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5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9" r:id="rId14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9" d="100"/>
          <a:sy n="79" d="100"/>
        </p:scale>
        <p:origin x="1152" y="90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26-07-2023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CC5E-7264-5B02-266C-DA4A2E3B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66C6-BB8D-B2F6-C576-553F93D3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Advantages: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Easier to built iterators using generators.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They are memory efficient since they produce one item at a time.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They can represent an infinite stream of data.</a:t>
            </a:r>
          </a:p>
        </p:txBody>
      </p:sp>
    </p:spTree>
    <p:extLst>
      <p:ext uri="{BB962C8B-B14F-4D97-AF65-F5344CB8AC3E}">
        <p14:creationId xmlns:p14="http://schemas.microsoft.com/office/powerpoint/2010/main" val="31836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CC5E-7264-5B02-266C-DA4A2E3B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266C6-BB8D-B2F6-C576-553F93D3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Disadvantages: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/>
              <a:t>Every </a:t>
            </a:r>
            <a:r>
              <a:rPr lang="en-US" sz="2000" dirty="0"/>
              <a:t>time you want to reuse the elements in a collection it must be regenerated.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Your code could be more trickier to read when performing lazy evaluation.</a:t>
            </a:r>
          </a:p>
        </p:txBody>
      </p:sp>
    </p:spTree>
    <p:extLst>
      <p:ext uri="{BB962C8B-B14F-4D97-AF65-F5344CB8AC3E}">
        <p14:creationId xmlns:p14="http://schemas.microsoft.com/office/powerpoint/2010/main" val="64294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EF4224"/>
                </a:solidFill>
              </a:rPr>
              <a:t>Generator: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A generator in python is a function that returns an iterator using the Yield keyword.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A generator function in python is defined like a normal function, but whenever it needs to generate a value, it does so with the yield keyword rather than return.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If the body of a def contains yield, the function automatically becomes a Python generator function.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D12B-8BC3-5DF1-073B-852A079C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A4D59-9773-F77A-5E78-65B671356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Create a Generator: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We can create a generator function by simply using the def keyword and the yield keyword.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Syntax:</a:t>
            </a:r>
          </a:p>
          <a:p>
            <a:pPr>
              <a:buClr>
                <a:srgbClr val="EF4224"/>
              </a:buClr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  <a:highlight>
                  <a:srgbClr val="EF4224"/>
                </a:highlight>
              </a:rPr>
              <a:t>def </a:t>
            </a:r>
            <a:r>
              <a:rPr lang="en-US" sz="2000" dirty="0" err="1">
                <a:solidFill>
                  <a:schemeClr val="bg1"/>
                </a:solidFill>
                <a:highlight>
                  <a:srgbClr val="EF4224"/>
                </a:highlight>
              </a:rPr>
              <a:t>function_name</a:t>
            </a:r>
            <a:r>
              <a:rPr lang="en-US" sz="2000" dirty="0">
                <a:solidFill>
                  <a:schemeClr val="bg1"/>
                </a:solidFill>
                <a:highlight>
                  <a:srgbClr val="EF4224"/>
                </a:highlight>
              </a:rPr>
              <a:t>():</a:t>
            </a:r>
          </a:p>
          <a:p>
            <a:pPr>
              <a:buClr>
                <a:srgbClr val="EF4224"/>
              </a:buClr>
            </a:pPr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dirty="0">
                <a:solidFill>
                  <a:schemeClr val="bg1"/>
                </a:solidFill>
                <a:highlight>
                  <a:srgbClr val="EF4224"/>
                </a:highlight>
              </a:rPr>
              <a:t>yield statement</a:t>
            </a:r>
          </a:p>
        </p:txBody>
      </p:sp>
    </p:spTree>
    <p:extLst>
      <p:ext uri="{BB962C8B-B14F-4D97-AF65-F5344CB8AC3E}">
        <p14:creationId xmlns:p14="http://schemas.microsoft.com/office/powerpoint/2010/main" val="346228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D12B-8BC3-5DF1-073B-852A079C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A4D59-9773-F77A-5E78-65B671356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7B2FC-C740-5424-9171-D665F3BAD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9" y="1823206"/>
            <a:ext cx="4395107" cy="273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A0BA1B-AF69-8972-E1B1-8A5019F70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34604"/>
            <a:ext cx="4395107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6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4A7F-5D98-B83B-0FF3-64EEFCA3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4096-65D2-C314-6F19-61353D0C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Generator object: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Python Generator functions return a generator object that is Iterable.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Generator objects are used either by calling the next method of the generator object or using the generator object in a “for in ” loop.</a:t>
            </a:r>
          </a:p>
        </p:txBody>
      </p:sp>
    </p:spTree>
    <p:extLst>
      <p:ext uri="{BB962C8B-B14F-4D97-AF65-F5344CB8AC3E}">
        <p14:creationId xmlns:p14="http://schemas.microsoft.com/office/powerpoint/2010/main" val="329409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D12B-8BC3-5DF1-073B-852A079C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A4D59-9773-F77A-5E78-65B671356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0B4CF-062E-544C-0E15-C0E4FBB8A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" y="1864756"/>
            <a:ext cx="3733800" cy="3393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290FF1-5750-AEC5-AD63-ABEF9D293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40" y="1864756"/>
            <a:ext cx="3586345" cy="9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5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4A7F-5D98-B83B-0FF3-64EEFCA3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04096-65D2-C314-6F19-61353D0C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i="1" dirty="0">
                <a:solidFill>
                  <a:srgbClr val="EF4224"/>
                </a:solidFill>
              </a:rPr>
              <a:t>Example: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In this example we will create two generators for Fibonacci Numbers, first a simple generator and second generator using for loop.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Code:	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577D0-9DE0-CE9B-FFE9-1E075045B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2903206"/>
            <a:ext cx="4032000" cy="3117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3E0C3-9DA7-AD1B-9311-0E869AD26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00" y="2903206"/>
            <a:ext cx="2765005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2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463-CD4B-3E5F-AA96-395F72C8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5D5A-0D0E-3465-18D2-331E45CA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Generator Expression: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Generator Expression is another way of writing the generator function.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uses the python list comprehension technique.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Instead of storing the elements in a list memory, It creates a generator objects.</a:t>
            </a:r>
          </a:p>
          <a:p>
            <a:pPr>
              <a:buClr>
                <a:srgbClr val="EF4224"/>
              </a:buClr>
            </a:pPr>
            <a:r>
              <a:rPr lang="en-US" sz="2000" i="1" dirty="0">
                <a:solidFill>
                  <a:srgbClr val="EF4224"/>
                </a:solidFill>
              </a:rPr>
              <a:t>Syntax:</a:t>
            </a:r>
          </a:p>
          <a:p>
            <a:pPr>
              <a:buClr>
                <a:srgbClr val="EF4224"/>
              </a:buClr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  <a:highlight>
                  <a:srgbClr val="EF4224"/>
                </a:highlight>
              </a:rPr>
              <a:t>(expression for item in </a:t>
            </a:r>
            <a:r>
              <a:rPr lang="en-US" sz="2000" dirty="0" err="1">
                <a:solidFill>
                  <a:schemeClr val="bg1"/>
                </a:solidFill>
                <a:highlight>
                  <a:srgbClr val="EF4224"/>
                </a:highlight>
              </a:rPr>
              <a:t>iterable</a:t>
            </a:r>
            <a:r>
              <a:rPr lang="en-US" sz="2000" dirty="0">
                <a:solidFill>
                  <a:schemeClr val="bg1"/>
                </a:solidFill>
                <a:highlight>
                  <a:srgbClr val="EF4224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886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EB08-CFE2-0389-EC11-025B968E9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3441-4E9B-1BE5-0484-41C0A27B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  <a:p>
            <a:endParaRPr lang="en-US" b="1" i="1" dirty="0">
              <a:solidFill>
                <a:srgbClr val="EF422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6852C-3613-78A2-D687-D8DA51471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1895206"/>
            <a:ext cx="3981450" cy="136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B5AC71-6982-9EAC-32A3-4BBD8A7AC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00" y="1950556"/>
            <a:ext cx="3040711" cy="109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0580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323</Words>
  <Application>Microsoft Office PowerPoint</Application>
  <PresentationFormat>Custom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D-DIN-PRO</vt:lpstr>
      <vt:lpstr>Wingdings</vt:lpstr>
      <vt:lpstr>1_Custom Design</vt:lpstr>
      <vt:lpstr>Custom Design</vt:lpstr>
      <vt:lpstr>Generator</vt:lpstr>
      <vt:lpstr>Generator</vt:lpstr>
      <vt:lpstr>Generator</vt:lpstr>
      <vt:lpstr>Generator</vt:lpstr>
      <vt:lpstr>Generator</vt:lpstr>
      <vt:lpstr>Generator</vt:lpstr>
      <vt:lpstr>Generator</vt:lpstr>
      <vt:lpstr>Generator</vt:lpstr>
      <vt:lpstr>Generator </vt:lpstr>
      <vt:lpstr>Generator</vt:lpstr>
      <vt:lpstr>Generator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146</cp:revision>
  <dcterms:modified xsi:type="dcterms:W3CDTF">2023-07-26T15:11:48Z</dcterms:modified>
</cp:coreProperties>
</file>