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6"/>
  </p:notesMasterIdLst>
  <p:sldIdLst>
    <p:sldId id="256" r:id="rId3"/>
    <p:sldId id="257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59" r:id="rId15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Lambda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0726-C58A-219C-532A-8DDF1D1D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B45A-FA91-B9AD-5D72-467AFCD3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Lambda function with map():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  <a:p>
            <a:endParaRPr lang="en-US" b="1" i="1" dirty="0">
              <a:solidFill>
                <a:srgbClr val="EF422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5C384-AD0E-A6F5-B857-645D0B0E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471206"/>
            <a:ext cx="3723132" cy="2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E3C8E-3D30-88E7-DC00-C353C7AC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782" y="2471206"/>
            <a:ext cx="3604218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9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0726-C58A-219C-532A-8DDF1D1D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B45A-FA91-B9AD-5D72-467AFCD3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Lambda function with map():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  <a:p>
            <a:endParaRPr lang="en-US" b="1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8D8A0-EC93-26B7-E842-0293AC64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2524680"/>
            <a:ext cx="3454709" cy="24665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FBB90-E760-BDB4-8967-144A1FE2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999" y="2524680"/>
            <a:ext cx="1278141" cy="88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71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0726-C58A-219C-532A-8DDF1D1D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B45A-FA91-B9AD-5D72-467AFCD3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Lambda function with map():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  <a:p>
            <a:endParaRPr lang="en-US" b="1" i="1" dirty="0">
              <a:solidFill>
                <a:srgbClr val="EF422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9E6EE-68D7-3F9E-5FA1-69EFF51E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" y="2530832"/>
            <a:ext cx="4552950" cy="2727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75F04-AE32-F0E5-E104-99E53583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0" y="2530832"/>
            <a:ext cx="3024000" cy="5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1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Lambda Function: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Python Lambda Functions are anonymous function means that the function is without a name.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As we already know that the def keyword is used to define a normal function in python.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Similarly, the lambda keyword is used to define an anonymous function in python.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Syntax: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F89F9-DC3C-C308-C50C-DFEAC655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4555569"/>
            <a:ext cx="5191556" cy="70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ED95-8A32-1D36-CDAA-B16AD2E8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6C19-04EC-723C-7457-10A667404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Points to remember: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function can have any number of arguments but only one expression, which is evaluated and returned.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One is free to use lambda functions wherever function objects are required.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You need to keep in your knowledge that lambda functions are syntactically restricted to a single expression.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has various uses in particular fields of programming besides other types of expression in functions.</a:t>
            </a:r>
          </a:p>
        </p:txBody>
      </p:sp>
    </p:spTree>
    <p:extLst>
      <p:ext uri="{BB962C8B-B14F-4D97-AF65-F5344CB8AC3E}">
        <p14:creationId xmlns:p14="http://schemas.microsoft.com/office/powerpoint/2010/main" val="203291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AD7D-30FC-4D9E-B3CD-F80037A1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D657-05B8-C3B5-1658-2D76EF48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EBA7B-5553-3903-0F37-500A304B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1" y="1967206"/>
            <a:ext cx="3888000" cy="151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4F1D4-F239-D854-8187-D5B5227FD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0" y="1967206"/>
            <a:ext cx="36288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3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AD7D-30FC-4D9E-B3CD-F80037A1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D657-05B8-C3B5-1658-2D76EF48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0" y="1391206"/>
            <a:ext cx="7886700" cy="3867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Difference between lambda and </a:t>
            </a:r>
            <a:r>
              <a:rPr lang="en-US" b="1" i="1">
                <a:solidFill>
                  <a:srgbClr val="EF4224"/>
                </a:solidFill>
              </a:rPr>
              <a:t>normal function:</a:t>
            </a:r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335C4-C6EA-0A87-4341-56433644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474880"/>
            <a:ext cx="4464000" cy="2732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E67BA-7DD9-CB75-33AB-110FE5B1B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2474880"/>
            <a:ext cx="3910838" cy="7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6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25F-7DE4-912E-144D-31AF1D7D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68B4-9CAF-022E-49A4-FBB42C9A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Condition checking using lambda function: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E721E-327C-08EC-58A4-EAA6FC8C4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2453047"/>
            <a:ext cx="3990975" cy="93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44456-90F2-210C-C616-145FCA77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0" y="2453047"/>
            <a:ext cx="3617945" cy="45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6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25F-7DE4-912E-144D-31AF1D7D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68B4-9CAF-022E-49A4-FBB42C9A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Lambda function with list comprehension: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E89BA-FF4E-7B3B-45AD-B4B2E93E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" y="2471206"/>
            <a:ext cx="4543425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272C9D-F4E5-E703-4AE5-A6F106F5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00" y="2471206"/>
            <a:ext cx="792000" cy="1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425F-7DE4-912E-144D-31AF1D7D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68B4-9CAF-022E-49A4-FBB42C9A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Lambda function with Multiple statements: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BA14F-FB75-D2ED-DCDA-7415F89F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1" y="2543206"/>
            <a:ext cx="4104000" cy="2715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82555-0FCB-DEC7-EFDE-66429673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00" y="2543206"/>
            <a:ext cx="221538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BA8E-C9B4-F912-0DA6-B2B4C158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608C-F055-7084-E576-DE42BEFA2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Filter():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filter() function in python takes in a function and a list as arguments.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offers an elegant way to filter out all the elements of a sequence for which the function returns True.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01D39-D1ED-A33C-DB91-3CD7B0A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3849462"/>
            <a:ext cx="4019550" cy="1408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F7460-A91D-07FB-317B-CC9F9330F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49462"/>
            <a:ext cx="3846005" cy="5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47594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301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Lambda Function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153</cp:revision>
  <dcterms:modified xsi:type="dcterms:W3CDTF">2023-08-14T12:53:26Z</dcterms:modified>
</cp:coreProperties>
</file>