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6"/>
  </p:notesMasterIdLst>
  <p:sldIdLst>
    <p:sldId id="256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Regular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D75-ADE6-5F37-119F-3FAF4D33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392-2419-351B-F5BB-E224D0E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re.escape</a:t>
            </a:r>
            <a:r>
              <a:rPr lang="en-US" b="1" i="1" dirty="0">
                <a:solidFill>
                  <a:srgbClr val="EF4224"/>
                </a:solidFill>
              </a:rPr>
              <a:t>():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Returns string with all non - alphanumerics backslashed, this is useful if you want match an arbitrary literal string that may have regular expression metacharacters in it.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37E8A-0738-9E94-81BE-FD05401D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7206"/>
            <a:ext cx="4284000" cy="208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D58B66-42A0-6B82-798B-ED03AF87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07206"/>
            <a:ext cx="4305300" cy="5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2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D75-ADE6-5F37-119F-3FAF4D33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392-2419-351B-F5BB-E224D0E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re.search</a:t>
            </a:r>
            <a:r>
              <a:rPr lang="en-US" b="1" i="1" dirty="0">
                <a:solidFill>
                  <a:srgbClr val="EF4224"/>
                </a:solidFill>
              </a:rPr>
              <a:t>():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method either returns none or a </a:t>
            </a:r>
            <a:r>
              <a:rPr lang="en-US" sz="2000" dirty="0" err="1"/>
              <a:t>re.MatchObject</a:t>
            </a:r>
            <a:r>
              <a:rPr lang="en-US" sz="2000" dirty="0"/>
              <a:t> contains information about the matching part of the string.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method stops after the first match, so this is best suited for testing a regular expression more than extracting data.</a:t>
            </a:r>
          </a:p>
        </p:txBody>
      </p:sp>
    </p:spTree>
    <p:extLst>
      <p:ext uri="{BB962C8B-B14F-4D97-AF65-F5344CB8AC3E}">
        <p14:creationId xmlns:p14="http://schemas.microsoft.com/office/powerpoint/2010/main" val="232415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4EB3-953C-6A27-A8EA-DAD1A374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9E0A-413E-FCB7-CF3F-3EF0957B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A1912-3EA3-C22A-7155-BE6653D0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1895206"/>
            <a:ext cx="4933950" cy="4102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A6E3D-3275-69F8-7CB8-F1C956DEE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00" y="1895206"/>
            <a:ext cx="2054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Regular Expression: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Regular Expressions(</a:t>
            </a:r>
            <a:r>
              <a:rPr lang="en-IN" sz="2000" dirty="0" err="1"/>
              <a:t>RegEx</a:t>
            </a:r>
            <a:r>
              <a:rPr lang="en-IN" sz="2000" dirty="0"/>
              <a:t>) is a special sequence of characters that uses a search pattern to find a string or set of strings.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It can detect the presence or absence of a text by matching it with a particular pattern and also can split a pattern into one or more sub patterns.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Python provides a re module that supports the use of regex in python.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Its primary function is to offer a search where it takes a regular expression and a string.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BE1F-AC4B-5567-91F1-1F5F5258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33F5-3591-B7DD-4127-24BB8522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E864A-AA63-0413-EB60-D3A2E34B1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" y="1895206"/>
            <a:ext cx="3810000" cy="208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ADFA4-5E29-2085-7DAC-3FD65292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00" y="1895206"/>
            <a:ext cx="2413714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0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D75-ADE6-5F37-119F-3FAF4D33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392-2419-351B-F5BB-E224D0E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re.findall</a:t>
            </a:r>
            <a:r>
              <a:rPr lang="en-US" b="1" i="1" dirty="0">
                <a:solidFill>
                  <a:srgbClr val="EF4224"/>
                </a:solidFill>
              </a:rPr>
              <a:t>():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Return all non-overlapping matches of pattern in string as a list of Strings.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string is scanned left – to – right and matches are returned in the order found.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28FC1-92B9-7589-7190-FC8A6912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0" y="3801204"/>
            <a:ext cx="3897500" cy="219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F4B2DD-13FC-16D2-793E-7C079543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0" y="3801204"/>
            <a:ext cx="3684170" cy="5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4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D75-ADE6-5F37-119F-3FAF4D33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392-2419-351B-F5BB-E224D0E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re.compile</a:t>
            </a:r>
            <a:r>
              <a:rPr lang="en-US" b="1" i="1" dirty="0">
                <a:solidFill>
                  <a:srgbClr val="EF4224"/>
                </a:solidFill>
              </a:rPr>
              <a:t>():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Regular expressions are compiled into pattern objects.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Which have methods for various operations such as searching for pattern matches or performing string substitutions.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4A590-572E-E854-645E-A65C3F71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3479206"/>
            <a:ext cx="3888000" cy="244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9966B-567C-25E3-DBA3-3E9E614E8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0" y="3479206"/>
            <a:ext cx="357230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3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D75-ADE6-5F37-119F-3FAF4D33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392-2419-351B-F5BB-E224D0E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re.split</a:t>
            </a:r>
            <a:r>
              <a:rPr lang="en-US" b="1" i="1" dirty="0">
                <a:solidFill>
                  <a:srgbClr val="EF4224"/>
                </a:solidFill>
              </a:rPr>
              <a:t>():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Split string by the occurrences of a character or a pattern, upon finding that pattern, the remaining characters from the string are returned as part of the resulting list.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4E6D5-EB46-6E44-C492-C1A6FA693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" y="3479206"/>
            <a:ext cx="4190500" cy="24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750730-E6DF-EE8F-E14C-956E26E7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000" y="3479206"/>
            <a:ext cx="446896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D75-ADE6-5F37-119F-3FAF4D33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392-2419-351B-F5BB-E224D0E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re.sub</a:t>
            </a:r>
            <a:r>
              <a:rPr lang="en-US" b="1" i="1" dirty="0">
                <a:solidFill>
                  <a:srgbClr val="EF4224"/>
                </a:solidFill>
              </a:rPr>
              <a:t>():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‘sub’ in the function stands for </a:t>
            </a:r>
            <a:r>
              <a:rPr lang="en-US" sz="2000" dirty="0" err="1"/>
              <a:t>SubString</a:t>
            </a:r>
            <a:r>
              <a:rPr lang="en-US" sz="2000" dirty="0"/>
              <a:t>, a certain regular expression pattern is searched in the given string(3</a:t>
            </a:r>
            <a:r>
              <a:rPr lang="en-US" sz="2000" baseline="30000" dirty="0"/>
              <a:t>rd</a:t>
            </a:r>
            <a:r>
              <a:rPr lang="en-US" sz="2000" dirty="0"/>
              <a:t> parameter) and upon finding the substring pattern is replaced by </a:t>
            </a:r>
            <a:r>
              <a:rPr lang="en-US" sz="2000" dirty="0" err="1"/>
              <a:t>repl</a:t>
            </a:r>
            <a:r>
              <a:rPr lang="en-US" sz="2000" dirty="0"/>
              <a:t>(2</a:t>
            </a:r>
            <a:r>
              <a:rPr lang="en-US" sz="2000" baseline="30000" dirty="0"/>
              <a:t>nd</a:t>
            </a:r>
            <a:r>
              <a:rPr lang="en-US" sz="2000" dirty="0"/>
              <a:t> parameter).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Count checks and maintains the number of times this occurs.</a:t>
            </a:r>
          </a:p>
        </p:txBody>
      </p:sp>
    </p:spTree>
    <p:extLst>
      <p:ext uri="{BB962C8B-B14F-4D97-AF65-F5344CB8AC3E}">
        <p14:creationId xmlns:p14="http://schemas.microsoft.com/office/powerpoint/2010/main" val="64036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4EB3-953C-6A27-A8EA-DAD1A374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9E0A-413E-FCB7-CF3F-3EF0957B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A6DFF-15DE-E632-B276-8B50DC68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695"/>
            <a:ext cx="4356000" cy="3979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70927-4E09-CF95-DA01-0A647080F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601" y="1947694"/>
            <a:ext cx="3634495" cy="10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9D75-ADE6-5F37-119F-3FAF4D33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F392-2419-351B-F5BB-E224D0E9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EF4224"/>
                </a:solidFill>
              </a:rPr>
              <a:t>re.subn</a:t>
            </a:r>
            <a:r>
              <a:rPr lang="en-US" b="1" i="1" dirty="0">
                <a:solidFill>
                  <a:srgbClr val="EF4224"/>
                </a:solidFill>
              </a:rPr>
              <a:t>():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Subn</a:t>
            </a:r>
            <a:r>
              <a:rPr lang="en-US" sz="2000" dirty="0"/>
              <a:t>() is similar to sub() in all ways, except in its way of providing output.</a:t>
            </a:r>
          </a:p>
          <a:p>
            <a:pPr marL="457200" indent="-4572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returns a tuple with a count of the total of replacement and the new string rather than just the string.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1E1B6-8533-FE14-F6B3-D4504EC9B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3767206"/>
            <a:ext cx="419930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A729A-F844-D5FB-E1AF-B8BDEADC8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800" y="3770712"/>
            <a:ext cx="3444015" cy="93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9806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462</Words>
  <Application>Microsoft Office PowerPoint</Application>
  <PresentationFormat>Custom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Regular Expression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144</cp:revision>
  <dcterms:modified xsi:type="dcterms:W3CDTF">2023-08-18T12:11:30Z</dcterms:modified>
</cp:coreProperties>
</file>