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4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2" autoAdjust="0"/>
    <p:restoredTop sz="94660"/>
  </p:normalViewPr>
  <p:slideViewPr>
    <p:cSldViewPr>
      <p:cViewPr varScale="1">
        <p:scale>
          <a:sx n="75" d="100"/>
          <a:sy n="75" d="100"/>
        </p:scale>
        <p:origin x="1242" y="66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2646-2030-F28C-48FE-F1B52358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4FFF-478C-F5AE-6D46-620D15F8A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Difference between processes and threads: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A9438-CB91-BA2C-BF61-4E32C3553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00" y="1895206"/>
            <a:ext cx="7488000" cy="390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17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Thread: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A thread is an entity within a process that can be scheduled for execution. Also, it is the smallest unit of processing that can be performed in an OS(Operating System).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In simple words, a thread is a sequence of such instructions within a program that can be executed independently of other code.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For simplicity, you can assume that a thread is simply a subset of a process. A thread contains all this information in a TCB(Thread Control Block).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54FB-FACB-E44D-A3CF-2E57AB74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4288D-89AA-6B61-19A6-A297F802C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rgbClr val="EF4224"/>
                </a:solidFill>
              </a:rPr>
              <a:t>Thread Control Block: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Thread Identifier:</a:t>
            </a:r>
            <a:r>
              <a:rPr lang="en-US" sz="2000" dirty="0"/>
              <a:t> Unique id(TID) is assigned to every new thread.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Stack pointer:</a:t>
            </a:r>
            <a:r>
              <a:rPr lang="en-US" sz="2000" dirty="0"/>
              <a:t> Points to the thread’s stack in the process. The stage contains the local variables under the thread’s scope.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Program Counter:</a:t>
            </a:r>
            <a:r>
              <a:rPr lang="en-US" sz="2000" dirty="0"/>
              <a:t> a register that stores the address of the instruction currently being executed by a thread.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Thread State:</a:t>
            </a:r>
            <a:r>
              <a:rPr lang="en-US" sz="2000" dirty="0"/>
              <a:t> can be running, ready, waiting, starting or done.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Thread’s register set:</a:t>
            </a:r>
            <a:r>
              <a:rPr lang="en-US" sz="2000" dirty="0"/>
              <a:t> registers assigned to thread for computations.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i="1" dirty="0">
                <a:solidFill>
                  <a:srgbClr val="EF4224"/>
                </a:solidFill>
              </a:rPr>
              <a:t>Parent process pointer:</a:t>
            </a:r>
            <a:r>
              <a:rPr lang="en-US" sz="2000" dirty="0"/>
              <a:t> A pointer to the Process control block (PCB) of the process that the thread lives on.</a:t>
            </a:r>
          </a:p>
        </p:txBody>
      </p:sp>
    </p:spTree>
    <p:extLst>
      <p:ext uri="{BB962C8B-B14F-4D97-AF65-F5344CB8AC3E}">
        <p14:creationId xmlns:p14="http://schemas.microsoft.com/office/powerpoint/2010/main" val="181097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FD57-6877-577F-F8DB-E803877D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D454-D91B-1BBC-4F6E-585784CC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Basic function  without using thread:</a:t>
            </a:r>
          </a:p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C6EEB-D248-A94D-CDE0-73AB1E35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2471206"/>
            <a:ext cx="4464000" cy="345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F2E25B-2C84-5D79-B421-C8DD3BCE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650" y="2471206"/>
            <a:ext cx="3442909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1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008D-3C02-964C-9DE9-D6510D5C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7EF-F157-C4DD-8B16-729D7C7C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Flow diagram of previous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FB8CE-EEAF-1B58-CF0E-DBDE71227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81" y="2088482"/>
            <a:ext cx="7929438" cy="29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96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FD57-6877-577F-F8DB-E803877D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D454-D91B-1BBC-4F6E-585784CC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By using thread:</a:t>
            </a:r>
          </a:p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2A6C9D-C053-8807-412E-515C6A479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71206"/>
            <a:ext cx="4572000" cy="3495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CD8BB4-DC39-393B-FB06-4E03C058C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00" y="2467530"/>
            <a:ext cx="3601180" cy="12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34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008D-3C02-964C-9DE9-D6510D5C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FA7EF-F157-C4DD-8B16-729D7C7C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Flow diagram of previous 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EB78DA-25D1-750B-12BC-1ED88C65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0" y="2006581"/>
            <a:ext cx="8125500" cy="33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3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245F-6B03-A66C-A316-5B98A12D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1A54-2B11-FBE9-2E28-CCE81B33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Passing Arguments to threads:</a:t>
            </a:r>
          </a:p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7AAAD-40E9-3C68-F2F4-2481A14DF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55554"/>
            <a:ext cx="4572000" cy="3343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B2C076-5E1B-9857-DB8B-56368E569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00" y="2455555"/>
            <a:ext cx="3511350" cy="347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84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5C0C-F42A-DFCA-F714-29EA6697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684A5-8E72-2662-06E4-5EB3ED396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When to use Python Threading: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EF4224"/>
                </a:solidFill>
              </a:rPr>
              <a:t>I/O bound tasks:</a:t>
            </a:r>
            <a:r>
              <a:rPr lang="en-US" sz="2000" dirty="0"/>
              <a:t> The I/O bound tasks spend more time doing I/O than doing computations. For Example: network requests, database connections and file reading/writing.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EF4224"/>
                </a:solidFill>
              </a:rPr>
              <a:t>CPU-bound tasks:</a:t>
            </a:r>
            <a:r>
              <a:rPr lang="en-US" sz="2000" dirty="0"/>
              <a:t> The CPU bound tasks use more time doing computation than generating I/O requests. For Example: finding prime numbers, video streaming.</a:t>
            </a:r>
          </a:p>
          <a:p>
            <a:pPr>
              <a:lnSpc>
                <a:spcPct val="150000"/>
              </a:lnSpc>
              <a:buClr>
                <a:srgbClr val="EF4224"/>
              </a:buClr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702103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343</Words>
  <Application>Microsoft Office PowerPoint</Application>
  <PresentationFormat>Custom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D-DIN-PRO</vt:lpstr>
      <vt:lpstr>Wingdings</vt:lpstr>
      <vt:lpstr>1_Custom Design</vt:lpstr>
      <vt:lpstr>Custom Design</vt:lpstr>
      <vt:lpstr>Threading</vt:lpstr>
      <vt:lpstr>Threading</vt:lpstr>
      <vt:lpstr>Threading</vt:lpstr>
      <vt:lpstr>Threading</vt:lpstr>
      <vt:lpstr>Threading</vt:lpstr>
      <vt:lpstr>Threading</vt:lpstr>
      <vt:lpstr>Threading</vt:lpstr>
      <vt:lpstr>Threading</vt:lpstr>
      <vt:lpstr>Threading</vt:lpstr>
      <vt:lpstr>Threading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143</cp:revision>
  <dcterms:modified xsi:type="dcterms:W3CDTF">2023-08-19T10:37:40Z</dcterms:modified>
</cp:coreProperties>
</file>