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26"/>
  </p:notesMasterIdLst>
  <p:sldIdLst>
    <p:sldId id="256" r:id="rId3"/>
    <p:sldId id="257" r:id="rId4"/>
    <p:sldId id="260" r:id="rId5"/>
    <p:sldId id="261" r:id="rId6"/>
    <p:sldId id="267" r:id="rId7"/>
    <p:sldId id="268" r:id="rId8"/>
    <p:sldId id="262" r:id="rId9"/>
    <p:sldId id="269" r:id="rId10"/>
    <p:sldId id="270" r:id="rId11"/>
    <p:sldId id="263" r:id="rId12"/>
    <p:sldId id="271" r:id="rId13"/>
    <p:sldId id="272" r:id="rId14"/>
    <p:sldId id="264" r:id="rId15"/>
    <p:sldId id="273" r:id="rId16"/>
    <p:sldId id="274" r:id="rId17"/>
    <p:sldId id="275" r:id="rId18"/>
    <p:sldId id="265" r:id="rId19"/>
    <p:sldId id="276" r:id="rId20"/>
    <p:sldId id="277" r:id="rId21"/>
    <p:sldId id="266" r:id="rId22"/>
    <p:sldId id="278" r:id="rId23"/>
    <p:sldId id="279" r:id="rId24"/>
    <p:sldId id="259" r:id="rId25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72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Comparison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F4224"/>
                </a:solidFill>
              </a:rPr>
              <a:t>Comparison operators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to Compare two values.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condition is true it returns true. Else,  it returns false.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Comparison operator: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312D58-830B-13BD-5719-FA39C467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192"/>
            <a:ext cx="9111827" cy="40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D086-E8BF-56E8-B440-16D99F41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A2EB-FA6F-E580-9E05-A56EB4FF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29DAB-8C20-87DF-9261-6448CAB7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" y="1891268"/>
            <a:ext cx="4402499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9C189-5222-B2F3-6DCB-5764C205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78" y="1891268"/>
            <a:ext cx="4291222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Logical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F4224"/>
                </a:solidFill>
              </a:rPr>
              <a:t>Logical operators </a:t>
            </a:r>
            <a:r>
              <a:rPr lang="en-US" sz="2000" dirty="0"/>
              <a:t>are used on conditional statements.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4C5A1-1088-F1C9-28C4-10F47B7B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9" y="2512456"/>
            <a:ext cx="7139337" cy="27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02C-C6F4-E78C-217E-4A523B2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AA28-05C9-E7F5-3556-FBD41226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Logical AND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Logical and operator returns True if both the operands are True else it returns False.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81329-E25C-6FFE-5D06-E1C81CC4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1" y="3067156"/>
            <a:ext cx="3888000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CA93A-47DD-7A6A-70FD-239CCB95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01" y="3067156"/>
            <a:ext cx="4608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02C-C6F4-E78C-217E-4A523B2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AA28-05C9-E7F5-3556-FBD41226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Logical OR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Logical or operator returns True if either of the operands are True, else it returns False.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FF5EC-1FE8-9DEF-92F9-681C4A00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0" y="3047206"/>
            <a:ext cx="3966500" cy="221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4BD60-DA51-FD67-6811-08C8FC75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0" y="3047206"/>
            <a:ext cx="4608000" cy="22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02C-C6F4-E78C-217E-4A523B2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AA28-05C9-E7F5-3556-FBD41226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Logical NOT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Logical not operator works with single boolean value.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the boolean value is True it returns False and vice-versa.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1FBD2-406D-13C5-DA5F-FDDE516D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3191206"/>
            <a:ext cx="3888000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12BFE-BD6D-5857-E68F-2A07C4D4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01" y="3191206"/>
            <a:ext cx="4428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Identity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F4224"/>
                </a:solidFill>
              </a:rPr>
              <a:t>Identity operators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to compare two object whether the objects are same and share same memory location.</a:t>
            </a:r>
          </a:p>
          <a:p>
            <a:pPr>
              <a:buClr>
                <a:srgbClr val="EF4224"/>
              </a:buClr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7770D-A32B-5143-0567-955C6E49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2903206"/>
            <a:ext cx="6715640" cy="19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4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Identity is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Identity is operator evaluates to True if the variables on either side of the operator point is the same objects. else, false.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58D95-9377-76AF-1CF1-81538B5E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3119206"/>
            <a:ext cx="4086225" cy="13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DE955-0103-9AC7-77C1-AF73EA50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1" y="3119206"/>
            <a:ext cx="4464000" cy="15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Identity is not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Identity is not operator evaluates to True if both variables are not same the same objects. Else, False.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F87AC-E3F9-041D-8B0C-ADF4AEDA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3191206"/>
            <a:ext cx="4305300" cy="12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6FD1C-D746-A548-D92D-818AA11C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3" y="3182012"/>
            <a:ext cx="4192998" cy="18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F4224"/>
              </a:buClr>
            </a:pPr>
            <a:r>
              <a:rPr lang="en-US" sz="3000" dirty="0">
                <a:solidFill>
                  <a:srgbClr val="EF4224"/>
                </a:solidFill>
              </a:rPr>
              <a:t>What is an Operator?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Operator is a character that represents a specific mathematical or logical action or process.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values that an operator acts on are called operands.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important operators programmers use :</a:t>
            </a:r>
          </a:p>
          <a:p>
            <a:pPr marL="800100" lvl="1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F4224"/>
                </a:solidFill>
              </a:rPr>
              <a:t>Arithmetic operator</a:t>
            </a:r>
          </a:p>
          <a:p>
            <a:pPr marL="800100" lvl="1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F4224"/>
                </a:solidFill>
              </a:rPr>
              <a:t>Assignment operator</a:t>
            </a:r>
          </a:p>
          <a:p>
            <a:pPr marL="800100" lvl="1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F4224"/>
                </a:solidFill>
              </a:rPr>
              <a:t>Logical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Membership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F4224"/>
                </a:solidFill>
              </a:rPr>
              <a:t>Membership operators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to test if a sequence is presented in an object.</a:t>
            </a:r>
          </a:p>
          <a:p>
            <a:pPr>
              <a:buClr>
                <a:srgbClr val="EF4224"/>
              </a:buClr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97065-3D7D-5E82-49C6-817D3D3D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00" y="2759206"/>
            <a:ext cx="664778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Membership in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 operator is used to check is a character exists in a sequence or not.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D86D3-52DD-3847-B38A-13AE9141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3097212"/>
            <a:ext cx="4004500" cy="1533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C6A20-FD7F-7E21-8F84-FA34FF71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1" y="3097212"/>
            <a:ext cx="4536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9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Membership not in operator:</a:t>
            </a:r>
            <a:endParaRPr lang="en-US" sz="2000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not in operator evaluates to true if it does not find a variable in the specified sequence and false otherwise.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CDC29F-C7A9-9650-F2E0-03576BE6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3047206"/>
            <a:ext cx="3528000" cy="1314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8710B-08E4-4AF1-F3C3-267E4293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1" y="3042956"/>
            <a:ext cx="4896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6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1FF6-D2D9-638F-DCC4-7F20572D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B054-C331-368A-B08B-D2AD1C8E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Types Of Operators: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Arithmetic Operator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Assignment Operator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Comparison Operator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Logical Operator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Identity Operator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Membership Operator</a:t>
            </a:r>
          </a:p>
        </p:txBody>
      </p:sp>
    </p:spTree>
    <p:extLst>
      <p:ext uri="{BB962C8B-B14F-4D97-AF65-F5344CB8AC3E}">
        <p14:creationId xmlns:p14="http://schemas.microsoft.com/office/powerpoint/2010/main" val="407684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sz="2800" b="1" i="1" dirty="0">
                <a:solidFill>
                  <a:srgbClr val="EF4224"/>
                </a:solidFill>
              </a:rPr>
              <a:t>Arithmetic operator: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EF4224"/>
                </a:solidFill>
              </a:rPr>
              <a:t>Arithmetic operators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with numeric values to perform common mathematical operations.</a:t>
            </a:r>
          </a:p>
        </p:txBody>
      </p:sp>
    </p:spTree>
    <p:extLst>
      <p:ext uri="{BB962C8B-B14F-4D97-AF65-F5344CB8AC3E}">
        <p14:creationId xmlns:p14="http://schemas.microsoft.com/office/powerpoint/2010/main" val="47080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sz="2800" b="1" i="1" dirty="0">
                <a:solidFill>
                  <a:srgbClr val="EF4224"/>
                </a:solidFill>
              </a:rPr>
              <a:t>Arithmetic operator: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A1D4B1-A67E-2453-1451-04A81DD35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206"/>
            <a:ext cx="9056180" cy="41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2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4107-765B-0577-FD1F-1F6849A7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3FA7-361A-1881-9FAA-D30A669C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65A73-2F66-7340-9DB8-47D82379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" y="1895206"/>
            <a:ext cx="3714750" cy="23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95E68-C001-AFA8-166B-2801AF12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1" y="1895206"/>
            <a:ext cx="46800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9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sz="2400" b="1" i="1" dirty="0">
                <a:solidFill>
                  <a:srgbClr val="EF4224"/>
                </a:solidFill>
              </a:rPr>
              <a:t>Assignment operator: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F4224"/>
                </a:solidFill>
              </a:rPr>
              <a:t>Assignment operator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used to assign the value, variable and function to another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146967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63-4872-F4ED-1829-534C13E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86950"/>
            <a:ext cx="8100000" cy="52354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94D2-3832-4665-9F3B-1AB44D4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sz="2400" b="1" i="1" dirty="0">
                <a:solidFill>
                  <a:srgbClr val="EF4224"/>
                </a:solidFill>
              </a:rPr>
              <a:t>Assignment operator: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9EE9F-D606-F2BF-87CA-57709A9C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1895206"/>
            <a:ext cx="61341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3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E202-AF0A-25D0-DEFD-C3CFD35F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991A-EAB5-E99A-C5C6-5B7D4A4E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A168D-D911-1F39-F583-33EF7AA8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896031"/>
            <a:ext cx="36576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34AB4-2A21-7F58-AF67-FD8B037A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1" y="1896031"/>
            <a:ext cx="457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456</Words>
  <Application>Microsoft Office PowerPoint</Application>
  <PresentationFormat>Custom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175</cp:revision>
  <dcterms:modified xsi:type="dcterms:W3CDTF">2023-05-12T12:02:12Z</dcterms:modified>
</cp:coreProperties>
</file>