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65" r:id="rId2"/>
  </p:sldMasterIdLst>
  <p:notesMasterIdLst>
    <p:notesMasterId r:id="rId16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9" r:id="rId15"/>
  </p:sldIdLst>
  <p:sldSz cx="9144000" cy="60944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24"/>
    <a:srgbClr val="FEF3CC"/>
    <a:srgbClr val="F5F5F5"/>
    <a:srgbClr val="000000"/>
    <a:srgbClr val="F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2" autoAdjust="0"/>
    <p:restoredTop sz="94660"/>
  </p:normalViewPr>
  <p:slideViewPr>
    <p:cSldViewPr>
      <p:cViewPr varScale="1">
        <p:scale>
          <a:sx n="75" d="100"/>
          <a:sy n="75" d="100"/>
        </p:scale>
        <p:origin x="1242" y="72"/>
      </p:cViewPr>
      <p:guideLst>
        <p:guide orient="horz" pos="19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6915" y="685800"/>
            <a:ext cx="5144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A24906-6567-5AAF-3BB2-D41318D1DCB1}"/>
              </a:ext>
            </a:extLst>
          </p:cNvPr>
          <p:cNvSpPr/>
          <p:nvPr userDrawn="1"/>
        </p:nvSpPr>
        <p:spPr>
          <a:xfrm>
            <a:off x="0" y="3657599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393BF-7B34-F54E-373A-462F98F4D2B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70000" y="169192"/>
            <a:ext cx="3204000" cy="3202036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7E11F-B681-A808-93BE-BDD1EB6D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27E9B346-AEC5-63C1-6B2D-EC3A6F311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64FA237E-A103-5580-9845-F005D01D5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E81CAD88-A97C-BC35-86C5-2E58551C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FA218112-E9AB-0950-D9A1-470B2F17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70342E-CF0E-6FE1-2B9E-DE20D7EB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C85DE009-D90E-733C-EFF1-B6F81340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B9FBC82A-0885-9013-E526-8744D458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573E0916-90C3-00CA-090E-BADA570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144FFDE7-BA1D-D604-17AF-32E9AB34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28DC2140-382E-146D-287A-E3547ED7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ECD63109-A032-E818-7507-8691ACF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A838DA8A-6519-3D25-DC0E-F43C4A3EC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8EDD3F71-84F2-3880-A798-23C6301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90CCEF88-4752-4C27-4AE7-4C79BCA5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D07B65DC-BA03-C041-7ECB-15A14148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C3A82F13-5363-A6DD-7BBE-D1AE7B3F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ECA12C92-2D91-AC74-412D-BFF91510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1818B450-950E-02C3-EFEA-E3E6F50A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4893CC72-BA6A-5DCB-257C-96EA4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E7604163-A87F-BABC-D30C-5E5471E5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F30D2CBC-2208-9CD9-0F8F-323F2352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C5EA038F-2F43-97A6-934F-6A16D799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EB58FB-AD58-CF0D-5148-F5240F7F13E1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6CB8648-228F-5FE3-EA01-75D90315D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48400"/>
            <a:ext cx="9144000" cy="970256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Master title</a:t>
            </a:r>
            <a:endParaRPr lang="en-IN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0EB9385-2D5A-F496-BE48-0F6193FBB0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28400"/>
            <a:ext cx="7992000" cy="422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Master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F01C-2382-8741-403D-3494600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BDD-0272-1468-2FE9-428A2D4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469F-65CF-8021-738E-499C44B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0E2-9A72-9A19-DE0D-8789A13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8D4-496F-A01E-B23E-A7BB6E2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0D9-E293-94A2-4EB8-7C78044D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CBA4-A512-171E-8FC7-010FE4C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3DA5-BEF0-EC65-D2D3-DDC930C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6BE7-4994-467C-057F-0D1D373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E03-6007-34D6-E47B-A6925F2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0710-17FE-0401-C01B-108BC096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16C1-BFF7-120E-42D0-BBC465B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D077-FC99-5D64-BD28-EA60AE5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99DE-0089-9CBC-802D-9915726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0A27-3365-A028-27DE-1D48FA3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81B-A4ED-2C58-F047-86243F2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8A6-1E1D-F592-6074-489DCB4C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A79-94AE-59B0-53B3-7DEBC1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198-CDEB-28DD-C156-1D0C4AA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ADF2-2434-B8DE-6614-3CA22B0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1FBAC-7081-5FA7-829F-7B0467DC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948-0532-07F1-B12D-6961E24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7E-4AE0-93CB-3755-4E635D0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A027-47BE-BF28-AD9D-820C32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6321-CB4A-A959-EE5B-121C6A6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EE3-8A9E-CB50-2A4C-1C9403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5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5DD-6D17-0D82-3242-3289521A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8288"/>
            <a:ext cx="7886700" cy="13335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8A58-5153-B59C-D812-F988E0F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466-2913-F5AB-9BD1-5CF6B8B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D41-1691-5742-E897-0D80872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1C0-B50B-6A11-FAD1-94D587C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2B7F-2BDE-5CD7-E58F-B5F19F7D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6E57-BED2-CB2D-A695-68B5D955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929-86E0-E445-80D3-1048E36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100-5E27-102D-8E9E-586BED2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65A-68BD-252E-B248-36B49431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0D8-E08F-7FC8-016C-183DFE3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7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B57-455D-2305-319E-C678879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8D93-C2DA-04F0-AF53-89A5E682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5675"/>
            <a:ext cx="3868737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F433-9236-D690-77BB-8621A4B8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FD10-D171-3DF0-1E61-5F0786D6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5675"/>
            <a:ext cx="3887788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FD72F-3A22-4AE4-5E7A-D0EF35E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3FCE-99C7-1C23-6DAA-137FC0B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BF7E-B9A2-F855-5E56-C7B5D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C5F-3D26-C34F-DF1D-E91241F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6835F-82C4-0E09-ADB2-8485C2E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7E98-B2AC-2677-74F3-441E02E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43C-B270-D677-0378-26C053BA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53733-EB42-3FB1-0F82-1C02036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E1-4A32-A216-4337-61B5F09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22425"/>
            <a:ext cx="7886700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A076-C397-F17A-FA17-A353E4F4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6E4-2949-44C2-A97A-05024E0AA37E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C5E6-34AD-8D53-136E-FEE2635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648325"/>
            <a:ext cx="30861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6CF5-11B8-4215-C964-DFC5262B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E7C-72C4-980F-CAF8-0DB0A404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Flow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4B6-144C-2224-74C4-6D7D7EF3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3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DE37-3F27-E54F-E51D-E7D2E662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9B16-E265-3493-0862-CD1719DDE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Looping Statement: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A loop control statement allows us to execute or repeat a statement or a group of code multiple times.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As long as the test condition is true, a block of code is repeated again and again.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Types of Loop control statement: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For loop 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While loop</a:t>
            </a:r>
          </a:p>
        </p:txBody>
      </p:sp>
    </p:spTree>
    <p:extLst>
      <p:ext uri="{BB962C8B-B14F-4D97-AF65-F5344CB8AC3E}">
        <p14:creationId xmlns:p14="http://schemas.microsoft.com/office/powerpoint/2010/main" val="105728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BAA9-A2AA-006B-81C5-B67E429E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3A164-1AA0-A08B-F5D1-5EE65AC68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For loop: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For loop is a counting loop that repeats a block of statements a certain number of times.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For loop work flow: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D2018-1298-0AFB-80F9-A26451F8D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333" y="2903206"/>
            <a:ext cx="3807194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37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0CAB-93F6-7380-F7A5-CA783BF6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43BA-1EC2-FC5A-D069-D04E1E0AA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While Loop: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While loop is a conditional loop that keeps repeating a set of statements as long as some test condition is true.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While Loop work flow: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73279-01D2-7417-8BDD-B9046EBC7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000" y="2903206"/>
            <a:ext cx="2307080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52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68B-C364-3D6B-99BE-2D5E7516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1B2A-5DFA-FEE9-ED6B-CE6F3A34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EF4224"/>
                </a:solidFill>
              </a:rPr>
              <a:t>Flow Statement: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Control flow is the order in which the program’s code executes.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The control flow of a python program is regulated by conditional statements, loops and function calls.</a:t>
            </a:r>
          </a:p>
          <a:p>
            <a:pPr>
              <a:buClr>
                <a:srgbClr val="EF4224"/>
              </a:buClr>
            </a:pPr>
            <a:r>
              <a:rPr lang="en-IN" sz="2000" i="1" dirty="0">
                <a:solidFill>
                  <a:srgbClr val="EF4224"/>
                </a:solidFill>
              </a:rPr>
              <a:t>Three types of control structures: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ü"/>
            </a:pPr>
            <a:r>
              <a:rPr lang="en-IN" sz="2000" dirty="0"/>
              <a:t>Sequential statement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ü"/>
            </a:pPr>
            <a:r>
              <a:rPr lang="en-IN" sz="2000" dirty="0"/>
              <a:t>Conditional statement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ü"/>
            </a:pPr>
            <a:r>
              <a:rPr lang="en-IN" sz="2000" dirty="0"/>
              <a:t>Looping statement</a:t>
            </a:r>
          </a:p>
        </p:txBody>
      </p:sp>
    </p:spTree>
    <p:extLst>
      <p:ext uri="{BB962C8B-B14F-4D97-AF65-F5344CB8AC3E}">
        <p14:creationId xmlns:p14="http://schemas.microsoft.com/office/powerpoint/2010/main" val="370470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5547-BAE7-5162-3C22-760F29A7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BB0FD-9A78-D60D-0EF9-5D707C210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Sequential statement: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Sequential statements are a set of statements whose execution process happens in a sequence.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The problem with sequential statements is that if the logic has broken in any one of the lines, then the complete source code execution will break.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 is the default mode of execution.</a:t>
            </a:r>
          </a:p>
        </p:txBody>
      </p:sp>
    </p:spTree>
    <p:extLst>
      <p:ext uri="{BB962C8B-B14F-4D97-AF65-F5344CB8AC3E}">
        <p14:creationId xmlns:p14="http://schemas.microsoft.com/office/powerpoint/2010/main" val="374429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F6A6-4729-B96A-4026-0AB2F3F8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B7CEA-35A5-F3CE-F376-319118E5C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9C2C2-7CB3-54BF-F627-601E9743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1956593"/>
            <a:ext cx="4464000" cy="2602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E1740E-C904-0D16-178A-E68044A2D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00" y="1956592"/>
            <a:ext cx="4104000" cy="195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7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41F0-31CA-6597-C200-6904A221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B8FA-8D7E-FD6A-52D6-EC1F86879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206"/>
            <a:ext cx="7886700" cy="4376014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EF4224"/>
                </a:solidFill>
              </a:rPr>
              <a:t>Conditional Statement: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A conditional statement is also known as selection control statement and decision control statement.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 is based on the condition or decision.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If the condition is true, then the block of statement will be executed.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If the condition is false, then the block of statements will not execute.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Three conditional statement: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If statement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If – else statement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If – elif – ladder statement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Nested if statement</a:t>
            </a:r>
          </a:p>
        </p:txBody>
      </p:sp>
    </p:spTree>
    <p:extLst>
      <p:ext uri="{BB962C8B-B14F-4D97-AF65-F5344CB8AC3E}">
        <p14:creationId xmlns:p14="http://schemas.microsoft.com/office/powerpoint/2010/main" val="289489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24E5-6E60-9F95-78C4-F143121C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DCF17-8693-9FD6-9724-C04480E16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If statement: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If statement is used to run a set of codes only when the given condition is true.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If statement work flow: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84505-1579-BB23-1A99-AA9957099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000" y="2687206"/>
            <a:ext cx="2520000" cy="321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0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F901-F326-9D44-1055-098CF3B0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8CC5B-B41B-273F-FD4C-F2261200D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If – else statement: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If…else statement executes a block of codes if an condition is True, if the condition is false another block of codes will be executed.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If – else statement work flow:</a:t>
            </a:r>
          </a:p>
          <a:p>
            <a:pPr>
              <a:buClr>
                <a:srgbClr val="EF4224"/>
              </a:buClr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DE0A5-B9C6-13F0-CD8D-175674FF0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000" y="2985920"/>
            <a:ext cx="2631466" cy="30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9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C8AB-3D55-9995-DB68-F6A59573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C01D3-AE83-ED80-C763-FAF0049AA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If – elif – else ladder: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If…elif…else statement helps us to make choices more than two alternatives.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If – elif – else ladder: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A6043-C02D-D884-8826-82B6A30F9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000" y="2863252"/>
            <a:ext cx="3168000" cy="303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7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46B2-1C0A-33F6-12CE-3CDF8E64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92AA7-C033-1CB8-4372-957D9BEB9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Nested if statement: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The Nested If Statements are the nesting of an if statement inside another if statement inside another if statement with or without an else statement.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Nested if statement work flow:</a:t>
            </a:r>
          </a:p>
          <a:p>
            <a:pPr>
              <a:buClr>
                <a:srgbClr val="EF4224"/>
              </a:buClr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809CC-F7F4-A4F4-F000-7BA541DA5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000" y="3047206"/>
            <a:ext cx="37242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15790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449</Words>
  <Application>Microsoft Office PowerPoint</Application>
  <PresentationFormat>Custom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D-DIN-PRO</vt:lpstr>
      <vt:lpstr>Wingdings</vt:lpstr>
      <vt:lpstr>1_Custom Design</vt:lpstr>
      <vt:lpstr>Custom Design</vt:lpstr>
      <vt:lpstr>Flow Statement</vt:lpstr>
      <vt:lpstr>Flow Statement</vt:lpstr>
      <vt:lpstr>Flow Statement</vt:lpstr>
      <vt:lpstr>Flow Statement</vt:lpstr>
      <vt:lpstr>Flow Statement</vt:lpstr>
      <vt:lpstr>Flow Statement</vt:lpstr>
      <vt:lpstr>Flow Statement</vt:lpstr>
      <vt:lpstr>Flow Statement</vt:lpstr>
      <vt:lpstr>Flow Statement</vt:lpstr>
      <vt:lpstr>Flow statement</vt:lpstr>
      <vt:lpstr>Flow Statement</vt:lpstr>
      <vt:lpstr>Flow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Spot Pras</dc:creator>
  <cp:lastModifiedBy>DELL</cp:lastModifiedBy>
  <cp:revision>147</cp:revision>
  <dcterms:modified xsi:type="dcterms:W3CDTF">2023-05-10T10:46:15Z</dcterms:modified>
</cp:coreProperties>
</file>