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65" r:id="rId2"/>
  </p:sldMasterIdLst>
  <p:notesMasterIdLst>
    <p:notesMasterId r:id="rId14"/>
  </p:notesMasterIdLst>
  <p:sldIdLst>
    <p:sldId id="256" r:id="rId3"/>
    <p:sldId id="257" r:id="rId4"/>
    <p:sldId id="260" r:id="rId5"/>
    <p:sldId id="261" r:id="rId6"/>
    <p:sldId id="262" r:id="rId7"/>
    <p:sldId id="263" r:id="rId8"/>
    <p:sldId id="264" r:id="rId9"/>
    <p:sldId id="265" r:id="rId10"/>
    <p:sldId id="266" r:id="rId11"/>
    <p:sldId id="267" r:id="rId12"/>
    <p:sldId id="259" r:id="rId13"/>
  </p:sldIdLst>
  <p:sldSz cx="9144000" cy="60944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224"/>
    <a:srgbClr val="FEF3CC"/>
    <a:srgbClr val="F5F5F5"/>
    <a:srgbClr val="000000"/>
    <a:srgbClr val="FA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2" autoAdjust="0"/>
    <p:restoredTop sz="94660"/>
  </p:normalViewPr>
  <p:slideViewPr>
    <p:cSldViewPr>
      <p:cViewPr varScale="1">
        <p:scale>
          <a:sx n="75" d="100"/>
          <a:sy n="75" d="100"/>
        </p:scale>
        <p:origin x="1242" y="72"/>
      </p:cViewPr>
      <p:guideLst>
        <p:guide orient="horz" pos="1919"/>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6915" y="685800"/>
            <a:ext cx="5144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A24906-6567-5AAF-3BB2-D41318D1DCB1}"/>
              </a:ext>
            </a:extLst>
          </p:cNvPr>
          <p:cNvSpPr/>
          <p:nvPr userDrawn="1"/>
        </p:nvSpPr>
        <p:spPr>
          <a:xfrm>
            <a:off x="0" y="3657599"/>
            <a:ext cx="9144000" cy="2436813"/>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oup 7">
            <a:extLst>
              <a:ext uri="{FF2B5EF4-FFF2-40B4-BE49-F238E27FC236}">
                <a16:creationId xmlns:a16="http://schemas.microsoft.com/office/drawing/2014/main" id="{DD6393BF-7B34-F54E-373A-462F98F4D2B9}"/>
              </a:ext>
            </a:extLst>
          </p:cNvPr>
          <p:cNvGrpSpPr>
            <a:grpSpLocks noChangeAspect="1"/>
          </p:cNvGrpSpPr>
          <p:nvPr userDrawn="1"/>
        </p:nvGrpSpPr>
        <p:grpSpPr>
          <a:xfrm>
            <a:off x="2970000" y="169192"/>
            <a:ext cx="3204000" cy="3202036"/>
            <a:chOff x="2506949" y="984250"/>
            <a:chExt cx="4134909" cy="4132373"/>
          </a:xfrm>
        </p:grpSpPr>
        <p:sp>
          <p:nvSpPr>
            <p:cNvPr id="9" name="Freeform: Shape 8">
              <a:extLst>
                <a:ext uri="{FF2B5EF4-FFF2-40B4-BE49-F238E27FC236}">
                  <a16:creationId xmlns:a16="http://schemas.microsoft.com/office/drawing/2014/main" id="{1A77E11F-B681-A808-93BE-BDD1EB6DC673}"/>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27E9B346-AEC5-63C1-6B2D-EC3A6F311CCC}"/>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64FA237E-A103-5580-9845-F005D01D5019}"/>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E81CAD88-A97C-BC35-86C5-2E58551CFEAB}"/>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FA218112-E9AB-0950-D9A1-470B2F1713EA}"/>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70342E-CF0E-6FE1-2B9E-DE20D7EBFE5F}"/>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C85DE009-D90E-733C-EFF1-B6F813403771}"/>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B9FBC82A-0885-9013-E526-8744D4589F45}"/>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573E0916-90C3-00CA-090E-BADA570A7D9E}"/>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144FFDE7-BA1D-D604-17AF-32E9AB34B444}"/>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28DC2140-382E-146D-287A-E3547ED76B85}"/>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ECD63109-A032-E818-7507-8691ACF78DDE}"/>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A838DA8A-6519-3D25-DC0E-F43C4A3ECF6E}"/>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8EDD3F71-84F2-3880-A798-23C6301ACD5B}"/>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90CCEF88-4752-4C27-4AE7-4C79BCA59F70}"/>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D07B65DC-BA03-C041-7ECB-15A1414843A5}"/>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C3A82F13-5363-A6DD-7BBE-D1AE7B3FC3CE}"/>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ECA12C92-2D91-AC74-412D-BFF9151000C6}"/>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1818B450-950E-02C3-EFEA-E3E6F50A383C}"/>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4893CC72-BA6A-5DCB-257C-96EA4F8DD51C}"/>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E7604163-A87F-BABC-D30C-5E5471E56BC1}"/>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F30D2CBC-2208-9CD9-0F8F-323F23521A36}"/>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C5EA038F-2F43-97A6-934F-6A16D79995D0}"/>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0EEB58FB-AD58-CF0D-5148-F5240F7F13E1}"/>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6" name="Title 1">
            <a:extLst>
              <a:ext uri="{FF2B5EF4-FFF2-40B4-BE49-F238E27FC236}">
                <a16:creationId xmlns:a16="http://schemas.microsoft.com/office/drawing/2014/main" id="{B6CB8648-228F-5FE3-EA01-75D90315DA75}"/>
              </a:ext>
            </a:extLst>
          </p:cNvPr>
          <p:cNvSpPr>
            <a:spLocks noGrp="1"/>
          </p:cNvSpPr>
          <p:nvPr>
            <p:ph type="ctrTitle" hasCustomPrompt="1"/>
          </p:nvPr>
        </p:nvSpPr>
        <p:spPr>
          <a:xfrm>
            <a:off x="0" y="3848400"/>
            <a:ext cx="9144000" cy="970256"/>
          </a:xfrm>
          <a:prstGeom prst="rect">
            <a:avLst/>
          </a:prstGeom>
        </p:spPr>
        <p:txBody>
          <a:bodyPr anchor="t" anchorCtr="0"/>
          <a:lstStyle>
            <a:lvl1pPr algn="ctr">
              <a:defRPr sz="6000">
                <a:solidFill>
                  <a:schemeClr val="bg1"/>
                </a:solidFill>
                <a:latin typeface="Calibri" panose="020F0502020204030204" pitchFamily="34" charset="0"/>
                <a:cs typeface="Calibri" panose="020F0502020204030204" pitchFamily="34" charset="0"/>
              </a:defRPr>
            </a:lvl1pPr>
          </a:lstStyle>
          <a:p>
            <a:r>
              <a:rPr lang="en-US" dirty="0"/>
              <a:t>Master title</a:t>
            </a:r>
            <a:endParaRPr lang="en-IN" dirty="0"/>
          </a:p>
        </p:txBody>
      </p:sp>
      <p:sp>
        <p:nvSpPr>
          <p:cNvPr id="37" name="Subtitle 2">
            <a:extLst>
              <a:ext uri="{FF2B5EF4-FFF2-40B4-BE49-F238E27FC236}">
                <a16:creationId xmlns:a16="http://schemas.microsoft.com/office/drawing/2014/main" id="{30EB9385-2D5A-F496-BE48-0F6193FBB0C4}"/>
              </a:ext>
            </a:extLst>
          </p:cNvPr>
          <p:cNvSpPr>
            <a:spLocks noGrp="1"/>
          </p:cNvSpPr>
          <p:nvPr>
            <p:ph type="subTitle" idx="1" hasCustomPrompt="1"/>
          </p:nvPr>
        </p:nvSpPr>
        <p:spPr>
          <a:xfrm>
            <a:off x="540000" y="4928400"/>
            <a:ext cx="7992000" cy="422806"/>
          </a:xfrm>
          <a:prstGeom prst="rect">
            <a:avLst/>
          </a:prstGeom>
        </p:spPr>
        <p:txBody>
          <a:bodyPr/>
          <a:lstStyle>
            <a:lvl1pPr marL="0" indent="0" algn="ctr">
              <a:buNone/>
              <a:defRPr sz="2400" b="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Master subtitle</a:t>
            </a:r>
            <a:endParaRPr lang="en-IN" dirty="0"/>
          </a:p>
        </p:txBody>
      </p:sp>
    </p:spTree>
    <p:extLst>
      <p:ext uri="{BB962C8B-B14F-4D97-AF65-F5344CB8AC3E}">
        <p14:creationId xmlns:p14="http://schemas.microsoft.com/office/powerpoint/2010/main" val="288381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EF01C-2382-8741-403D-3494600772F4}"/>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3" name="Footer Placeholder 2">
            <a:extLst>
              <a:ext uri="{FF2B5EF4-FFF2-40B4-BE49-F238E27FC236}">
                <a16:creationId xmlns:a16="http://schemas.microsoft.com/office/drawing/2014/main" id="{B33F3BDD-0272-1468-2FE9-428A2D4479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E1469F-65CF-8021-738E-499C44BC0E3F}"/>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154072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00E2-9A72-9A19-DE0D-8789A13989E8}"/>
              </a:ext>
            </a:extLst>
          </p:cNvPr>
          <p:cNvSpPr>
            <a:spLocks noGrp="1"/>
          </p:cNvSpPr>
          <p:nvPr>
            <p:ph type="title"/>
          </p:nvPr>
        </p:nvSpPr>
        <p:spPr>
          <a:xfrm>
            <a:off x="630238" y="406400"/>
            <a:ext cx="2949575" cy="14224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738D4-496F-A01E-B23E-A7BB6E2CB7D2}"/>
              </a:ext>
            </a:extLst>
          </p:cNvPr>
          <p:cNvSpPr>
            <a:spLocks noGrp="1"/>
          </p:cNvSpPr>
          <p:nvPr>
            <p:ph idx="1"/>
          </p:nvPr>
        </p:nvSpPr>
        <p:spPr>
          <a:xfrm>
            <a:off x="3887788" y="877888"/>
            <a:ext cx="4629150" cy="4330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5F0D9-E293-94A2-4EB8-7C78044D95C6}"/>
              </a:ext>
            </a:extLst>
          </p:cNvPr>
          <p:cNvSpPr>
            <a:spLocks noGrp="1"/>
          </p:cNvSpPr>
          <p:nvPr>
            <p:ph type="body" sz="half" idx="2"/>
          </p:nvPr>
        </p:nvSpPr>
        <p:spPr>
          <a:xfrm>
            <a:off x="630238" y="1828800"/>
            <a:ext cx="2949575" cy="3386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3CBA4-A512-171E-8FC7-010FE4C609F2}"/>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6" name="Footer Placeholder 5">
            <a:extLst>
              <a:ext uri="{FF2B5EF4-FFF2-40B4-BE49-F238E27FC236}">
                <a16:creationId xmlns:a16="http://schemas.microsoft.com/office/drawing/2014/main" id="{25843DA5-BEF0-EC65-D2D3-DDC930CD8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C6BE7-4994-467C-057F-0D1D3736D58D}"/>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3394811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DE03-6007-34D6-E47B-A6925F2F56A9}"/>
              </a:ext>
            </a:extLst>
          </p:cNvPr>
          <p:cNvSpPr>
            <a:spLocks noGrp="1"/>
          </p:cNvSpPr>
          <p:nvPr>
            <p:ph type="title"/>
          </p:nvPr>
        </p:nvSpPr>
        <p:spPr>
          <a:xfrm>
            <a:off x="630238" y="406400"/>
            <a:ext cx="2949575" cy="14224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010710-17FE-0401-C01B-108BC096CD34}"/>
              </a:ext>
            </a:extLst>
          </p:cNvPr>
          <p:cNvSpPr>
            <a:spLocks noGrp="1"/>
          </p:cNvSpPr>
          <p:nvPr>
            <p:ph type="pic" idx="1"/>
          </p:nvPr>
        </p:nvSpPr>
        <p:spPr>
          <a:xfrm>
            <a:off x="3887788" y="877888"/>
            <a:ext cx="462915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E016C1-BFF7-120E-42D0-BBC465B2703A}"/>
              </a:ext>
            </a:extLst>
          </p:cNvPr>
          <p:cNvSpPr>
            <a:spLocks noGrp="1"/>
          </p:cNvSpPr>
          <p:nvPr>
            <p:ph type="body" sz="half" idx="2"/>
          </p:nvPr>
        </p:nvSpPr>
        <p:spPr>
          <a:xfrm>
            <a:off x="630238" y="1828800"/>
            <a:ext cx="2949575" cy="3386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AD077-FC99-5D64-BD28-EA60AE520EC9}"/>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6" name="Footer Placeholder 5">
            <a:extLst>
              <a:ext uri="{FF2B5EF4-FFF2-40B4-BE49-F238E27FC236}">
                <a16:creationId xmlns:a16="http://schemas.microsoft.com/office/drawing/2014/main" id="{9CAB99DE-0089-9CBC-802D-991572611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BA0A27-3365-A028-27DE-1D48FA3BA51A}"/>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199882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981B-A4ED-2C58-F047-86243F255C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1938A6-1E1D-F592-6074-489DCB4CB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DBA79-94AE-59B0-53B3-7DEBC163B3D2}"/>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5" name="Footer Placeholder 4">
            <a:extLst>
              <a:ext uri="{FF2B5EF4-FFF2-40B4-BE49-F238E27FC236}">
                <a16:creationId xmlns:a16="http://schemas.microsoft.com/office/drawing/2014/main" id="{E8F35198-CDEB-28DD-C156-1D0C4AA71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FADF2-2434-B8DE-6614-3CA22B07049D}"/>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768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1FBAC-7081-5FA7-829F-7B0467DC9AD9}"/>
              </a:ext>
            </a:extLst>
          </p:cNvPr>
          <p:cNvSpPr>
            <a:spLocks noGrp="1"/>
          </p:cNvSpPr>
          <p:nvPr>
            <p:ph type="title" orient="vert"/>
          </p:nvPr>
        </p:nvSpPr>
        <p:spPr>
          <a:xfrm>
            <a:off x="6543675" y="323850"/>
            <a:ext cx="1971675" cy="51657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77F948-0532-07F1-B12D-6961E24D0D9E}"/>
              </a:ext>
            </a:extLst>
          </p:cNvPr>
          <p:cNvSpPr>
            <a:spLocks noGrp="1"/>
          </p:cNvSpPr>
          <p:nvPr>
            <p:ph type="body" orient="vert" idx="1"/>
          </p:nvPr>
        </p:nvSpPr>
        <p:spPr>
          <a:xfrm>
            <a:off x="628650" y="323850"/>
            <a:ext cx="5762625" cy="51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55D7E-4AE0-93CB-3755-4E635D09289B}"/>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5" name="Footer Placeholder 4">
            <a:extLst>
              <a:ext uri="{FF2B5EF4-FFF2-40B4-BE49-F238E27FC236}">
                <a16:creationId xmlns:a16="http://schemas.microsoft.com/office/drawing/2014/main" id="{C0C9A027-47BE-BF28-AD9D-820C32E69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26321-CB4A-A959-EE5B-121C6A66DD4B}"/>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4669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16376A-5B9A-6CC8-59FB-FE16753A9A24}"/>
              </a:ext>
            </a:extLst>
          </p:cNvPr>
          <p:cNvSpPr/>
          <p:nvPr userDrawn="1"/>
        </p:nvSpPr>
        <p:spPr>
          <a:xfrm>
            <a:off x="0" y="1828800"/>
            <a:ext cx="9144000" cy="2436813"/>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E2EDADE-1686-C2F0-7763-85B22E60945F}"/>
              </a:ext>
            </a:extLst>
          </p:cNvPr>
          <p:cNvSpPr>
            <a:spLocks noGrp="1"/>
          </p:cNvSpPr>
          <p:nvPr>
            <p:ph type="ctrTitle" hasCustomPrompt="1"/>
          </p:nvPr>
        </p:nvSpPr>
        <p:spPr>
          <a:xfrm>
            <a:off x="0" y="2192400"/>
            <a:ext cx="9144000" cy="970256"/>
          </a:xfrm>
        </p:spPr>
        <p:txBody>
          <a:bodyPr anchor="t" anchorCtr="0"/>
          <a:lstStyle>
            <a:lvl1pPr algn="ctr">
              <a:defRPr sz="6000">
                <a:solidFill>
                  <a:schemeClr val="bg1"/>
                </a:solidFill>
                <a:latin typeface="+mn-lt"/>
              </a:defRPr>
            </a:lvl1pPr>
          </a:lstStyle>
          <a:p>
            <a:r>
              <a:rPr lang="en-US" dirty="0"/>
              <a:t>Topic title</a:t>
            </a:r>
            <a:endParaRPr lang="en-IN" dirty="0"/>
          </a:p>
        </p:txBody>
      </p:sp>
      <p:sp>
        <p:nvSpPr>
          <p:cNvPr id="3" name="Subtitle 2">
            <a:extLst>
              <a:ext uri="{FF2B5EF4-FFF2-40B4-BE49-F238E27FC236}">
                <a16:creationId xmlns:a16="http://schemas.microsoft.com/office/drawing/2014/main" id="{3AA5262B-0108-856F-0D13-86633AB56EE7}"/>
              </a:ext>
            </a:extLst>
          </p:cNvPr>
          <p:cNvSpPr>
            <a:spLocks noGrp="1"/>
          </p:cNvSpPr>
          <p:nvPr>
            <p:ph type="subTitle" idx="1" hasCustomPrompt="1"/>
          </p:nvPr>
        </p:nvSpPr>
        <p:spPr>
          <a:xfrm>
            <a:off x="540000" y="3272400"/>
            <a:ext cx="7992000" cy="422806"/>
          </a:xfrm>
        </p:spPr>
        <p:txBody>
          <a:bodyPr/>
          <a:lstStyle>
            <a:lvl1pPr marL="0" indent="0" algn="ctr">
              <a:buNone/>
              <a:defRPr sz="240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subtitle</a:t>
            </a:r>
            <a:endParaRPr lang="en-IN" dirty="0"/>
          </a:p>
        </p:txBody>
      </p:sp>
    </p:spTree>
    <p:extLst>
      <p:ext uri="{BB962C8B-B14F-4D97-AF65-F5344CB8AC3E}">
        <p14:creationId xmlns:p14="http://schemas.microsoft.com/office/powerpoint/2010/main" val="80737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16376A-5B9A-6CC8-59FB-FE16753A9A24}"/>
              </a:ext>
            </a:extLst>
          </p:cNvPr>
          <p:cNvSpPr/>
          <p:nvPr userDrawn="1"/>
        </p:nvSpPr>
        <p:spPr>
          <a:xfrm>
            <a:off x="0" y="1828800"/>
            <a:ext cx="9144000" cy="24368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E2EDADE-1686-C2F0-7763-85B22E60945F}"/>
              </a:ext>
            </a:extLst>
          </p:cNvPr>
          <p:cNvSpPr>
            <a:spLocks noGrp="1"/>
          </p:cNvSpPr>
          <p:nvPr>
            <p:ph type="ctrTitle" hasCustomPrompt="1"/>
          </p:nvPr>
        </p:nvSpPr>
        <p:spPr>
          <a:xfrm>
            <a:off x="0" y="2192400"/>
            <a:ext cx="9144000" cy="970256"/>
          </a:xfrm>
        </p:spPr>
        <p:txBody>
          <a:bodyPr anchor="t" anchorCtr="0"/>
          <a:lstStyle>
            <a:lvl1pPr algn="ctr">
              <a:defRPr sz="6000">
                <a:solidFill>
                  <a:schemeClr val="tx1"/>
                </a:solidFill>
                <a:latin typeface="Calibri" panose="020F0502020204030204" pitchFamily="34" charset="0"/>
                <a:cs typeface="Calibri" panose="020F0502020204030204" pitchFamily="34" charset="0"/>
              </a:defRPr>
            </a:lvl1pPr>
          </a:lstStyle>
          <a:p>
            <a:r>
              <a:rPr lang="en-US" dirty="0"/>
              <a:t>Topic title</a:t>
            </a:r>
            <a:endParaRPr lang="en-IN" dirty="0"/>
          </a:p>
        </p:txBody>
      </p:sp>
      <p:sp>
        <p:nvSpPr>
          <p:cNvPr id="3" name="Subtitle 2">
            <a:extLst>
              <a:ext uri="{FF2B5EF4-FFF2-40B4-BE49-F238E27FC236}">
                <a16:creationId xmlns:a16="http://schemas.microsoft.com/office/drawing/2014/main" id="{3AA5262B-0108-856F-0D13-86633AB56EE7}"/>
              </a:ext>
            </a:extLst>
          </p:cNvPr>
          <p:cNvSpPr>
            <a:spLocks noGrp="1"/>
          </p:cNvSpPr>
          <p:nvPr>
            <p:ph type="subTitle" idx="1" hasCustomPrompt="1"/>
          </p:nvPr>
        </p:nvSpPr>
        <p:spPr>
          <a:xfrm>
            <a:off x="540000" y="3272400"/>
            <a:ext cx="7992000" cy="422806"/>
          </a:xfrm>
        </p:spPr>
        <p:txBody>
          <a:bodyPr/>
          <a:lstStyle>
            <a:lvl1pPr marL="0" indent="0" algn="ctr">
              <a:buNone/>
              <a:defRPr sz="2400">
                <a:solidFill>
                  <a:schemeClr val="tx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subtitle</a:t>
            </a:r>
            <a:endParaRPr lang="en-IN" dirty="0"/>
          </a:p>
        </p:txBody>
      </p:sp>
    </p:spTree>
    <p:extLst>
      <p:ext uri="{BB962C8B-B14F-4D97-AF65-F5344CB8AC3E}">
        <p14:creationId xmlns:p14="http://schemas.microsoft.com/office/powerpoint/2010/main" val="67390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B2F74-9519-B96E-2C33-99FAB8F6DC82}"/>
              </a:ext>
            </a:extLst>
          </p:cNvPr>
          <p:cNvSpPr/>
          <p:nvPr userDrawn="1"/>
        </p:nvSpPr>
        <p:spPr>
          <a:xfrm>
            <a:off x="0" y="0"/>
            <a:ext cx="9144000" cy="1177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57771C-8999-D59A-FD30-4F0ED7B6360B}"/>
              </a:ext>
            </a:extLst>
          </p:cNvPr>
          <p:cNvSpPr>
            <a:spLocks noGrp="1"/>
          </p:cNvSpPr>
          <p:nvPr>
            <p:ph type="title"/>
          </p:nvPr>
        </p:nvSpPr>
        <p:spPr>
          <a:xfrm>
            <a:off x="540000" y="327193"/>
            <a:ext cx="8100000" cy="523540"/>
          </a:xfrm>
        </p:spPr>
        <p:txBody>
          <a:bodyPr>
            <a:noAutofit/>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898E878-402B-3119-66DE-1FD478D88E88}"/>
              </a:ext>
            </a:extLst>
          </p:cNvPr>
          <p:cNvSpPr>
            <a:spLocks noGrp="1"/>
          </p:cNvSpPr>
          <p:nvPr>
            <p:ph idx="1" hasCustomPrompt="1"/>
          </p:nvPr>
        </p:nvSpPr>
        <p:spPr>
          <a:xfrm>
            <a:off x="628650" y="1391206"/>
            <a:ext cx="7886700" cy="3867150"/>
          </a:xfrm>
        </p:spPr>
        <p:txBody>
          <a:bodyPr/>
          <a:lstStyle>
            <a:lvl1pPr marL="0" indent="0">
              <a:lnSpc>
                <a:spcPct val="100000"/>
              </a:lnSpc>
              <a:buFontTx/>
              <a:buNone/>
              <a:defRPr>
                <a:latin typeface="Calibri" panose="020F0502020204030204" pitchFamily="34" charset="0"/>
                <a:cs typeface="Calibri" panose="020F0502020204030204" pitchFamily="34" charset="0"/>
              </a:defRPr>
            </a:lvl1pPr>
            <a:lvl2pPr marL="457200" indent="0">
              <a:buFontTx/>
              <a:buNone/>
              <a:defRPr>
                <a:latin typeface="Calibri" panose="020F0502020204030204" pitchFamily="34" charset="0"/>
                <a:cs typeface="Calibri" panose="020F0502020204030204" pitchFamily="34" charset="0"/>
              </a:defRPr>
            </a:lvl2pPr>
            <a:lvl3pPr marL="914400" indent="0">
              <a:buFontTx/>
              <a:buNone/>
              <a:defRPr>
                <a:latin typeface="Calibri" panose="020F0502020204030204" pitchFamily="34" charset="0"/>
                <a:cs typeface="Calibri" panose="020F0502020204030204" pitchFamily="34" charset="0"/>
              </a:defRPr>
            </a:lvl3pPr>
            <a:lvl4pPr marL="1371600" indent="0">
              <a:buFontTx/>
              <a:buNone/>
              <a:defRPr>
                <a:latin typeface="Calibri" panose="020F0502020204030204" pitchFamily="34" charset="0"/>
                <a:cs typeface="Calibri" panose="020F0502020204030204" pitchFamily="34" charset="0"/>
              </a:defRPr>
            </a:lvl4pPr>
            <a:lvl5pPr marL="0" indent="0">
              <a:lnSpc>
                <a:spcPct val="100000"/>
              </a:lnSpc>
              <a:buFontTx/>
              <a:buNone/>
              <a:defRPr>
                <a:latin typeface="Calibri" panose="020F0502020204030204" pitchFamily="34" charset="0"/>
                <a:cs typeface="Calibri" panose="020F0502020204030204" pitchFamily="34" charset="0"/>
              </a:defRPr>
            </a:lvl5pPr>
          </a:lstStyle>
          <a:p>
            <a:pPr lvl="0"/>
            <a:r>
              <a:rPr lang="en-US" dirty="0"/>
              <a:t>Content</a:t>
            </a:r>
          </a:p>
        </p:txBody>
      </p:sp>
      <p:grpSp>
        <p:nvGrpSpPr>
          <p:cNvPr id="8" name="Group 7">
            <a:extLst>
              <a:ext uri="{FF2B5EF4-FFF2-40B4-BE49-F238E27FC236}">
                <a16:creationId xmlns:a16="http://schemas.microsoft.com/office/drawing/2014/main" id="{B6E0FB36-7B6E-E7F0-C926-D26B955719E2}"/>
              </a:ext>
            </a:extLst>
          </p:cNvPr>
          <p:cNvGrpSpPr>
            <a:grpSpLocks noChangeAspect="1"/>
          </p:cNvGrpSpPr>
          <p:nvPr userDrawn="1"/>
        </p:nvGrpSpPr>
        <p:grpSpPr>
          <a:xfrm>
            <a:off x="8100000" y="139241"/>
            <a:ext cx="900000" cy="899444"/>
            <a:chOff x="2506949" y="984250"/>
            <a:chExt cx="4134909" cy="4132373"/>
          </a:xfrm>
        </p:grpSpPr>
        <p:sp>
          <p:nvSpPr>
            <p:cNvPr id="9" name="Freeform: Shape 8">
              <a:extLst>
                <a:ext uri="{FF2B5EF4-FFF2-40B4-BE49-F238E27FC236}">
                  <a16:creationId xmlns:a16="http://schemas.microsoft.com/office/drawing/2014/main" id="{42DEB431-1C4C-497F-B4A0-6989932B9FCB}"/>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4081114D-FBC2-5F28-52DC-40811D9E3027}"/>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B76A2905-4C81-9F51-A84E-8A9275235533}"/>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DDEB5B35-9107-0621-BAB4-F04B37C780A4}"/>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C3E06E88-F000-7DE4-C8B4-357496FC6DCE}"/>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9EAB56-6256-2CE6-808C-F0B8F7973FF3}"/>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14224552-CC99-B720-D348-D0A7401E02B6}"/>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30479062-CBD1-82CF-0BE3-3D1079DD72FA}"/>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D5FD5728-FE33-F926-FD20-D7275F3FE413}"/>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6915B134-708A-85ED-BE59-5F3D255DCEDC}"/>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8FF6BC7A-F27B-28E9-BA2F-7DC867E38C19}"/>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0F58AC42-9C5B-81E4-A43F-9785C899C951}"/>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D7FCE0A5-01A6-1A20-FD5C-61F3103279AA}"/>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6537F97D-0F44-1FD1-8705-C615E6AEA200}"/>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7E196391-6672-850C-1E3B-F95A0FB875D6}"/>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03B97076-6F12-604D-4B61-C8792DF66D52}"/>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49BADB50-7BFF-17A3-2ED9-51A0B54B339B}"/>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10EDD036-53A3-06F8-5149-9854A1727304}"/>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D284B825-DB4C-F738-BE2C-6F0AB9C51C10}"/>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B74779C7-D838-51FB-6FFB-EBA3BA4B3086}"/>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54F45B07-C504-16CB-20BB-0AEDA460655A}"/>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24C139D0-C3DF-D0D3-0A00-65FC62BA231B}"/>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F5B21BCF-6EDF-458D-896E-042A03243499}"/>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5251ED14-FE38-D77D-CB92-E744C40AD02D}"/>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3" name="Rectangle 32">
            <a:extLst>
              <a:ext uri="{FF2B5EF4-FFF2-40B4-BE49-F238E27FC236}">
                <a16:creationId xmlns:a16="http://schemas.microsoft.com/office/drawing/2014/main" id="{ADB7A6B0-7A07-908C-A76C-560F1D3438FB}"/>
              </a:ext>
            </a:extLst>
          </p:cNvPr>
          <p:cNvSpPr/>
          <p:nvPr userDrawn="1"/>
        </p:nvSpPr>
        <p:spPr>
          <a:xfrm>
            <a:off x="0" y="6058413"/>
            <a:ext cx="9144000" cy="36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CD9770-5AAD-0BED-2CDC-44F8C30ADADC}"/>
              </a:ext>
            </a:extLst>
          </p:cNvPr>
          <p:cNvSpPr/>
          <p:nvPr userDrawn="1"/>
        </p:nvSpPr>
        <p:spPr>
          <a:xfrm>
            <a:off x="0" y="-40943"/>
            <a:ext cx="5040000" cy="180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F37E1990-0E5B-298D-EFD0-DB1C69C9A123}"/>
              </a:ext>
            </a:extLst>
          </p:cNvPr>
          <p:cNvSpPr/>
          <p:nvPr userDrawn="1"/>
        </p:nvSpPr>
        <p:spPr>
          <a:xfrm>
            <a:off x="0" y="846263"/>
            <a:ext cx="8100000" cy="36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805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B2F74-9519-B96E-2C33-99FAB8F6DC82}"/>
              </a:ext>
            </a:extLst>
          </p:cNvPr>
          <p:cNvSpPr/>
          <p:nvPr userDrawn="1"/>
        </p:nvSpPr>
        <p:spPr>
          <a:xfrm>
            <a:off x="0" y="0"/>
            <a:ext cx="9144000" cy="1177926"/>
          </a:xfrm>
          <a:prstGeom prst="rect">
            <a:avLst/>
          </a:prstGeom>
          <a:solidFill>
            <a:srgbClr val="FE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57771C-8999-D59A-FD30-4F0ED7B6360B}"/>
              </a:ext>
            </a:extLst>
          </p:cNvPr>
          <p:cNvSpPr>
            <a:spLocks noGrp="1"/>
          </p:cNvSpPr>
          <p:nvPr>
            <p:ph type="title"/>
          </p:nvPr>
        </p:nvSpPr>
        <p:spPr>
          <a:xfrm>
            <a:off x="540000" y="327193"/>
            <a:ext cx="8100000" cy="523540"/>
          </a:xfrm>
        </p:spPr>
        <p:txBody>
          <a:bodyPr>
            <a:noAutofit/>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898E878-402B-3119-66DE-1FD478D88E88}"/>
              </a:ext>
            </a:extLst>
          </p:cNvPr>
          <p:cNvSpPr>
            <a:spLocks noGrp="1"/>
          </p:cNvSpPr>
          <p:nvPr>
            <p:ph idx="1" hasCustomPrompt="1"/>
          </p:nvPr>
        </p:nvSpPr>
        <p:spPr>
          <a:xfrm>
            <a:off x="628650" y="1391206"/>
            <a:ext cx="7886700" cy="3867150"/>
          </a:xfrm>
        </p:spPr>
        <p:txBody>
          <a:bodyPr/>
          <a:lstStyle>
            <a:lvl1pPr marL="0" indent="0">
              <a:lnSpc>
                <a:spcPct val="100000"/>
              </a:lnSpc>
              <a:buFontTx/>
              <a:buNone/>
              <a:defRPr>
                <a:latin typeface="Calibri" panose="020F0502020204030204" pitchFamily="34" charset="0"/>
                <a:cs typeface="Calibri" panose="020F0502020204030204" pitchFamily="34" charset="0"/>
              </a:defRPr>
            </a:lvl1pPr>
            <a:lvl2pPr marL="457200" indent="0">
              <a:buFontTx/>
              <a:buNone/>
              <a:defRPr>
                <a:latin typeface="Calibri" panose="020F0502020204030204" pitchFamily="34" charset="0"/>
                <a:cs typeface="Calibri" panose="020F0502020204030204" pitchFamily="34" charset="0"/>
              </a:defRPr>
            </a:lvl2pPr>
            <a:lvl3pPr marL="914400" indent="0">
              <a:buFontTx/>
              <a:buNone/>
              <a:defRPr>
                <a:latin typeface="Calibri" panose="020F0502020204030204" pitchFamily="34" charset="0"/>
                <a:cs typeface="Calibri" panose="020F0502020204030204" pitchFamily="34" charset="0"/>
              </a:defRPr>
            </a:lvl3pPr>
            <a:lvl4pPr marL="1371600" indent="0">
              <a:buFontTx/>
              <a:buNone/>
              <a:defRPr>
                <a:latin typeface="Calibri" panose="020F0502020204030204" pitchFamily="34" charset="0"/>
                <a:cs typeface="Calibri" panose="020F0502020204030204" pitchFamily="34" charset="0"/>
              </a:defRPr>
            </a:lvl4pPr>
            <a:lvl5pPr marL="0" indent="0">
              <a:lnSpc>
                <a:spcPct val="100000"/>
              </a:lnSpc>
              <a:buFontTx/>
              <a:buNone/>
              <a:defRPr>
                <a:latin typeface="Calibri" panose="020F0502020204030204" pitchFamily="34" charset="0"/>
                <a:cs typeface="Calibri" panose="020F0502020204030204" pitchFamily="34" charset="0"/>
              </a:defRPr>
            </a:lvl5pPr>
          </a:lstStyle>
          <a:p>
            <a:pPr lvl="0"/>
            <a:r>
              <a:rPr lang="en-US" dirty="0"/>
              <a:t>Content</a:t>
            </a:r>
          </a:p>
        </p:txBody>
      </p:sp>
      <p:grpSp>
        <p:nvGrpSpPr>
          <p:cNvPr id="8" name="Group 7">
            <a:extLst>
              <a:ext uri="{FF2B5EF4-FFF2-40B4-BE49-F238E27FC236}">
                <a16:creationId xmlns:a16="http://schemas.microsoft.com/office/drawing/2014/main" id="{B6E0FB36-7B6E-E7F0-C926-D26B955719E2}"/>
              </a:ext>
            </a:extLst>
          </p:cNvPr>
          <p:cNvGrpSpPr>
            <a:grpSpLocks noChangeAspect="1"/>
          </p:cNvGrpSpPr>
          <p:nvPr userDrawn="1"/>
        </p:nvGrpSpPr>
        <p:grpSpPr>
          <a:xfrm>
            <a:off x="8100000" y="139241"/>
            <a:ext cx="900000" cy="899444"/>
            <a:chOff x="2506949" y="984250"/>
            <a:chExt cx="4134909" cy="4132373"/>
          </a:xfrm>
        </p:grpSpPr>
        <p:sp>
          <p:nvSpPr>
            <p:cNvPr id="9" name="Freeform: Shape 8">
              <a:extLst>
                <a:ext uri="{FF2B5EF4-FFF2-40B4-BE49-F238E27FC236}">
                  <a16:creationId xmlns:a16="http://schemas.microsoft.com/office/drawing/2014/main" id="{42DEB431-1C4C-497F-B4A0-6989932B9FCB}"/>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4081114D-FBC2-5F28-52DC-40811D9E3027}"/>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B76A2905-4C81-9F51-A84E-8A9275235533}"/>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DDEB5B35-9107-0621-BAB4-F04B37C780A4}"/>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C3E06E88-F000-7DE4-C8B4-357496FC6DCE}"/>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9EAB56-6256-2CE6-808C-F0B8F7973FF3}"/>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14224552-CC99-B720-D348-D0A7401E02B6}"/>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30479062-CBD1-82CF-0BE3-3D1079DD72FA}"/>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D5FD5728-FE33-F926-FD20-D7275F3FE413}"/>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6915B134-708A-85ED-BE59-5F3D255DCEDC}"/>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8FF6BC7A-F27B-28E9-BA2F-7DC867E38C19}"/>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0F58AC42-9C5B-81E4-A43F-9785C899C951}"/>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D7FCE0A5-01A6-1A20-FD5C-61F3103279AA}"/>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6537F97D-0F44-1FD1-8705-C615E6AEA200}"/>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7E196391-6672-850C-1E3B-F95A0FB875D6}"/>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03B97076-6F12-604D-4B61-C8792DF66D52}"/>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49BADB50-7BFF-17A3-2ED9-51A0B54B339B}"/>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10EDD036-53A3-06F8-5149-9854A1727304}"/>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D284B825-DB4C-F738-BE2C-6F0AB9C51C10}"/>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B74779C7-D838-51FB-6FFB-EBA3BA4B3086}"/>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54F45B07-C504-16CB-20BB-0AEDA460655A}"/>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24C139D0-C3DF-D0D3-0A00-65FC62BA231B}"/>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F5B21BCF-6EDF-458D-896E-042A03243499}"/>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5251ED14-FE38-D77D-CB92-E744C40AD02D}"/>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3" name="Rectangle 32">
            <a:extLst>
              <a:ext uri="{FF2B5EF4-FFF2-40B4-BE49-F238E27FC236}">
                <a16:creationId xmlns:a16="http://schemas.microsoft.com/office/drawing/2014/main" id="{ADB7A6B0-7A07-908C-A76C-560F1D3438FB}"/>
              </a:ext>
            </a:extLst>
          </p:cNvPr>
          <p:cNvSpPr/>
          <p:nvPr userDrawn="1"/>
        </p:nvSpPr>
        <p:spPr>
          <a:xfrm>
            <a:off x="0" y="6058413"/>
            <a:ext cx="9144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CD9770-5AAD-0BED-2CDC-44F8C30ADADC}"/>
              </a:ext>
            </a:extLst>
          </p:cNvPr>
          <p:cNvSpPr/>
          <p:nvPr userDrawn="1"/>
        </p:nvSpPr>
        <p:spPr>
          <a:xfrm>
            <a:off x="0" y="-40943"/>
            <a:ext cx="5040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F37E1990-0E5B-298D-EFD0-DB1C69C9A123}"/>
              </a:ext>
            </a:extLst>
          </p:cNvPr>
          <p:cNvSpPr/>
          <p:nvPr userDrawn="1"/>
        </p:nvSpPr>
        <p:spPr>
          <a:xfrm>
            <a:off x="0" y="846263"/>
            <a:ext cx="81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2030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3EE3-8A9E-CB50-2A4C-1C9403E606E7}"/>
              </a:ext>
            </a:extLst>
          </p:cNvPr>
          <p:cNvSpPr>
            <a:spLocks noGrp="1"/>
          </p:cNvSpPr>
          <p:nvPr>
            <p:ph type="title"/>
          </p:nvPr>
        </p:nvSpPr>
        <p:spPr>
          <a:xfrm>
            <a:off x="623888" y="1519238"/>
            <a:ext cx="7886700" cy="25352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1D95DD-6D17-0D82-3242-3289521A6579}"/>
              </a:ext>
            </a:extLst>
          </p:cNvPr>
          <p:cNvSpPr>
            <a:spLocks noGrp="1"/>
          </p:cNvSpPr>
          <p:nvPr>
            <p:ph type="body" idx="1"/>
          </p:nvPr>
        </p:nvSpPr>
        <p:spPr>
          <a:xfrm>
            <a:off x="623888" y="4078288"/>
            <a:ext cx="7886700" cy="13335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58A58-5153-B59C-D812-F988E0FBB338}"/>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5" name="Footer Placeholder 4">
            <a:extLst>
              <a:ext uri="{FF2B5EF4-FFF2-40B4-BE49-F238E27FC236}">
                <a16:creationId xmlns:a16="http://schemas.microsoft.com/office/drawing/2014/main" id="{75D1B466-2913-F5AB-9BD1-5CF6B8B55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A9D41-1691-5742-E897-0D80872484C0}"/>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21327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11C0-B50B-6A11-FAD1-94D587CE47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D2B7F-2BDE-5CD7-E58F-B5F19F7DA92D}"/>
              </a:ext>
            </a:extLst>
          </p:cNvPr>
          <p:cNvSpPr>
            <a:spLocks noGrp="1"/>
          </p:cNvSpPr>
          <p:nvPr>
            <p:ph sz="half" idx="1"/>
          </p:nvPr>
        </p:nvSpPr>
        <p:spPr>
          <a:xfrm>
            <a:off x="628650" y="1622425"/>
            <a:ext cx="3867150" cy="386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AB6E57-BED2-CB2D-A695-68B5D9554CC4}"/>
              </a:ext>
            </a:extLst>
          </p:cNvPr>
          <p:cNvSpPr>
            <a:spLocks noGrp="1"/>
          </p:cNvSpPr>
          <p:nvPr>
            <p:ph sz="half" idx="2"/>
          </p:nvPr>
        </p:nvSpPr>
        <p:spPr>
          <a:xfrm>
            <a:off x="4648200" y="1622425"/>
            <a:ext cx="3867150" cy="386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CDB929-86E0-E445-80D3-1048E36F71F4}"/>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6" name="Footer Placeholder 5">
            <a:extLst>
              <a:ext uri="{FF2B5EF4-FFF2-40B4-BE49-F238E27FC236}">
                <a16:creationId xmlns:a16="http://schemas.microsoft.com/office/drawing/2014/main" id="{3C31C100-5E27-102D-8E9E-586BED219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1765A-68BD-252E-B248-36B494315243}"/>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379606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50D8-E08F-7FC8-016C-183DFE3F082B}"/>
              </a:ext>
            </a:extLst>
          </p:cNvPr>
          <p:cNvSpPr>
            <a:spLocks noGrp="1"/>
          </p:cNvSpPr>
          <p:nvPr>
            <p:ph type="title"/>
          </p:nvPr>
        </p:nvSpPr>
        <p:spPr>
          <a:xfrm>
            <a:off x="630238" y="323850"/>
            <a:ext cx="7886700" cy="117792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7C7B57-455D-2305-319E-C6788795D81F}"/>
              </a:ext>
            </a:extLst>
          </p:cNvPr>
          <p:cNvSpPr>
            <a:spLocks noGrp="1"/>
          </p:cNvSpPr>
          <p:nvPr>
            <p:ph type="body" idx="1"/>
          </p:nvPr>
        </p:nvSpPr>
        <p:spPr>
          <a:xfrm>
            <a:off x="630238" y="1493838"/>
            <a:ext cx="3868737" cy="731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A8D93-C2DA-04F0-AF53-89A5E6825927}"/>
              </a:ext>
            </a:extLst>
          </p:cNvPr>
          <p:cNvSpPr>
            <a:spLocks noGrp="1"/>
          </p:cNvSpPr>
          <p:nvPr>
            <p:ph sz="half" idx="2"/>
          </p:nvPr>
        </p:nvSpPr>
        <p:spPr>
          <a:xfrm>
            <a:off x="630238" y="2225675"/>
            <a:ext cx="3868737" cy="3275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CF433-9236-D690-77BB-8621A4B81859}"/>
              </a:ext>
            </a:extLst>
          </p:cNvPr>
          <p:cNvSpPr>
            <a:spLocks noGrp="1"/>
          </p:cNvSpPr>
          <p:nvPr>
            <p:ph type="body" sz="quarter" idx="3"/>
          </p:nvPr>
        </p:nvSpPr>
        <p:spPr>
          <a:xfrm>
            <a:off x="4629150" y="1493838"/>
            <a:ext cx="3887788" cy="731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9FD10-D171-3DF0-1E61-5F0786D62B12}"/>
              </a:ext>
            </a:extLst>
          </p:cNvPr>
          <p:cNvSpPr>
            <a:spLocks noGrp="1"/>
          </p:cNvSpPr>
          <p:nvPr>
            <p:ph sz="quarter" idx="4"/>
          </p:nvPr>
        </p:nvSpPr>
        <p:spPr>
          <a:xfrm>
            <a:off x="4629150" y="2225675"/>
            <a:ext cx="3887788" cy="3275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0FD72F-3A22-4AE4-5E7A-D0EF35E86C46}"/>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8" name="Footer Placeholder 7">
            <a:extLst>
              <a:ext uri="{FF2B5EF4-FFF2-40B4-BE49-F238E27FC236}">
                <a16:creationId xmlns:a16="http://schemas.microsoft.com/office/drawing/2014/main" id="{31E63FCE-99C7-1C23-6DAA-137FC0BA14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33BF7E-B9A2-F855-5E56-C7B5DBEECA62}"/>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64516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0C5F-3D26-C34F-DF1D-E91241F50F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6835F-82C4-0E09-ADB2-8485C2E521D0}"/>
              </a:ext>
            </a:extLst>
          </p:cNvPr>
          <p:cNvSpPr>
            <a:spLocks noGrp="1"/>
          </p:cNvSpPr>
          <p:nvPr>
            <p:ph type="dt" sz="half" idx="10"/>
          </p:nvPr>
        </p:nvSpPr>
        <p:spPr/>
        <p:txBody>
          <a:bodyPr/>
          <a:lstStyle/>
          <a:p>
            <a:fld id="{E4E916E4-2949-44C2-A97A-05024E0AA37E}" type="datetimeFigureOut">
              <a:rPr lang="en-IN" smtClean="0"/>
              <a:t>15-05-2023</a:t>
            </a:fld>
            <a:endParaRPr lang="en-IN"/>
          </a:p>
        </p:txBody>
      </p:sp>
      <p:sp>
        <p:nvSpPr>
          <p:cNvPr id="4" name="Footer Placeholder 3">
            <a:extLst>
              <a:ext uri="{FF2B5EF4-FFF2-40B4-BE49-F238E27FC236}">
                <a16:creationId xmlns:a16="http://schemas.microsoft.com/office/drawing/2014/main" id="{DF4F7E98-B2AC-2677-74F3-441E02EE73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71943C-B270-D677-0378-26C053BA07EE}"/>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79926908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43223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53733-EB42-3FB1-0F82-1C020369D124}"/>
              </a:ext>
            </a:extLst>
          </p:cNvPr>
          <p:cNvSpPr>
            <a:spLocks noGrp="1"/>
          </p:cNvSpPr>
          <p:nvPr>
            <p:ph type="title"/>
          </p:nvPr>
        </p:nvSpPr>
        <p:spPr>
          <a:xfrm>
            <a:off x="628650" y="323850"/>
            <a:ext cx="7886700" cy="117792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AF9AE1-4A32-A216-4337-61B5F0938E6E}"/>
              </a:ext>
            </a:extLst>
          </p:cNvPr>
          <p:cNvSpPr>
            <a:spLocks noGrp="1"/>
          </p:cNvSpPr>
          <p:nvPr>
            <p:ph type="body" idx="1"/>
          </p:nvPr>
        </p:nvSpPr>
        <p:spPr>
          <a:xfrm>
            <a:off x="628650" y="1622425"/>
            <a:ext cx="7886700" cy="3867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7A076-C397-F17A-FA17-A353E4F487DB}"/>
              </a:ext>
            </a:extLst>
          </p:cNvPr>
          <p:cNvSpPr>
            <a:spLocks noGrp="1"/>
          </p:cNvSpPr>
          <p:nvPr>
            <p:ph type="dt" sz="half" idx="2"/>
          </p:nvPr>
        </p:nvSpPr>
        <p:spPr>
          <a:xfrm>
            <a:off x="628650" y="5648325"/>
            <a:ext cx="2057400" cy="325438"/>
          </a:xfrm>
          <a:prstGeom prst="rect">
            <a:avLst/>
          </a:prstGeom>
        </p:spPr>
        <p:txBody>
          <a:bodyPr vert="horz" lIns="91440" tIns="45720" rIns="91440" bIns="45720" rtlCol="0" anchor="ctr"/>
          <a:lstStyle>
            <a:lvl1pPr algn="l">
              <a:defRPr sz="1200">
                <a:solidFill>
                  <a:schemeClr val="tx1">
                    <a:tint val="75000"/>
                  </a:schemeClr>
                </a:solidFill>
              </a:defRPr>
            </a:lvl1pPr>
          </a:lstStyle>
          <a:p>
            <a:fld id="{E4E916E4-2949-44C2-A97A-05024E0AA37E}" type="datetimeFigureOut">
              <a:rPr lang="en-IN" smtClean="0"/>
              <a:t>15-05-2023</a:t>
            </a:fld>
            <a:endParaRPr lang="en-IN"/>
          </a:p>
        </p:txBody>
      </p:sp>
      <p:sp>
        <p:nvSpPr>
          <p:cNvPr id="5" name="Footer Placeholder 4">
            <a:extLst>
              <a:ext uri="{FF2B5EF4-FFF2-40B4-BE49-F238E27FC236}">
                <a16:creationId xmlns:a16="http://schemas.microsoft.com/office/drawing/2014/main" id="{24A1C5E6-34AD-8D53-136E-FEE2635C56C1}"/>
              </a:ext>
            </a:extLst>
          </p:cNvPr>
          <p:cNvSpPr>
            <a:spLocks noGrp="1"/>
          </p:cNvSpPr>
          <p:nvPr>
            <p:ph type="ftr" sz="quarter" idx="3"/>
          </p:nvPr>
        </p:nvSpPr>
        <p:spPr>
          <a:xfrm>
            <a:off x="3028950" y="5648325"/>
            <a:ext cx="3086100" cy="3254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0D6CF5-11B8-4215-C964-DFC5262BD07C}"/>
              </a:ext>
            </a:extLst>
          </p:cNvPr>
          <p:cNvSpPr>
            <a:spLocks noGrp="1"/>
          </p:cNvSpPr>
          <p:nvPr>
            <p:ph type="sldNum" sz="quarter" idx="4"/>
          </p:nvPr>
        </p:nvSpPr>
        <p:spPr>
          <a:xfrm>
            <a:off x="6457950" y="5648325"/>
            <a:ext cx="2057400" cy="325438"/>
          </a:xfrm>
          <a:prstGeom prst="rect">
            <a:avLst/>
          </a:prstGeom>
        </p:spPr>
        <p:txBody>
          <a:bodyPr vert="horz" lIns="91440" tIns="45720" rIns="91440" bIns="45720" rtlCol="0" anchor="ctr"/>
          <a:lstStyle>
            <a:lvl1pPr algn="r">
              <a:defRPr sz="1200">
                <a:solidFill>
                  <a:schemeClr val="tx1">
                    <a:tint val="75000"/>
                  </a:schemeClr>
                </a:solidFill>
              </a:defRPr>
            </a:lvl1pPr>
          </a:lstStyle>
          <a:p>
            <a:fld id="{25161EF9-AB2D-4EA0-9824-7A94A91FEE06}" type="slidenum">
              <a:rPr lang="en-IN" smtClean="0"/>
              <a:t>‹#›</a:t>
            </a:fld>
            <a:endParaRPr lang="en-IN"/>
          </a:p>
        </p:txBody>
      </p:sp>
    </p:spTree>
    <p:extLst>
      <p:ext uri="{BB962C8B-B14F-4D97-AF65-F5344CB8AC3E}">
        <p14:creationId xmlns:p14="http://schemas.microsoft.com/office/powerpoint/2010/main" val="1158096604"/>
      </p:ext>
    </p:extLst>
  </p:cSld>
  <p:clrMap bg1="lt1" tx1="dk1" bg2="lt2" tx2="dk2" accent1="accent1" accent2="accent2" accent3="accent3" accent4="accent4" accent5="accent5" accent6="accent6" hlink="hlink" folHlink="folHlink"/>
  <p:sldLayoutIdLst>
    <p:sldLayoutId id="2147483666" r:id="rId1"/>
    <p:sldLayoutId id="2147483680" r:id="rId2"/>
    <p:sldLayoutId id="2147483667" r:id="rId3"/>
    <p:sldLayoutId id="2147483681"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2E7C-72C4-980F-CAF8-0DB0A40412F8}"/>
              </a:ext>
            </a:extLst>
          </p:cNvPr>
          <p:cNvSpPr>
            <a:spLocks noGrp="1"/>
          </p:cNvSpPr>
          <p:nvPr>
            <p:ph type="ctrTitle"/>
          </p:nvPr>
        </p:nvSpPr>
        <p:spPr/>
        <p:txBody>
          <a:bodyPr/>
          <a:lstStyle/>
          <a:p>
            <a:r>
              <a:rPr lang="en-IN" dirty="0"/>
              <a:t>Functions</a:t>
            </a:r>
          </a:p>
        </p:txBody>
      </p:sp>
      <p:sp>
        <p:nvSpPr>
          <p:cNvPr id="3" name="Subtitle 2">
            <a:extLst>
              <a:ext uri="{FF2B5EF4-FFF2-40B4-BE49-F238E27FC236}">
                <a16:creationId xmlns:a16="http://schemas.microsoft.com/office/drawing/2014/main" id="{CC4434B6-144C-2224-74C4-6D7D7EF300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463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C146-69A4-12A6-29FA-F853CD4F174B}"/>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9A0AF795-323C-7658-3B11-0BAC8866F398}"/>
              </a:ext>
            </a:extLst>
          </p:cNvPr>
          <p:cNvSpPr>
            <a:spLocks noGrp="1"/>
          </p:cNvSpPr>
          <p:nvPr>
            <p:ph idx="1"/>
          </p:nvPr>
        </p:nvSpPr>
        <p:spPr/>
        <p:txBody>
          <a:bodyPr>
            <a:normAutofit/>
          </a:bodyPr>
          <a:lstStyle/>
          <a:p>
            <a:r>
              <a:rPr lang="en-US" b="1" i="1" dirty="0">
                <a:solidFill>
                  <a:srgbClr val="EF4224"/>
                </a:solidFill>
              </a:rPr>
              <a:t>Example:				Output:</a:t>
            </a:r>
          </a:p>
        </p:txBody>
      </p:sp>
      <p:pic>
        <p:nvPicPr>
          <p:cNvPr id="5" name="Picture 4">
            <a:extLst>
              <a:ext uri="{FF2B5EF4-FFF2-40B4-BE49-F238E27FC236}">
                <a16:creationId xmlns:a16="http://schemas.microsoft.com/office/drawing/2014/main" id="{C075AF33-3357-1449-E7C3-5221CCD5BFDC}"/>
              </a:ext>
            </a:extLst>
          </p:cNvPr>
          <p:cNvPicPr>
            <a:picLocks noChangeAspect="1"/>
          </p:cNvPicPr>
          <p:nvPr/>
        </p:nvPicPr>
        <p:blipFill>
          <a:blip r:embed="rId2"/>
          <a:stretch>
            <a:fillRect/>
          </a:stretch>
        </p:blipFill>
        <p:spPr>
          <a:xfrm>
            <a:off x="278959" y="1942306"/>
            <a:ext cx="3429041" cy="2616900"/>
          </a:xfrm>
          <a:prstGeom prst="rect">
            <a:avLst/>
          </a:prstGeom>
        </p:spPr>
      </p:pic>
      <p:pic>
        <p:nvPicPr>
          <p:cNvPr id="9" name="Picture 8">
            <a:extLst>
              <a:ext uri="{FF2B5EF4-FFF2-40B4-BE49-F238E27FC236}">
                <a16:creationId xmlns:a16="http://schemas.microsoft.com/office/drawing/2014/main" id="{7EF69F6D-EDE0-87C1-ACF0-609CF565FB95}"/>
              </a:ext>
            </a:extLst>
          </p:cNvPr>
          <p:cNvPicPr>
            <a:picLocks noChangeAspect="1"/>
          </p:cNvPicPr>
          <p:nvPr/>
        </p:nvPicPr>
        <p:blipFill>
          <a:blip r:embed="rId3"/>
          <a:stretch>
            <a:fillRect/>
          </a:stretch>
        </p:blipFill>
        <p:spPr>
          <a:xfrm>
            <a:off x="4716000" y="1942306"/>
            <a:ext cx="2799917" cy="1104900"/>
          </a:xfrm>
          <a:prstGeom prst="rect">
            <a:avLst/>
          </a:prstGeom>
        </p:spPr>
      </p:pic>
    </p:spTree>
    <p:extLst>
      <p:ext uri="{BB962C8B-B14F-4D97-AF65-F5344CB8AC3E}">
        <p14:creationId xmlns:p14="http://schemas.microsoft.com/office/powerpoint/2010/main" val="64200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D68B-C364-3D6B-99BE-2D5E75160B86}"/>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14F71B2A-5DFA-FEE9-ED6B-CE6F3A3494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5163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A1CE-3DBA-E68A-6A0C-98528D34CA85}"/>
              </a:ext>
            </a:extLst>
          </p:cNvPr>
          <p:cNvSpPr>
            <a:spLocks noGrp="1"/>
          </p:cNvSpPr>
          <p:nvPr>
            <p:ph type="title"/>
          </p:nvPr>
        </p:nvSpPr>
        <p:spPr/>
        <p:txBody>
          <a:bodyPr/>
          <a:lstStyle/>
          <a:p>
            <a:r>
              <a:rPr lang="en-IN" dirty="0"/>
              <a:t>Function</a:t>
            </a:r>
          </a:p>
        </p:txBody>
      </p:sp>
      <p:sp>
        <p:nvSpPr>
          <p:cNvPr id="3" name="Content Placeholder 2">
            <a:extLst>
              <a:ext uri="{FF2B5EF4-FFF2-40B4-BE49-F238E27FC236}">
                <a16:creationId xmlns:a16="http://schemas.microsoft.com/office/drawing/2014/main" id="{27008CB8-6DAC-9625-1F34-E68D88BE81FE}"/>
              </a:ext>
            </a:extLst>
          </p:cNvPr>
          <p:cNvSpPr>
            <a:spLocks noGrp="1"/>
          </p:cNvSpPr>
          <p:nvPr>
            <p:ph idx="1"/>
          </p:nvPr>
        </p:nvSpPr>
        <p:spPr/>
        <p:txBody>
          <a:bodyPr/>
          <a:lstStyle/>
          <a:p>
            <a:r>
              <a:rPr lang="en-IN" b="1" i="1" dirty="0">
                <a:solidFill>
                  <a:srgbClr val="EF4224"/>
                </a:solidFill>
              </a:rPr>
              <a:t>What is Function?</a:t>
            </a:r>
          </a:p>
          <a:p>
            <a:pPr marL="342900" indent="-342900">
              <a:buClr>
                <a:srgbClr val="EF4224"/>
              </a:buClr>
              <a:buFont typeface="Courier New" panose="02070309020205020404" pitchFamily="49" charset="0"/>
              <a:buChar char="o"/>
            </a:pPr>
            <a:r>
              <a:rPr lang="en-IN" sz="2000" dirty="0"/>
              <a:t>Python function is a block of statements that return the specific task.</a:t>
            </a:r>
          </a:p>
          <a:p>
            <a:pPr marL="342900" indent="-342900">
              <a:buClr>
                <a:srgbClr val="EF4224"/>
              </a:buClr>
              <a:buFont typeface="Courier New" panose="02070309020205020404" pitchFamily="49" charset="0"/>
              <a:buChar char="o"/>
            </a:pPr>
            <a:r>
              <a:rPr lang="en-IN" sz="2000" dirty="0"/>
              <a:t>The idea is to put some commonly done tasks together and make a function so that instead of writing the same code again and again for different inputs, we can do the function calls to reuse code contained in it over and over again.</a:t>
            </a:r>
          </a:p>
          <a:p>
            <a:pPr>
              <a:buClr>
                <a:srgbClr val="EF4224"/>
              </a:buClr>
            </a:pPr>
            <a:r>
              <a:rPr lang="en-IN" sz="2000" i="1" dirty="0">
                <a:solidFill>
                  <a:srgbClr val="EF4224"/>
                </a:solidFill>
              </a:rPr>
              <a:t> Benefits of using functions:</a:t>
            </a:r>
          </a:p>
          <a:p>
            <a:pPr marL="342900" indent="-342900">
              <a:buClr>
                <a:srgbClr val="EF4224"/>
              </a:buClr>
              <a:buFont typeface="Wingdings" panose="05000000000000000000" pitchFamily="2" charset="2"/>
              <a:buChar char="§"/>
            </a:pPr>
            <a:r>
              <a:rPr lang="en-IN" sz="2000" dirty="0"/>
              <a:t>Increase code Readability</a:t>
            </a:r>
          </a:p>
          <a:p>
            <a:pPr marL="342900" indent="-342900">
              <a:buClr>
                <a:srgbClr val="EF4224"/>
              </a:buClr>
              <a:buFont typeface="Wingdings" panose="05000000000000000000" pitchFamily="2" charset="2"/>
              <a:buChar char="§"/>
            </a:pPr>
            <a:r>
              <a:rPr lang="en-IN" sz="2000" dirty="0"/>
              <a:t>Increase code Reusability</a:t>
            </a:r>
          </a:p>
        </p:txBody>
      </p:sp>
    </p:spTree>
    <p:extLst>
      <p:ext uri="{BB962C8B-B14F-4D97-AF65-F5344CB8AC3E}">
        <p14:creationId xmlns:p14="http://schemas.microsoft.com/office/powerpoint/2010/main" val="370470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1E1A-170D-8EBA-41E3-97AB557C316C}"/>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8D44ACD2-EBE4-38A7-C6E7-9E18FD5D35DF}"/>
              </a:ext>
            </a:extLst>
          </p:cNvPr>
          <p:cNvSpPr>
            <a:spLocks noGrp="1"/>
          </p:cNvSpPr>
          <p:nvPr>
            <p:ph idx="1"/>
          </p:nvPr>
        </p:nvSpPr>
        <p:spPr/>
        <p:txBody>
          <a:bodyPr/>
          <a:lstStyle/>
          <a:p>
            <a:r>
              <a:rPr lang="en-US" b="1" i="1" dirty="0">
                <a:solidFill>
                  <a:srgbClr val="EF4224"/>
                </a:solidFill>
              </a:rPr>
              <a:t>Python Function Declaration:</a:t>
            </a:r>
          </a:p>
        </p:txBody>
      </p:sp>
      <p:pic>
        <p:nvPicPr>
          <p:cNvPr id="5" name="Picture 4">
            <a:extLst>
              <a:ext uri="{FF2B5EF4-FFF2-40B4-BE49-F238E27FC236}">
                <a16:creationId xmlns:a16="http://schemas.microsoft.com/office/drawing/2014/main" id="{3C5D8ED0-FDB2-568D-2343-F2252A728A34}"/>
              </a:ext>
            </a:extLst>
          </p:cNvPr>
          <p:cNvPicPr>
            <a:picLocks noChangeAspect="1"/>
          </p:cNvPicPr>
          <p:nvPr/>
        </p:nvPicPr>
        <p:blipFill>
          <a:blip r:embed="rId2"/>
          <a:stretch>
            <a:fillRect/>
          </a:stretch>
        </p:blipFill>
        <p:spPr>
          <a:xfrm>
            <a:off x="1259999" y="2067480"/>
            <a:ext cx="6318025" cy="2707725"/>
          </a:xfrm>
          <a:prstGeom prst="rect">
            <a:avLst/>
          </a:prstGeom>
        </p:spPr>
      </p:pic>
    </p:spTree>
    <p:extLst>
      <p:ext uri="{BB962C8B-B14F-4D97-AF65-F5344CB8AC3E}">
        <p14:creationId xmlns:p14="http://schemas.microsoft.com/office/powerpoint/2010/main" val="1055960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1E1A-170D-8EBA-41E3-97AB557C316C}"/>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8D44ACD2-EBE4-38A7-C6E7-9E18FD5D35DF}"/>
              </a:ext>
            </a:extLst>
          </p:cNvPr>
          <p:cNvSpPr>
            <a:spLocks noGrp="1"/>
          </p:cNvSpPr>
          <p:nvPr>
            <p:ph idx="1"/>
          </p:nvPr>
        </p:nvSpPr>
        <p:spPr/>
        <p:txBody>
          <a:bodyPr/>
          <a:lstStyle/>
          <a:p>
            <a:r>
              <a:rPr lang="en-US" b="1" i="1" dirty="0">
                <a:solidFill>
                  <a:srgbClr val="EF4224"/>
                </a:solidFill>
              </a:rPr>
              <a:t>Types of function:</a:t>
            </a:r>
          </a:p>
          <a:p>
            <a:r>
              <a:rPr lang="en-US" sz="2000" i="1" dirty="0">
                <a:solidFill>
                  <a:srgbClr val="EF4224"/>
                </a:solidFill>
              </a:rPr>
              <a:t>Built – in – function: </a:t>
            </a:r>
          </a:p>
          <a:p>
            <a:pPr marL="342900" indent="-342900">
              <a:buClr>
                <a:srgbClr val="EF4224"/>
              </a:buClr>
              <a:buFont typeface="Courier New" panose="02070309020205020404" pitchFamily="49" charset="0"/>
              <a:buChar char="o"/>
            </a:pPr>
            <a:r>
              <a:rPr lang="en-US" sz="2000" dirty="0"/>
              <a:t>These are standard functions in python that are available to use.</a:t>
            </a:r>
          </a:p>
          <a:p>
            <a:pPr marL="342900" indent="-342900">
              <a:buClr>
                <a:srgbClr val="EF4224"/>
              </a:buClr>
              <a:buFont typeface="Courier New" panose="02070309020205020404" pitchFamily="49" charset="0"/>
              <a:buChar char="o"/>
            </a:pPr>
            <a:r>
              <a:rPr lang="en-US" sz="2000" i="1" dirty="0">
                <a:solidFill>
                  <a:srgbClr val="EF4224"/>
                </a:solidFill>
              </a:rPr>
              <a:t>For Example:</a:t>
            </a:r>
            <a:r>
              <a:rPr lang="en-US" sz="2000" dirty="0"/>
              <a:t> append(), clear(), add() etc..</a:t>
            </a:r>
          </a:p>
          <a:p>
            <a:pPr>
              <a:buClr>
                <a:srgbClr val="EF4224"/>
              </a:buClr>
            </a:pPr>
            <a:r>
              <a:rPr lang="en-US" sz="2000" i="1" dirty="0">
                <a:solidFill>
                  <a:srgbClr val="EF4224"/>
                </a:solidFill>
              </a:rPr>
              <a:t>User – defined – function:</a:t>
            </a:r>
          </a:p>
          <a:p>
            <a:pPr marL="342900" indent="-342900">
              <a:buClr>
                <a:srgbClr val="EF4224"/>
              </a:buClr>
              <a:buFont typeface="Courier New" panose="02070309020205020404" pitchFamily="49" charset="0"/>
              <a:buChar char="o"/>
            </a:pPr>
            <a:r>
              <a:rPr lang="en-US" sz="2000" dirty="0"/>
              <a:t>We can create our own functions based on our requirements.</a:t>
            </a:r>
          </a:p>
          <a:p>
            <a:pPr>
              <a:buClr>
                <a:srgbClr val="EF4224"/>
              </a:buClr>
            </a:pPr>
            <a:endParaRPr lang="en-US" sz="2000" dirty="0"/>
          </a:p>
        </p:txBody>
      </p:sp>
    </p:spTree>
    <p:extLst>
      <p:ext uri="{BB962C8B-B14F-4D97-AF65-F5344CB8AC3E}">
        <p14:creationId xmlns:p14="http://schemas.microsoft.com/office/powerpoint/2010/main" val="12186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176D-94DE-3F5D-B7CD-E5E3716C5F68}"/>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CE722287-0BD2-96C3-76B7-5C4675F94C49}"/>
              </a:ext>
            </a:extLst>
          </p:cNvPr>
          <p:cNvSpPr>
            <a:spLocks noGrp="1"/>
          </p:cNvSpPr>
          <p:nvPr>
            <p:ph idx="1"/>
          </p:nvPr>
        </p:nvSpPr>
        <p:spPr/>
        <p:txBody>
          <a:bodyPr/>
          <a:lstStyle/>
          <a:p>
            <a:r>
              <a:rPr lang="en-US" b="1" i="1" dirty="0">
                <a:solidFill>
                  <a:srgbClr val="EF4224"/>
                </a:solidFill>
              </a:rPr>
              <a:t>Creating a Function:</a:t>
            </a:r>
          </a:p>
          <a:p>
            <a:pPr marL="342900" indent="-342900">
              <a:buClr>
                <a:srgbClr val="EF4224"/>
              </a:buClr>
              <a:buFont typeface="Courier New" panose="02070309020205020404" pitchFamily="49" charset="0"/>
              <a:buChar char="o"/>
            </a:pPr>
            <a:r>
              <a:rPr lang="en-US" sz="2000" dirty="0"/>
              <a:t>We can create a user defined function in python by using the def keyword.</a:t>
            </a:r>
          </a:p>
          <a:p>
            <a:pPr marL="342900" indent="-342900">
              <a:buClr>
                <a:srgbClr val="EF4224"/>
              </a:buClr>
              <a:buFont typeface="Courier New" panose="02070309020205020404" pitchFamily="49" charset="0"/>
              <a:buChar char="o"/>
            </a:pPr>
            <a:r>
              <a:rPr lang="en-US" sz="2000" dirty="0"/>
              <a:t>After creating a function we can call it by using the name of the function followed by parenthesis containing parameters of that particular function.</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A1FB71F6-67DE-74C8-8E08-F472E9B737E6}"/>
              </a:ext>
            </a:extLst>
          </p:cNvPr>
          <p:cNvPicPr>
            <a:picLocks noChangeAspect="1"/>
          </p:cNvPicPr>
          <p:nvPr/>
        </p:nvPicPr>
        <p:blipFill>
          <a:blip r:embed="rId2"/>
          <a:stretch>
            <a:fillRect/>
          </a:stretch>
        </p:blipFill>
        <p:spPr>
          <a:xfrm>
            <a:off x="396000" y="4127206"/>
            <a:ext cx="3120000" cy="936000"/>
          </a:xfrm>
          <a:prstGeom prst="rect">
            <a:avLst/>
          </a:prstGeom>
        </p:spPr>
      </p:pic>
      <p:pic>
        <p:nvPicPr>
          <p:cNvPr id="7" name="Picture 6">
            <a:extLst>
              <a:ext uri="{FF2B5EF4-FFF2-40B4-BE49-F238E27FC236}">
                <a16:creationId xmlns:a16="http://schemas.microsoft.com/office/drawing/2014/main" id="{7D34084E-996E-784C-9488-6815F07FE54E}"/>
              </a:ext>
            </a:extLst>
          </p:cNvPr>
          <p:cNvPicPr>
            <a:picLocks noChangeAspect="1"/>
          </p:cNvPicPr>
          <p:nvPr/>
        </p:nvPicPr>
        <p:blipFill>
          <a:blip r:embed="rId3"/>
          <a:stretch>
            <a:fillRect/>
          </a:stretch>
        </p:blipFill>
        <p:spPr>
          <a:xfrm>
            <a:off x="4715999" y="4127206"/>
            <a:ext cx="3063273" cy="432000"/>
          </a:xfrm>
          <a:prstGeom prst="rect">
            <a:avLst/>
          </a:prstGeom>
        </p:spPr>
      </p:pic>
    </p:spTree>
    <p:extLst>
      <p:ext uri="{BB962C8B-B14F-4D97-AF65-F5344CB8AC3E}">
        <p14:creationId xmlns:p14="http://schemas.microsoft.com/office/powerpoint/2010/main" val="257604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27A1-B2CB-2D80-1AB5-DD6A1BA7CD95}"/>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3553BEF3-F272-60C6-AA88-17F009C88E0F}"/>
              </a:ext>
            </a:extLst>
          </p:cNvPr>
          <p:cNvSpPr>
            <a:spLocks noGrp="1"/>
          </p:cNvSpPr>
          <p:nvPr>
            <p:ph idx="1"/>
          </p:nvPr>
        </p:nvSpPr>
        <p:spPr/>
        <p:txBody>
          <a:bodyPr/>
          <a:lstStyle/>
          <a:p>
            <a:r>
              <a:rPr lang="en-US" b="1" i="1" dirty="0">
                <a:solidFill>
                  <a:srgbClr val="EF4224"/>
                </a:solidFill>
              </a:rPr>
              <a:t>Python function with arguments:</a:t>
            </a:r>
          </a:p>
          <a:p>
            <a:pPr marL="342900" indent="-342900">
              <a:buClr>
                <a:srgbClr val="EF4224"/>
              </a:buClr>
              <a:buFont typeface="Courier New" panose="02070309020205020404" pitchFamily="49" charset="0"/>
              <a:buChar char="o"/>
            </a:pPr>
            <a:r>
              <a:rPr lang="en-US" sz="2000" dirty="0"/>
              <a:t>An argument is a value that is accepted by a function.</a:t>
            </a:r>
          </a:p>
          <a:p>
            <a:pPr marL="342900" indent="-342900">
              <a:buClr>
                <a:srgbClr val="EF4224"/>
              </a:buClr>
              <a:buFont typeface="Courier New" panose="02070309020205020404" pitchFamily="49" charset="0"/>
              <a:buChar char="o"/>
            </a:pPr>
            <a:r>
              <a:rPr lang="en-US" sz="2000" dirty="0"/>
              <a:t>If we create a function with arguments, we need to pass the corresponding values while calling them.</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0332988D-4EC1-D254-C40B-A233D18829EF}"/>
              </a:ext>
            </a:extLst>
          </p:cNvPr>
          <p:cNvPicPr>
            <a:picLocks noChangeAspect="1"/>
          </p:cNvPicPr>
          <p:nvPr/>
        </p:nvPicPr>
        <p:blipFill>
          <a:blip r:embed="rId2"/>
          <a:stretch>
            <a:fillRect/>
          </a:stretch>
        </p:blipFill>
        <p:spPr>
          <a:xfrm>
            <a:off x="396000" y="3651488"/>
            <a:ext cx="2896783" cy="1483718"/>
          </a:xfrm>
          <a:prstGeom prst="rect">
            <a:avLst/>
          </a:prstGeom>
        </p:spPr>
      </p:pic>
      <p:pic>
        <p:nvPicPr>
          <p:cNvPr id="7" name="Picture 6">
            <a:extLst>
              <a:ext uri="{FF2B5EF4-FFF2-40B4-BE49-F238E27FC236}">
                <a16:creationId xmlns:a16="http://schemas.microsoft.com/office/drawing/2014/main" id="{B6B63B07-2583-6AA2-ADAE-BD7CD5E51621}"/>
              </a:ext>
            </a:extLst>
          </p:cNvPr>
          <p:cNvPicPr>
            <a:picLocks noChangeAspect="1"/>
          </p:cNvPicPr>
          <p:nvPr/>
        </p:nvPicPr>
        <p:blipFill>
          <a:blip r:embed="rId3"/>
          <a:stretch>
            <a:fillRect/>
          </a:stretch>
        </p:blipFill>
        <p:spPr>
          <a:xfrm>
            <a:off x="5076000" y="3651488"/>
            <a:ext cx="1549898" cy="763718"/>
          </a:xfrm>
          <a:prstGeom prst="rect">
            <a:avLst/>
          </a:prstGeom>
        </p:spPr>
      </p:pic>
    </p:spTree>
    <p:extLst>
      <p:ext uri="{BB962C8B-B14F-4D97-AF65-F5344CB8AC3E}">
        <p14:creationId xmlns:p14="http://schemas.microsoft.com/office/powerpoint/2010/main" val="25644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18D7-4D6C-7B48-844C-2118743ADB0F}"/>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003B6532-12CB-DF80-78EA-AD01FA5656C7}"/>
              </a:ext>
            </a:extLst>
          </p:cNvPr>
          <p:cNvSpPr>
            <a:spLocks noGrp="1"/>
          </p:cNvSpPr>
          <p:nvPr>
            <p:ph idx="1"/>
          </p:nvPr>
        </p:nvSpPr>
        <p:spPr/>
        <p:txBody>
          <a:bodyPr/>
          <a:lstStyle/>
          <a:p>
            <a:pPr>
              <a:lnSpc>
                <a:spcPct val="150000"/>
              </a:lnSpc>
            </a:pPr>
            <a:r>
              <a:rPr lang="en-US" b="1" i="1" dirty="0">
                <a:solidFill>
                  <a:srgbClr val="EF4224"/>
                </a:solidFill>
              </a:rPr>
              <a:t>Return statement:</a:t>
            </a:r>
          </a:p>
          <a:p>
            <a:pPr marL="342900" indent="-342900">
              <a:lnSpc>
                <a:spcPct val="150000"/>
              </a:lnSpc>
              <a:buClr>
                <a:srgbClr val="EF4224"/>
              </a:buClr>
              <a:buFont typeface="Courier New" panose="02070309020205020404" pitchFamily="49" charset="0"/>
              <a:buChar char="o"/>
            </a:pPr>
            <a:r>
              <a:rPr lang="en-US" sz="2000" dirty="0"/>
              <a:t>If we want our function to return some value to a function call we can use return statement.</a:t>
            </a:r>
          </a:p>
          <a:p>
            <a:pPr marL="342900" indent="-342900">
              <a:lnSpc>
                <a:spcPct val="150000"/>
              </a:lnSpc>
              <a:buClr>
                <a:srgbClr val="EF4224"/>
              </a:buClr>
              <a:buFont typeface="Courier New" panose="02070309020205020404" pitchFamily="49" charset="0"/>
              <a:buChar char="o"/>
            </a:pPr>
            <a:r>
              <a:rPr lang="en-US" sz="2000" dirty="0"/>
              <a:t>The return statement also denotes that the function has ended. Any code after return is not executed.</a:t>
            </a:r>
          </a:p>
          <a:p>
            <a:pPr marL="342900" indent="-342900">
              <a:lnSpc>
                <a:spcPct val="150000"/>
              </a:lnSpc>
              <a:buClr>
                <a:srgbClr val="EF4224"/>
              </a:buClr>
              <a:buFont typeface="Courier New" panose="02070309020205020404" pitchFamily="49" charset="0"/>
              <a:buChar char="o"/>
            </a:pPr>
            <a:r>
              <a:rPr lang="en-US" sz="2000" dirty="0"/>
              <a:t>A python function may or may not return a value.</a:t>
            </a:r>
          </a:p>
        </p:txBody>
      </p:sp>
    </p:spTree>
    <p:extLst>
      <p:ext uri="{BB962C8B-B14F-4D97-AF65-F5344CB8AC3E}">
        <p14:creationId xmlns:p14="http://schemas.microsoft.com/office/powerpoint/2010/main" val="314196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18D7-4D6C-7B48-844C-2118743ADB0F}"/>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003B6532-12CB-DF80-78EA-AD01FA5656C7}"/>
              </a:ext>
            </a:extLst>
          </p:cNvPr>
          <p:cNvSpPr>
            <a:spLocks noGrp="1"/>
          </p:cNvSpPr>
          <p:nvPr>
            <p:ph idx="1"/>
          </p:nvPr>
        </p:nvSpPr>
        <p:spPr/>
        <p:txBody>
          <a:bodyPr/>
          <a:lstStyle/>
          <a:p>
            <a:r>
              <a:rPr lang="en-US" b="1" i="1" dirty="0">
                <a:solidFill>
                  <a:srgbClr val="EF4224"/>
                </a:solidFill>
              </a:rPr>
              <a:t>Example:				Output:</a:t>
            </a:r>
            <a:endParaRPr lang="en-US" sz="2000" b="1" i="1" dirty="0">
              <a:solidFill>
                <a:srgbClr val="EF4224"/>
              </a:solidFill>
            </a:endParaRPr>
          </a:p>
        </p:txBody>
      </p:sp>
      <p:pic>
        <p:nvPicPr>
          <p:cNvPr id="5" name="Picture 4">
            <a:extLst>
              <a:ext uri="{FF2B5EF4-FFF2-40B4-BE49-F238E27FC236}">
                <a16:creationId xmlns:a16="http://schemas.microsoft.com/office/drawing/2014/main" id="{611AE466-1223-2E53-3B50-DC9AFB8FAD87}"/>
              </a:ext>
            </a:extLst>
          </p:cNvPr>
          <p:cNvPicPr>
            <a:picLocks noChangeAspect="1"/>
          </p:cNvPicPr>
          <p:nvPr/>
        </p:nvPicPr>
        <p:blipFill>
          <a:blip r:embed="rId2"/>
          <a:stretch>
            <a:fillRect/>
          </a:stretch>
        </p:blipFill>
        <p:spPr>
          <a:xfrm>
            <a:off x="180000" y="1895206"/>
            <a:ext cx="3971925" cy="1800000"/>
          </a:xfrm>
          <a:prstGeom prst="rect">
            <a:avLst/>
          </a:prstGeom>
        </p:spPr>
      </p:pic>
      <p:pic>
        <p:nvPicPr>
          <p:cNvPr id="7" name="Picture 6">
            <a:extLst>
              <a:ext uri="{FF2B5EF4-FFF2-40B4-BE49-F238E27FC236}">
                <a16:creationId xmlns:a16="http://schemas.microsoft.com/office/drawing/2014/main" id="{FCD969D8-25C8-B9C4-67D2-5923ACE2C8AE}"/>
              </a:ext>
            </a:extLst>
          </p:cNvPr>
          <p:cNvPicPr>
            <a:picLocks noChangeAspect="1"/>
          </p:cNvPicPr>
          <p:nvPr/>
        </p:nvPicPr>
        <p:blipFill>
          <a:blip r:embed="rId3"/>
          <a:stretch>
            <a:fillRect/>
          </a:stretch>
        </p:blipFill>
        <p:spPr>
          <a:xfrm>
            <a:off x="4788000" y="1895206"/>
            <a:ext cx="3680000" cy="720000"/>
          </a:xfrm>
          <a:prstGeom prst="rect">
            <a:avLst/>
          </a:prstGeom>
        </p:spPr>
      </p:pic>
    </p:spTree>
    <p:extLst>
      <p:ext uri="{BB962C8B-B14F-4D97-AF65-F5344CB8AC3E}">
        <p14:creationId xmlns:p14="http://schemas.microsoft.com/office/powerpoint/2010/main" val="258966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C146-69A4-12A6-29FA-F853CD4F174B}"/>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9A0AF795-323C-7658-3B11-0BAC8866F398}"/>
              </a:ext>
            </a:extLst>
          </p:cNvPr>
          <p:cNvSpPr>
            <a:spLocks noGrp="1"/>
          </p:cNvSpPr>
          <p:nvPr>
            <p:ph idx="1"/>
          </p:nvPr>
        </p:nvSpPr>
        <p:spPr/>
        <p:txBody>
          <a:bodyPr/>
          <a:lstStyle/>
          <a:p>
            <a:pPr>
              <a:lnSpc>
                <a:spcPct val="150000"/>
              </a:lnSpc>
            </a:pPr>
            <a:r>
              <a:rPr lang="en-US" b="1" i="1" dirty="0">
                <a:solidFill>
                  <a:srgbClr val="EF4224"/>
                </a:solidFill>
              </a:rPr>
              <a:t>Standard functions:</a:t>
            </a:r>
          </a:p>
          <a:p>
            <a:pPr marL="342900" indent="-342900">
              <a:lnSpc>
                <a:spcPct val="150000"/>
              </a:lnSpc>
              <a:buClr>
                <a:srgbClr val="EF4224"/>
              </a:buClr>
              <a:buFont typeface="Courier New" panose="02070309020205020404" pitchFamily="49" charset="0"/>
              <a:buChar char="o"/>
            </a:pPr>
            <a:r>
              <a:rPr lang="en-US" sz="2000" dirty="0"/>
              <a:t>Standard library functions are the built-in functions that can be used directly in our program.</a:t>
            </a:r>
          </a:p>
          <a:p>
            <a:pPr marL="342900" indent="-342900">
              <a:lnSpc>
                <a:spcPct val="150000"/>
              </a:lnSpc>
              <a:buClr>
                <a:srgbClr val="EF4224"/>
              </a:buClr>
              <a:buFont typeface="Courier New" panose="02070309020205020404" pitchFamily="49" charset="0"/>
              <a:buChar char="o"/>
            </a:pPr>
            <a:r>
              <a:rPr lang="en-US" sz="2000" dirty="0"/>
              <a:t>These library functions are defined inside a module and to use them, we must include the module inside our program.</a:t>
            </a:r>
          </a:p>
        </p:txBody>
      </p:sp>
    </p:spTree>
    <p:extLst>
      <p:ext uri="{BB962C8B-B14F-4D97-AF65-F5344CB8AC3E}">
        <p14:creationId xmlns:p14="http://schemas.microsoft.com/office/powerpoint/2010/main" val="2190535748"/>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346</Words>
  <Application>Microsoft Office PowerPoint</Application>
  <PresentationFormat>Custom</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Courier New</vt:lpstr>
      <vt:lpstr>D-DIN-PRO</vt:lpstr>
      <vt:lpstr>Wingdings</vt:lpstr>
      <vt:lpstr>1_Custom Design</vt:lpstr>
      <vt:lpstr>Custom Design</vt:lpstr>
      <vt:lpstr>Functions</vt:lpstr>
      <vt:lpstr>Function</vt:lpstr>
      <vt:lpstr>Function</vt:lpstr>
      <vt:lpstr>Function</vt:lpstr>
      <vt:lpstr>Function</vt:lpstr>
      <vt:lpstr>Function</vt:lpstr>
      <vt:lpstr>Function</vt:lpstr>
      <vt:lpstr>Function</vt:lpstr>
      <vt:lpstr>Function</vt:lpstr>
      <vt:lpstr>Function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Spot Pras</dc:creator>
  <cp:lastModifiedBy>DELL</cp:lastModifiedBy>
  <cp:revision>145</cp:revision>
  <dcterms:modified xsi:type="dcterms:W3CDTF">2023-05-15T00:20:38Z</dcterms:modified>
</cp:coreProperties>
</file>