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3"/>
  </p:notesMasterIdLst>
  <p:sldIdLst>
    <p:sldId id="256" r:id="rId3"/>
    <p:sldId id="273" r:id="rId4"/>
    <p:sldId id="274" r:id="rId5"/>
    <p:sldId id="280" r:id="rId6"/>
    <p:sldId id="275" r:id="rId7"/>
    <p:sldId id="276" r:id="rId8"/>
    <p:sldId id="277" r:id="rId9"/>
    <p:sldId id="278" r:id="rId10"/>
    <p:sldId id="279" r:id="rId11"/>
    <p:sldId id="259" r:id="rId12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610-4F70-5258-BE62-873FDBF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B2C08A-8845-2D9C-80A1-167D1068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391206"/>
            <a:ext cx="8568000" cy="4376014"/>
          </a:xfrm>
        </p:spPr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US" dirty="0">
                <a:solidFill>
                  <a:srgbClr val="EF4224"/>
                </a:solidFill>
              </a:rPr>
              <a:t>What is an array?</a:t>
            </a:r>
            <a:endParaRPr lang="en-US" sz="2200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 is a container which can hold a fix number of items and these items should be of the same type.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Terms used in array: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Element: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Each item stored in an array is called an element.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Index: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Each location of an element in an array has a numerical index, which is used to identify the element.</a:t>
            </a:r>
          </a:p>
        </p:txBody>
      </p:sp>
    </p:spTree>
    <p:extLst>
      <p:ext uri="{BB962C8B-B14F-4D97-AF65-F5344CB8AC3E}">
        <p14:creationId xmlns:p14="http://schemas.microsoft.com/office/powerpoint/2010/main" val="80604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5172-C5AE-714C-52D6-C06D1BE6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94B3-DC06-D181-DA66-08E0EA1F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solidFill>
                  <a:srgbClr val="EF4224"/>
                </a:solidFill>
              </a:rPr>
              <a:t>Syntax:</a:t>
            </a:r>
            <a:endParaRPr lang="en-US" i="1" dirty="0">
              <a:solidFill>
                <a:srgbClr val="EF4224"/>
              </a:solidFill>
            </a:endParaRPr>
          </a:p>
          <a:p>
            <a:r>
              <a:rPr lang="en-US" sz="2000" dirty="0"/>
              <a:t>	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above example type code are the codes that are used to define the type of value the array will hold.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FF592-6609-145D-6F85-64079CCE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00" y="1319206"/>
            <a:ext cx="343852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CF8AC-A1C3-3CF3-9717-15CB4C3D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87" y="2911981"/>
            <a:ext cx="5534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484A-3D86-4430-1653-651F47B8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2201-08A9-155E-E5CF-4C1009CB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Array Operations: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Traverse Operation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Insertion Operation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Deletion Operation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Search Operation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Update Operation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13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BB2-0D8B-45FD-ECA5-99A4C9B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8908-0102-1E85-830F-5F0E9F2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Array Operations: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Traverse operation: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operation is used to print all the array elements one by one.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9F586-D155-1C8E-CFD9-40D82B3B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3252400"/>
            <a:ext cx="3393566" cy="109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30258-F681-1F1F-6EF8-61854F50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0" y="3247306"/>
            <a:ext cx="30956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BB2-0D8B-45FD-ECA5-99A4C9B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8908-0102-1E85-830F-5F0E9F2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Array Operations: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Insertion operation: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Insertion operation is used to insert one or more data elements into an array.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820C1-32E8-83F3-76B9-806E37EF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560806"/>
            <a:ext cx="3600000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D520B-903E-1EBC-00FF-2CA5B441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00" y="3560806"/>
            <a:ext cx="3038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BB2-0D8B-45FD-ECA5-99A4C9B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8908-0102-1E85-830F-5F0E9F2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Array Operations: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Deletion operation: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Deletion refers to removing an existing element from the array and re-organizing all elements of an array.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47AF-329D-79F9-5B7B-9842557E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551206"/>
            <a:ext cx="3184818" cy="14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9D5B0-1CA2-9CEF-49E9-EC0CB0BB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00" y="3551206"/>
            <a:ext cx="3164262" cy="22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4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BB2-0D8B-45FD-ECA5-99A4C9B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8908-0102-1E85-830F-5F0E9F2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Array Operations: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Search operation: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operation searches an element using the given index or by the value.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B4538-CD97-58D9-2BFA-277B8889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551206"/>
            <a:ext cx="3607912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76B28-B521-49C8-E76C-5CE3123E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9" y="3552038"/>
            <a:ext cx="3448175" cy="20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ABB2-0D8B-45FD-ECA5-99A4C9B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8908-0102-1E85-830F-5F0E9F26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Array Operations: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Update operation: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Update operation refers to updating an existing element from the array.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AEC59-8599-843B-1594-270D849B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" y="3623206"/>
            <a:ext cx="3242667" cy="14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9F0E0-14AF-625F-0838-E279ECA0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00" y="3623206"/>
            <a:ext cx="2867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8780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260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Array</vt:lpstr>
      <vt:lpstr>Arrays</vt:lpstr>
      <vt:lpstr>Arrays</vt:lpstr>
      <vt:lpstr>Array</vt:lpstr>
      <vt:lpstr>Arrays</vt:lpstr>
      <vt:lpstr>Arrays</vt:lpstr>
      <vt:lpstr>Arrays</vt:lpstr>
      <vt:lpstr>Arrays</vt:lpstr>
      <vt:lpstr>Arrays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146</cp:revision>
  <dcterms:modified xsi:type="dcterms:W3CDTF">2023-05-24T10:30:15Z</dcterms:modified>
</cp:coreProperties>
</file>