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574D-6603-BAAB-5756-F01D6B2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27-5AEE-9AA4-D9B9-A73CF0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0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string to int: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27A60-48B1-1D45-CB01-47F00B78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327206"/>
            <a:ext cx="2194763" cy="18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61C864-B13E-4745-34B3-3AFA63215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094" y="2327206"/>
            <a:ext cx="3104906" cy="18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574D-6603-BAAB-5756-F01D6B2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27-5AEE-9AA4-D9B9-A73CF0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0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string to float: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74A664-9022-CBE0-242B-CBC3711E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99" y="2399506"/>
            <a:ext cx="2458209" cy="194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C697C-71F6-4D68-31A3-4EB23FCC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99" y="2398712"/>
            <a:ext cx="3554883" cy="20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What is Type casting?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Type casting is a method or process that converts a datatype into another datatype in both ways manually and automatically.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automatic conversion is done by the compiler and manual conversion is done by the programmer.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Types of type casting: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v"/>
            </a:pPr>
            <a:r>
              <a:rPr lang="en-IN" sz="2000" dirty="0"/>
              <a:t>Implicit Type Casting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v"/>
            </a:pPr>
            <a:r>
              <a:rPr lang="en-IN" sz="2000" dirty="0"/>
              <a:t>Explicit Type Casting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8ABA-BB82-36D8-3329-9D175DB1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B59B-4A20-D52D-B229-29D264BC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Implicit Type Casting: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method converts the datatype into another datatype automatically.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this process, users don’t have to change the types.</a:t>
            </a:r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000" dirty="0"/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78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8ABA-BB82-36D8-3329-9D175DB1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B59B-4A20-D52D-B229-29D264BC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EF4224"/>
                </a:solidFill>
              </a:rPr>
              <a:t>Example:				Output:</a:t>
            </a:r>
          </a:p>
          <a:p>
            <a:pPr>
              <a:buClr>
                <a:srgbClr val="EF4224"/>
              </a:buClr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9CA0D-735A-D79C-9496-2A41F609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900070"/>
            <a:ext cx="3848100" cy="386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C02A94-8157-CF9C-BF1C-C169071E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187" y="1900070"/>
            <a:ext cx="3648335" cy="26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2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5516-FEE2-9E73-ECA0-DD8C1528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B7A8-0F75-53A0-C8F2-18B8F30F2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Explicit Type Casting: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method needs user involvement to convert the variable data type into a certain datatype in order to the operation required.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Type casting can be done with the following datatype functions.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EF4224"/>
                </a:solidFill>
              </a:rPr>
              <a:t>Int():</a:t>
            </a:r>
            <a:r>
              <a:rPr lang="en-US" sz="1800" dirty="0"/>
              <a:t> python int() function take float or string as an argument and returns int type object.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EF4224"/>
                </a:solidFill>
              </a:rPr>
              <a:t>Float():</a:t>
            </a:r>
            <a:r>
              <a:rPr lang="en-US" sz="1800" dirty="0"/>
              <a:t> Python float() function take int or string as an argument and return float type object.</a:t>
            </a:r>
          </a:p>
          <a:p>
            <a:pPr marL="800100" lvl="1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1800" i="1" dirty="0">
                <a:solidFill>
                  <a:srgbClr val="EF4224"/>
                </a:solidFill>
              </a:rPr>
              <a:t>Str():</a:t>
            </a:r>
            <a:r>
              <a:rPr lang="en-US" sz="1800" dirty="0"/>
              <a:t> Python str() function takes float or int as an argument and returns string type object.</a:t>
            </a:r>
          </a:p>
        </p:txBody>
      </p:sp>
    </p:spTree>
    <p:extLst>
      <p:ext uri="{BB962C8B-B14F-4D97-AF65-F5344CB8AC3E}">
        <p14:creationId xmlns:p14="http://schemas.microsoft.com/office/powerpoint/2010/main" val="251045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574D-6603-BAAB-5756-F01D6B2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27-5AEE-9AA4-D9B9-A73CF0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0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int to float: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34E33-1440-8F90-E833-3EA44886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399206"/>
            <a:ext cx="2891937" cy="208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C9A6B9-125E-5E2B-D495-09CC0D98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058" y="2399206"/>
            <a:ext cx="3686642" cy="216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574D-6603-BAAB-5756-F01D6B2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27-5AEE-9AA4-D9B9-A73CF0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0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int to string: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42DF3-0AA5-CE6D-7993-208A4D47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6" y="2399206"/>
            <a:ext cx="2956045" cy="201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D5B696-5D14-3DE8-8AFA-1025234B2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99206"/>
            <a:ext cx="3257432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6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574D-6603-BAAB-5756-F01D6B2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27-5AEE-9AA4-D9B9-A73CF0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0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float to int: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0C07D7-D7AA-50AC-C707-B221856E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2399206"/>
            <a:ext cx="3332340" cy="2304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031E7-25E6-A186-1509-534A417B7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399206"/>
            <a:ext cx="3844109" cy="23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6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574D-6603-BAAB-5756-F01D6B23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5627-5AEE-9AA4-D9B9-A73CF0FC6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300" y="1391206"/>
            <a:ext cx="7886700" cy="3867150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Python float to string: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9619E-62FD-4BB4-841B-7524EC86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8" y="2453243"/>
            <a:ext cx="3172080" cy="2249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8014B-FC4F-ECFE-D606-3A924813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0" y="2453242"/>
            <a:ext cx="3812437" cy="22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2923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284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Type Casting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148</cp:revision>
  <dcterms:modified xsi:type="dcterms:W3CDTF">2023-05-16T11:50:29Z</dcterms:modified>
</cp:coreProperties>
</file>