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2"/>
  </p:notesMasterIdLst>
  <p:sldIdLst>
    <p:sldId id="256" r:id="rId3"/>
    <p:sldId id="268" r:id="rId4"/>
    <p:sldId id="266" r:id="rId5"/>
    <p:sldId id="267" r:id="rId6"/>
    <p:sldId id="269" r:id="rId7"/>
    <p:sldId id="270" r:id="rId8"/>
    <p:sldId id="271" r:id="rId9"/>
    <p:sldId id="272" r:id="rId10"/>
    <p:sldId id="259" r:id="rId11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5" d="100"/>
          <a:sy n="75" d="100"/>
        </p:scale>
        <p:origin x="1242" y="66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2453-7ECA-A073-6BC7-1E611D4E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7FB7C-82B8-34C9-5941-68D8F4889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What is Constructor?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Constructors are generally used for instantiating an object.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task of constructors is to initialize(assign value) to the data members of the class when an object of the class is created.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 python the </a:t>
            </a:r>
            <a:r>
              <a:rPr lang="en-US" sz="2000" i="1" dirty="0">
                <a:solidFill>
                  <a:srgbClr val="EF4224"/>
                </a:solidFill>
              </a:rPr>
              <a:t>__init__() method</a:t>
            </a:r>
            <a:r>
              <a:rPr lang="en-US" sz="2000" dirty="0"/>
              <a:t> is called the constructor and is always called when an object is created.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Types of Constructors:</a:t>
            </a:r>
          </a:p>
          <a:p>
            <a:pPr marL="457200" indent="-4572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/>
              <a:t>Non-parameterized </a:t>
            </a:r>
            <a:r>
              <a:rPr lang="en-US" sz="2000" dirty="0"/>
              <a:t>Constructor</a:t>
            </a:r>
          </a:p>
          <a:p>
            <a:pPr marL="457200" indent="-4572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Parameterized Constructor</a:t>
            </a:r>
          </a:p>
        </p:txBody>
      </p:sp>
    </p:spTree>
    <p:extLst>
      <p:ext uri="{BB962C8B-B14F-4D97-AF65-F5344CB8AC3E}">
        <p14:creationId xmlns:p14="http://schemas.microsoft.com/office/powerpoint/2010/main" val="153029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B7E0F-F355-107F-C241-277233E5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F98E-7F2B-AEE3-74E1-C415AEE9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__init__() method: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</a:t>
            </a:r>
            <a:r>
              <a:rPr lang="en-US" sz="2000" i="1" dirty="0">
                <a:solidFill>
                  <a:srgbClr val="EF4224"/>
                </a:solidFill>
              </a:rPr>
              <a:t>__</a:t>
            </a:r>
            <a:r>
              <a:rPr lang="en-US" sz="2000" i="1" dirty="0" err="1">
                <a:solidFill>
                  <a:srgbClr val="EF4224"/>
                </a:solidFill>
              </a:rPr>
              <a:t>init__method</a:t>
            </a:r>
            <a:r>
              <a:rPr lang="en-US" sz="2000" dirty="0"/>
              <a:t> is similar to constructor in </a:t>
            </a:r>
            <a:r>
              <a:rPr lang="en-US" sz="2000" dirty="0" err="1"/>
              <a:t>c++</a:t>
            </a:r>
            <a:r>
              <a:rPr lang="en-US" sz="2000" dirty="0"/>
              <a:t> and Java.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Constructors are used to initializing the object’s state.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Like methods, a constructor also contains a collection of statements that are executed at the time of Object creation.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runs as soon as an object of a class is instantiated.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Syntax:</a:t>
            </a:r>
          </a:p>
          <a:p>
            <a:pPr>
              <a:buClr>
                <a:srgbClr val="EF4224"/>
              </a:buClr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  <a:highlight>
                  <a:srgbClr val="EF4224"/>
                </a:highlight>
              </a:rPr>
              <a:t>def __init__(self):</a:t>
            </a:r>
          </a:p>
          <a:p>
            <a:pPr>
              <a:buClr>
                <a:srgbClr val="EF4224"/>
              </a:buClr>
            </a:pPr>
            <a:r>
              <a:rPr lang="en-US" sz="2000" dirty="0">
                <a:solidFill>
                  <a:schemeClr val="bg1"/>
                </a:solidFill>
              </a:rPr>
              <a:t>		</a:t>
            </a:r>
            <a:r>
              <a:rPr lang="en-US" sz="2000" dirty="0">
                <a:solidFill>
                  <a:schemeClr val="bg1"/>
                </a:solidFill>
                <a:highlight>
                  <a:srgbClr val="EF4224"/>
                </a:highlight>
              </a:rPr>
              <a:t>#body of the </a:t>
            </a:r>
            <a:r>
              <a:rPr lang="en-US" sz="2000" dirty="0" err="1">
                <a:solidFill>
                  <a:schemeClr val="bg1"/>
                </a:solidFill>
                <a:highlight>
                  <a:srgbClr val="EF4224"/>
                </a:highlight>
              </a:rPr>
              <a:t>costructor</a:t>
            </a:r>
            <a:endParaRPr lang="en-US" sz="2000" dirty="0">
              <a:solidFill>
                <a:schemeClr val="bg1"/>
              </a:solidFill>
              <a:highlight>
                <a:srgbClr val="EF4224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073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1C36-B3D4-E987-575D-F9AA1C1A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281F2-092E-7F72-19E8-0A4553ACE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59599-3E76-8936-9C5A-D25324C52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1" y="1947068"/>
            <a:ext cx="3888000" cy="2200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31C9D8-9DFF-924A-9192-A993DEA98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00" y="1947068"/>
            <a:ext cx="3361452" cy="189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2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B4D3-08C0-2751-8335-E2DD1BF9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59C1-E55F-728D-A7C6-F37C870E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Non parameterized Constructor: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non-parameterized constructor is a simple constructor which doesn’t accept any arguments.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Its definition has only one argument which is a reference to the instance being constructed.</a:t>
            </a:r>
          </a:p>
        </p:txBody>
      </p:sp>
    </p:spTree>
    <p:extLst>
      <p:ext uri="{BB962C8B-B14F-4D97-AF65-F5344CB8AC3E}">
        <p14:creationId xmlns:p14="http://schemas.microsoft.com/office/powerpoint/2010/main" val="30551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EE8B-C4B5-6E57-FFFD-A903387A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2901-B6AB-4A7C-B630-F6B183583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53610-98CF-0BB5-BB05-8D8ACED26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1889918"/>
            <a:ext cx="3962400" cy="2525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B9F7F-D226-4291-8A8C-68250FCF4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524" y="1889918"/>
            <a:ext cx="3699985" cy="252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8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14F8-F0CC-263B-5206-3B0C25C5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72AD-8EF1-EA0C-2B41-AFE7556B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Parameterized Constructor: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Constructor with parameters is known as parameterized constructor.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 parameterized constructor takes its first argument as a reference to the instance being constructed known as self and the rest of the arguments are provided by the programmer.</a:t>
            </a:r>
          </a:p>
          <a:p>
            <a:pPr>
              <a:lnSpc>
                <a:spcPct val="150000"/>
              </a:lnSpc>
              <a:buClr>
                <a:srgbClr val="EF4224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753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074F-7D7A-6FCD-C91C-AFB787DA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BD8C-57CA-863A-D6D6-E442F717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BC75C-CD45-1774-1260-6C314284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895206"/>
            <a:ext cx="4392000" cy="403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E2A14-A531-3CC5-E1B0-FB0226604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650" y="1895206"/>
            <a:ext cx="3653783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2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258</Words>
  <Application>Microsoft Office PowerPoint</Application>
  <PresentationFormat>Custom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D-DIN-PRO</vt:lpstr>
      <vt:lpstr>Wingdings</vt:lpstr>
      <vt:lpstr>1_Custom Design</vt:lpstr>
      <vt:lpstr>Custom Design</vt:lpstr>
      <vt:lpstr>Constructor</vt:lpstr>
      <vt:lpstr>Constructor:</vt:lpstr>
      <vt:lpstr>Constructor</vt:lpstr>
      <vt:lpstr>Constructor</vt:lpstr>
      <vt:lpstr>Constructor</vt:lpstr>
      <vt:lpstr>Constructor</vt:lpstr>
      <vt:lpstr>Constructor</vt:lpstr>
      <vt:lpstr>Constructor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144</cp:revision>
  <dcterms:modified xsi:type="dcterms:W3CDTF">2023-08-16T05:50:02Z</dcterms:modified>
</cp:coreProperties>
</file>