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3"/>
  </p:notesMasterIdLst>
  <p:sldIdLst>
    <p:sldId id="256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9" r:id="rId12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94" d="100"/>
          <a:sy n="94" d="100"/>
        </p:scale>
        <p:origin x="1147" y="82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rbarath33@gmail.com" userId="12e360a38f0a6a24" providerId="LiveId" clId="{4B470FAC-EB86-4B01-A2BB-B25407205276}"/>
    <pc:docChg chg="modSld sldOrd">
      <pc:chgData name="tsrbarath33@gmail.com" userId="12e360a38f0a6a24" providerId="LiveId" clId="{4B470FAC-EB86-4B01-A2BB-B25407205276}" dt="2023-08-26T06:27:22.273" v="3" actId="1076"/>
      <pc:docMkLst>
        <pc:docMk/>
      </pc:docMkLst>
      <pc:sldChg chg="ord">
        <pc:chgData name="tsrbarath33@gmail.com" userId="12e360a38f0a6a24" providerId="LiveId" clId="{4B470FAC-EB86-4B01-A2BB-B25407205276}" dt="2023-08-26T06:25:59.064" v="1"/>
        <pc:sldMkLst>
          <pc:docMk/>
          <pc:sldMk cId="3704703783" sldId="257"/>
        </pc:sldMkLst>
      </pc:sldChg>
      <pc:sldChg chg="modSp mod">
        <pc:chgData name="tsrbarath33@gmail.com" userId="12e360a38f0a6a24" providerId="LiveId" clId="{4B470FAC-EB86-4B01-A2BB-B25407205276}" dt="2023-08-26T06:27:22.273" v="3" actId="1076"/>
        <pc:sldMkLst>
          <pc:docMk/>
          <pc:sldMk cId="4066614387" sldId="265"/>
        </pc:sldMkLst>
        <pc:picChg chg="mod">
          <ac:chgData name="tsrbarath33@gmail.com" userId="12e360a38f0a6a24" providerId="LiveId" clId="{4B470FAC-EB86-4B01-A2BB-B25407205276}" dt="2023-08-26T06:27:22.273" v="3" actId="1076"/>
          <ac:picMkLst>
            <pc:docMk/>
            <pc:sldMk cId="4066614387" sldId="265"/>
            <ac:picMk id="5" creationId="{019E50E4-0103-47F2-A5A8-13BAC924BC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26-08-2023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What is a Package?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package is a container that contains various functions to perform specific tasks.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While working on big projects, we have to deal with a large amount of code and writing everything together in the same file will make our code look messy.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Instead we can separate our code into multiple files by keeping the related code together in packages.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We can use package whenever we need it in our projects. This way we can also reuse our code.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698D-242C-0053-AF9F-B7E26D90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959C-08E4-3E0E-D06D-CF0F9F66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Package Model Structure: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977414-715E-A101-20AB-C80FCFA56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74" y="1900070"/>
            <a:ext cx="5652652" cy="380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1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0DEC-5FBB-5D1F-7956-5C8E7F8E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21F77-66A7-0B65-2D8F-1E8596E3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Creating package: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Create a folder named mypackage.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Inside the folder create an empty Python file named __init__.py.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Then create two files named mod1 and mod2.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71FCC7-160A-2989-1377-43BD6F877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01" y="1607207"/>
            <a:ext cx="4248000" cy="93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9D5553-8EE1-162A-B302-462E876ED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000" y="3623206"/>
            <a:ext cx="6837353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6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E3DD-2998-FE89-59A7-EF98ADD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981B8-2135-9FBE-28E9-B0BB5A1D4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Write the following code in </a:t>
            </a:r>
            <a:r>
              <a:rPr lang="en-US" sz="2000" i="1" dirty="0">
                <a:solidFill>
                  <a:srgbClr val="EF4224"/>
                </a:solidFill>
              </a:rPr>
              <a:t>mod1.py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Write the following code in </a:t>
            </a:r>
            <a:r>
              <a:rPr lang="en-US" sz="2000" i="1" dirty="0">
                <a:solidFill>
                  <a:srgbClr val="EF4224"/>
                </a:solidFill>
              </a:rPr>
              <a:t>mod2.py</a:t>
            </a:r>
            <a:r>
              <a:rPr lang="en-US" sz="2000" dirty="0"/>
              <a:t>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Write the following code in </a:t>
            </a:r>
            <a:r>
              <a:rPr lang="en-US" sz="2000" i="1" dirty="0">
                <a:solidFill>
                  <a:srgbClr val="EF4224"/>
                </a:solidFill>
              </a:rPr>
              <a:t>__init__.py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6802E6-C227-4222-39C3-A8EB4F889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999" y="1247206"/>
            <a:ext cx="3075959" cy="100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2409CB-D743-B905-A0CE-F3B527E8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999" y="2448780"/>
            <a:ext cx="1772850" cy="886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B8C8BE-4BA4-F262-1803-E4C202FF2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5574" y="3973605"/>
            <a:ext cx="4344031" cy="182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1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D023-8636-4033-B094-67C7CE7C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0EB28-AA71-9EDD-0BF9-32CFF6EA8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Now, Run the __init__.py file.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have executed __init__.py only and mod1.py, mod2.py has been executed.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88B1C-6190-FC24-DCDC-CA8019447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00" y="1895205"/>
            <a:ext cx="3744000" cy="20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44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5E343-449A-EF86-B336-E300C8F8B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27300-59DC-B270-4A3E-6697E56D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Understanding __init__.py: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__init__.py helps the python interpreter recognize the folder as a package.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also specifies the resource to be imported from the modules.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If the __init__.py is empty this means that all the functions of the modules will be imported.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We can also specify the functions from each module to be made available.</a:t>
            </a:r>
          </a:p>
        </p:txBody>
      </p:sp>
    </p:spTree>
    <p:extLst>
      <p:ext uri="{BB962C8B-B14F-4D97-AF65-F5344CB8AC3E}">
        <p14:creationId xmlns:p14="http://schemas.microsoft.com/office/powerpoint/2010/main" val="1292823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E21D-D3F3-B22D-8D03-81BB868F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C969-F8E5-2F61-8369-7C219A0A9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>
                <a:solidFill>
                  <a:srgbClr val="EF4224"/>
                </a:solidFill>
              </a:rPr>
              <a:t>We can also import the specific function from the module:</a:t>
            </a:r>
          </a:p>
          <a:p>
            <a:r>
              <a:rPr lang="en-US" sz="2000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9E50E4-0103-47F2-A5A8-13BAC924B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99206"/>
            <a:ext cx="3731478" cy="2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E4489E-0428-06A6-3A7E-C473EB11A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0" y="2399206"/>
            <a:ext cx="3312000" cy="23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14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71F64-3388-32C9-526C-3FDB86A9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E7D23-894F-8549-2FFF-B9F276B6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1206"/>
            <a:ext cx="7886700" cy="4376014"/>
          </a:xfrm>
        </p:spPr>
        <p:txBody>
          <a:bodyPr>
            <a:normAutofit fontScale="70000" lnSpcReduction="20000"/>
          </a:bodyPr>
          <a:lstStyle/>
          <a:p>
            <a:r>
              <a:rPr lang="en-US" sz="4000" b="1" i="1" dirty="0">
                <a:solidFill>
                  <a:srgbClr val="EF4224"/>
                </a:solidFill>
              </a:rPr>
              <a:t>Advantages:</a:t>
            </a:r>
            <a:endParaRPr lang="en-US" b="1" i="1" dirty="0">
              <a:solidFill>
                <a:srgbClr val="EF4224"/>
              </a:solidFill>
            </a:endParaRP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Packages are useful to arrange all the classes &amp; interface performing the same task.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Packages hide the classes &amp; interfaces in a separate subdirectory, so that accidental deletion of classes &amp; interfaces will not take place.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The classes &amp; interfaces of a packages are isolated from the classes &amp; interfaces of another packages.</a:t>
            </a:r>
          </a:p>
          <a:p>
            <a:pPr marL="457200" indent="-457200">
              <a:lnSpc>
                <a:spcPct val="150000"/>
              </a:lnSpc>
              <a:buClr>
                <a:srgbClr val="EF4224"/>
              </a:buClr>
              <a:buFont typeface="Arial" panose="020B0604020202020204" pitchFamily="34" charset="0"/>
              <a:buChar char="•"/>
            </a:pPr>
            <a:r>
              <a:rPr lang="en-IN" sz="2800" dirty="0"/>
              <a:t>Reusability nature of packages makes programming easy.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526245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348</Words>
  <Application>Microsoft Office PowerPoint</Application>
  <PresentationFormat>Custom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Packages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tsrbarath33@gmail.com</cp:lastModifiedBy>
  <cp:revision>142</cp:revision>
  <dcterms:modified xsi:type="dcterms:W3CDTF">2023-08-26T06:27:29Z</dcterms:modified>
</cp:coreProperties>
</file>