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  <p:sldMasterId id="2147483665" r:id="rId2"/>
  </p:sldMasterIdLst>
  <p:notesMasterIdLst>
    <p:notesMasterId r:id="rId12"/>
  </p:notesMasterIdLst>
  <p:sldIdLst>
    <p:sldId id="256" r:id="rId3"/>
    <p:sldId id="257" r:id="rId4"/>
    <p:sldId id="260" r:id="rId5"/>
    <p:sldId id="262" r:id="rId6"/>
    <p:sldId id="261" r:id="rId7"/>
    <p:sldId id="265" r:id="rId8"/>
    <p:sldId id="263" r:id="rId9"/>
    <p:sldId id="264" r:id="rId10"/>
    <p:sldId id="259" r:id="rId11"/>
  </p:sldIdLst>
  <p:sldSz cx="9144000" cy="60944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1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224"/>
    <a:srgbClr val="FEF3CC"/>
    <a:srgbClr val="F5F5F5"/>
    <a:srgbClr val="000000"/>
    <a:srgbClr val="FA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2" autoAdjust="0"/>
    <p:restoredTop sz="94660"/>
  </p:normalViewPr>
  <p:slideViewPr>
    <p:cSldViewPr>
      <p:cViewPr varScale="1">
        <p:scale>
          <a:sx n="79" d="100"/>
          <a:sy n="79" d="100"/>
        </p:scale>
        <p:origin x="1152" y="90"/>
      </p:cViewPr>
      <p:guideLst>
        <p:guide orient="horz" pos="19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856915" y="685800"/>
            <a:ext cx="5144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A24906-6567-5AAF-3BB2-D41318D1DCB1}"/>
              </a:ext>
            </a:extLst>
          </p:cNvPr>
          <p:cNvSpPr/>
          <p:nvPr userDrawn="1"/>
        </p:nvSpPr>
        <p:spPr>
          <a:xfrm>
            <a:off x="0" y="3657599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6393BF-7B34-F54E-373A-462F98F4D2B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970000" y="169192"/>
            <a:ext cx="3204000" cy="3202036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A77E11F-B681-A808-93BE-BDD1EB6DC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27E9B346-AEC5-63C1-6B2D-EC3A6F311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64FA237E-A103-5580-9845-F005D01D5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E81CAD88-A97C-BC35-86C5-2E58551CF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FA218112-E9AB-0950-D9A1-470B2F171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70342E-CF0E-6FE1-2B9E-DE20D7EBF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C85DE009-D90E-733C-EFF1-B6F813403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B9FBC82A-0885-9013-E526-8744D4589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573E0916-90C3-00CA-090E-BADA570A7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144FFDE7-BA1D-D604-17AF-32E9AB34B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28DC2140-382E-146D-287A-E3547ED76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ECD63109-A032-E818-7507-8691ACF78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A838DA8A-6519-3D25-DC0E-F43C4A3EC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8EDD3F71-84F2-3880-A798-23C6301AC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90CCEF88-4752-4C27-4AE7-4C79BCA59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D07B65DC-BA03-C041-7ECB-15A141484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C3A82F13-5363-A6DD-7BBE-D1AE7B3FC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ECA12C92-2D91-AC74-412D-BFF915100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1818B450-950E-02C3-EFEA-E3E6F50A3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4893CC72-BA6A-5DCB-257C-96EA4F8DD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E7604163-A87F-BABC-D30C-5E5471E56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F30D2CBC-2208-9CD9-0F8F-323F23521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C5EA038F-2F43-97A6-934F-6A16D799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EEB58FB-AD58-CF0D-5148-F5240F7F13E1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B6CB8648-228F-5FE3-EA01-75D90315DA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848400"/>
            <a:ext cx="9144000" cy="970256"/>
          </a:xfrm>
          <a:prstGeom prst="rect">
            <a:avLst/>
          </a:prstGeo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Master title</a:t>
            </a:r>
            <a:endParaRPr lang="en-IN" dirty="0"/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30EB9385-2D5A-F496-BE48-0F6193FBB0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4928400"/>
            <a:ext cx="7992000" cy="4228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Master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81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EF01C-2382-8741-403D-34946007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F3BDD-0272-1468-2FE9-428A2D44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1469F-65CF-8021-738E-499C44BC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72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00E2-9A72-9A19-DE0D-8789A139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38D4-496F-A01E-B23E-A7BB6E2CB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5F0D9-E293-94A2-4EB8-7C78044D9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3CBA4-A512-171E-8FC7-010FE4C6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43DA5-BEF0-EC65-D2D3-DDC930CD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C6BE7-4994-467C-057F-0D1D3736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811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DE03-6007-34D6-E47B-A6925F2F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10710-17FE-0401-C01B-108BC096C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016C1-BFF7-120E-42D0-BBC465B27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AD077-FC99-5D64-BD28-EA60AE52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99DE-0089-9CBC-802D-99157261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A0A27-3365-A028-27DE-1D48FA3B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828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981B-A4ED-2C58-F047-86243F25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938A6-1E1D-F592-6074-489DCB4CB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DBA79-94AE-59B0-53B3-7DEBC163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35198-CDEB-28DD-C156-1D0C4AA7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FADF2-2434-B8DE-6614-3CA22B07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7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1FBAC-7081-5FA7-829F-7B0467DC9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23850"/>
            <a:ext cx="1971675" cy="51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7F948-0532-07F1-B12D-6961E24D0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23850"/>
            <a:ext cx="5762625" cy="5165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55D7E-4AE0-93CB-3755-4E635D09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9A027-47BE-BF28-AD9D-820C32E6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6321-CB4A-A959-EE5B-121C6A66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90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37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90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51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rgbClr val="FE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30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3EE3-8A9E-CB50-2A4C-1C9403E6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519238"/>
            <a:ext cx="7886700" cy="25352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D95DD-6D17-0D82-3242-3289521A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078288"/>
            <a:ext cx="7886700" cy="13335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58A58-5153-B59C-D812-F988E0FB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1B466-2913-F5AB-9BD1-5CF6B8B5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A9D41-1691-5742-E897-0D808724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27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11C0-B50B-6A11-FAD1-94D587CE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D2B7F-2BDE-5CD7-E58F-B5F19F7DA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B6E57-BED2-CB2D-A695-68B5D9554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DB929-86E0-E445-80D3-1048E36F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1C100-5E27-102D-8E9E-586BED21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1765A-68BD-252E-B248-36B49431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06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50D8-E08F-7FC8-016C-183DFE3F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23850"/>
            <a:ext cx="7886700" cy="1177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C7B57-455D-2305-319E-C6788795D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493838"/>
            <a:ext cx="3868737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A8D93-C2DA-04F0-AF53-89A5E6825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225675"/>
            <a:ext cx="3868737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CF433-9236-D690-77BB-8621A4B81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93838"/>
            <a:ext cx="3887788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9FD10-D171-3DF0-1E61-5F0786D62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225675"/>
            <a:ext cx="3887788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FD72F-3A22-4AE4-5E7A-D0EF35E8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63FCE-99C7-1C23-6DAA-137FC0BA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3BF7E-B9A2-F855-5E56-C7B5DBEE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16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0C5F-3D26-C34F-DF1D-E91241F5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6835F-82C4-0E09-ADB2-8485C2E5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F7E98-B2AC-2677-74F3-441E02EE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1943C-B270-D677-0378-26C053BA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26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43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53733-EB42-3FB1-0F82-1C020369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3850"/>
            <a:ext cx="7886700" cy="1177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F9AE1-4A32-A216-4337-61B5F0938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622425"/>
            <a:ext cx="7886700" cy="386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7A076-C397-F17A-FA17-A353E4F48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916E4-2949-44C2-A97A-05024E0AA37E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1C5E6-34AD-8D53-136E-FEE2635C5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648325"/>
            <a:ext cx="30861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D6CF5-11B8-4215-C964-DFC5262BD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09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80" r:id="rId2"/>
    <p:sldLayoutId id="2147483667" r:id="rId3"/>
    <p:sldLayoutId id="2147483681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2E7C-72C4-980F-CAF8-0DB0A4041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 Modifier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434B6-144C-2224-74C4-6D7D7EF30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63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A1CE-3DBA-E68A-6A0C-98528D34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 Modifier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8CB8-6DAC-9625-1F34-E68D88BE8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350" y="1391206"/>
            <a:ext cx="8332650" cy="4376014"/>
          </a:xfrm>
        </p:spPr>
        <p:txBody>
          <a:bodyPr>
            <a:normAutofit lnSpcReduction="10000"/>
          </a:bodyPr>
          <a:lstStyle/>
          <a:p>
            <a:r>
              <a:rPr lang="en-IN" b="1" i="1" dirty="0">
                <a:solidFill>
                  <a:srgbClr val="EF4224"/>
                </a:solidFill>
              </a:rPr>
              <a:t>Access Modifiers: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Access Modifiers are used to restrict the access of the class member variable and methods from outside the class.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Python uses ‘_’ symbol to determine the access control for a specific data members or a member function of a class.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Access modifiers in Python have an important role to play in securing data from unauthorized access and in preventing it from being exploited.</a:t>
            </a:r>
          </a:p>
          <a:p>
            <a:pPr>
              <a:buClr>
                <a:srgbClr val="EF4224"/>
              </a:buClr>
            </a:pPr>
            <a:r>
              <a:rPr lang="en-IN" sz="2000" i="1" dirty="0">
                <a:solidFill>
                  <a:srgbClr val="EF4224"/>
                </a:solidFill>
              </a:rPr>
              <a:t>Types of Access Modifiers:</a:t>
            </a: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IN" sz="2000" dirty="0"/>
              <a:t>Public Access Modifiers</a:t>
            </a: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IN" sz="2000" dirty="0"/>
              <a:t>Protected Access Modifiers</a:t>
            </a: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IN" sz="2000" dirty="0"/>
              <a:t>Private Access Modifiers</a:t>
            </a:r>
          </a:p>
        </p:txBody>
      </p:sp>
    </p:spTree>
    <p:extLst>
      <p:ext uri="{BB962C8B-B14F-4D97-AF65-F5344CB8AC3E}">
        <p14:creationId xmlns:p14="http://schemas.microsoft.com/office/powerpoint/2010/main" val="370470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5FA5-49DC-C769-2222-2C5F274B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FEDB5-2867-B05B-6D30-28E0F2E73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rgbClr val="EF4224"/>
                </a:solidFill>
              </a:rPr>
              <a:t>Public Access Modifier: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By default the member variables and methods are public which means they can be accessed from anywhere outside or inside the class.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No public keyword is required to make the class or methods and properties public.</a:t>
            </a:r>
            <a:endParaRPr lang="en-US" sz="2000" i="1" dirty="0">
              <a:solidFill>
                <a:srgbClr val="EF4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29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9C42-BC1C-9514-4E3D-782267C78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2101E-EBF5-4051-B497-3FFEDEF06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887518-7339-B6C3-0915-35ACABADD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00" y="2048206"/>
            <a:ext cx="3582486" cy="2367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E9B0AE-E23C-C606-A85E-5222657CE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00" y="2044423"/>
            <a:ext cx="2634242" cy="23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0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9492-CACA-D3F2-73FD-9F524193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3A274-3C77-C1C5-32E0-7F28C4518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rgbClr val="EF4224"/>
                </a:solidFill>
              </a:rPr>
              <a:t>Private Access Modifier: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Class properties and methods with private access modifier can only be accessed within the class where they are defined and cannot be accessed outside the class.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In python private properties and methods are declared by adding a prefix with two underscores(‘__’)before their declaration.</a:t>
            </a:r>
          </a:p>
        </p:txBody>
      </p:sp>
    </p:spTree>
    <p:extLst>
      <p:ext uri="{BB962C8B-B14F-4D97-AF65-F5344CB8AC3E}">
        <p14:creationId xmlns:p14="http://schemas.microsoft.com/office/powerpoint/2010/main" val="2465382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9C42-BC1C-9514-4E3D-782267C78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2101E-EBF5-4051-B497-3FFEDEF06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B12FD4-E49A-3AA0-644A-4545317E4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2039206"/>
            <a:ext cx="3964162" cy="18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4F049F-D924-BF8A-C762-E34AB5943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032" y="2069708"/>
            <a:ext cx="4279968" cy="234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12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13FB-0385-B840-1F75-5BCD15BFA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D0DD5-C289-D8B8-2570-E63936EA8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rgbClr val="EF4224"/>
                </a:solidFill>
              </a:rPr>
              <a:t>Protected Access Modifier: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Class properties and methods with protected access modifier can be accessed within the class and from the class that inherits the protected class.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In python, protected members and methods are declared using single underscore(‘_’) as prefix before their names.</a:t>
            </a:r>
          </a:p>
        </p:txBody>
      </p:sp>
    </p:spTree>
    <p:extLst>
      <p:ext uri="{BB962C8B-B14F-4D97-AF65-F5344CB8AC3E}">
        <p14:creationId xmlns:p14="http://schemas.microsoft.com/office/powerpoint/2010/main" val="1142315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C195B-DFEE-DD2E-CC14-55A81DCA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17F6-5788-4521-7E04-29B23A1F3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F53DD-15BB-3599-71B9-6584A6BC6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" y="1967206"/>
            <a:ext cx="4168468" cy="352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5B0E2F-66A6-E77C-46E8-94D469A52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00" y="1967206"/>
            <a:ext cx="2376000" cy="232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96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D68B-C364-3D6B-99BE-2D5E75160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71B2A-5DFA-FEE9-ED6B-CE6F3A349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631046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265</Words>
  <Application>Microsoft Office PowerPoint</Application>
  <PresentationFormat>Custom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D-DIN-PRO</vt:lpstr>
      <vt:lpstr>Wingdings</vt:lpstr>
      <vt:lpstr>1_Custom Design</vt:lpstr>
      <vt:lpstr>Custom Design</vt:lpstr>
      <vt:lpstr>Access Modifier</vt:lpstr>
      <vt:lpstr>Access Modifier</vt:lpstr>
      <vt:lpstr>Access Modifier</vt:lpstr>
      <vt:lpstr>Access Modifier</vt:lpstr>
      <vt:lpstr>Access Modifier</vt:lpstr>
      <vt:lpstr>Access Modifier</vt:lpstr>
      <vt:lpstr>Access Modifier</vt:lpstr>
      <vt:lpstr>Access Modifiers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Spot Pras</dc:creator>
  <cp:lastModifiedBy>DELL</cp:lastModifiedBy>
  <cp:revision>139</cp:revision>
  <dcterms:modified xsi:type="dcterms:W3CDTF">2023-05-24T06:28:06Z</dcterms:modified>
</cp:coreProperties>
</file>