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  <p:sldMasterId id="2147483665" r:id="rId2"/>
  </p:sldMasterIdLst>
  <p:notesMasterIdLst>
    <p:notesMasterId r:id="rId10"/>
  </p:notesMasterIdLst>
  <p:sldIdLst>
    <p:sldId id="256" r:id="rId3"/>
    <p:sldId id="257" r:id="rId4"/>
    <p:sldId id="260" r:id="rId5"/>
    <p:sldId id="261" r:id="rId6"/>
    <p:sldId id="262" r:id="rId7"/>
    <p:sldId id="263" r:id="rId8"/>
    <p:sldId id="259" r:id="rId9"/>
  </p:sldIdLst>
  <p:sldSz cx="9144000" cy="60944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91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4224"/>
    <a:srgbClr val="FEF3CC"/>
    <a:srgbClr val="F5F5F5"/>
    <a:srgbClr val="000000"/>
    <a:srgbClr val="FA7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2" autoAdjust="0"/>
    <p:restoredTop sz="94660"/>
  </p:normalViewPr>
  <p:slideViewPr>
    <p:cSldViewPr>
      <p:cViewPr varScale="1">
        <p:scale>
          <a:sx n="75" d="100"/>
          <a:sy n="75" d="100"/>
        </p:scale>
        <p:origin x="1242" y="60"/>
      </p:cViewPr>
      <p:guideLst>
        <p:guide orient="horz" pos="1919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856915" y="685800"/>
            <a:ext cx="51447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EA24906-6567-5AAF-3BB2-D41318D1DCB1}"/>
              </a:ext>
            </a:extLst>
          </p:cNvPr>
          <p:cNvSpPr/>
          <p:nvPr userDrawn="1"/>
        </p:nvSpPr>
        <p:spPr>
          <a:xfrm>
            <a:off x="0" y="3657599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6393BF-7B34-F54E-373A-462F98F4D2B9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2970000" y="169192"/>
            <a:ext cx="3204000" cy="3202036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A77E11F-B681-A808-93BE-BDD1EB6DC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27E9B346-AEC5-63C1-6B2D-EC3A6F311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64FA237E-A103-5580-9845-F005D01D50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E81CAD88-A97C-BC35-86C5-2E58551CF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FA218112-E9AB-0950-D9A1-470B2F17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70342E-CF0E-6FE1-2B9E-DE20D7EBF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C85DE009-D90E-733C-EFF1-B6F813403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B9FBC82A-0885-9013-E526-8744D4589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573E0916-90C3-00CA-090E-BADA570A7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144FFDE7-BA1D-D604-17AF-32E9AB34B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28DC2140-382E-146D-287A-E3547ED76B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ECD63109-A032-E818-7507-8691ACF78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A838DA8A-6519-3D25-DC0E-F43C4A3EC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8EDD3F71-84F2-3880-A798-23C6301AC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90CCEF88-4752-4C27-4AE7-4C79BCA5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D07B65DC-BA03-C041-7ECB-15A1414843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C3A82F13-5363-A6DD-7BBE-D1AE7B3FC3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ECA12C92-2D91-AC74-412D-BFF915100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1818B450-950E-02C3-EFEA-E3E6F50A38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4893CC72-BA6A-5DCB-257C-96EA4F8DD5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E7604163-A87F-BABC-D30C-5E5471E56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F30D2CBC-2208-9CD9-0F8F-323F23521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C5EA038F-2F43-97A6-934F-6A16D799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EEB58FB-AD58-CF0D-5148-F5240F7F13E1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B6CB8648-228F-5FE3-EA01-75D90315DA7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3848400"/>
            <a:ext cx="9144000" cy="970256"/>
          </a:xfrm>
          <a:prstGeom prst="rect">
            <a:avLst/>
          </a:prstGeo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Master title</a:t>
            </a:r>
            <a:endParaRPr lang="en-IN" dirty="0"/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30EB9385-2D5A-F496-BE48-0F6193FBB0C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4928400"/>
            <a:ext cx="7992000" cy="4228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Master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81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0EF01C-2382-8741-403D-34946007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F3BDD-0272-1468-2FE9-428A2D44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1469F-65CF-8021-738E-499C44BC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2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F00E2-9A72-9A19-DE0D-8789A139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738D4-496F-A01E-B23E-A7BB6E2CB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5F0D9-E293-94A2-4EB8-7C78044D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3CBA4-A512-171E-8FC7-010FE4C6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3DA5-BEF0-EC65-D2D3-DDC930CD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C6BE7-4994-467C-057F-0D1D3736D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81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DE03-6007-34D6-E47B-A6925F2F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06400"/>
            <a:ext cx="2949575" cy="1422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010710-17FE-0401-C01B-108BC096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877888"/>
            <a:ext cx="4629150" cy="4330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E016C1-BFF7-120E-42D0-BBC465B27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828800"/>
            <a:ext cx="2949575" cy="33861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AD077-FC99-5D64-BD28-EA60AE5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99DE-0089-9CBC-802D-991572611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A0A27-3365-A028-27DE-1D48FA3B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8283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5981B-A4ED-2C58-F047-86243F255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38A6-1E1D-F592-6074-489DCB4CB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BA79-94AE-59B0-53B3-7DEBC163B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35198-CDEB-28DD-C156-1D0C4AA71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FADF2-2434-B8DE-6614-3CA22B070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21FBAC-7081-5FA7-829F-7B0467DC9A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23850"/>
            <a:ext cx="1971675" cy="51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7F948-0532-07F1-B12D-6961E24D0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23850"/>
            <a:ext cx="5762625" cy="51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55D7E-4AE0-93CB-3755-4E635D09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A027-47BE-BF28-AD9D-820C32E69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6321-CB4A-A959-EE5B-121C6A66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90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76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F16376A-5B9A-6CC8-59FB-FE16753A9A24}"/>
              </a:ext>
            </a:extLst>
          </p:cNvPr>
          <p:cNvSpPr/>
          <p:nvPr userDrawn="1"/>
        </p:nvSpPr>
        <p:spPr>
          <a:xfrm>
            <a:off x="0" y="1828800"/>
            <a:ext cx="9144000" cy="24368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EDADE-1686-C2F0-7763-85B22E6094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192400"/>
            <a:ext cx="9144000" cy="970256"/>
          </a:xfrm>
        </p:spPr>
        <p:txBody>
          <a:bodyPr anchor="t" anchorCtr="0"/>
          <a:lstStyle>
            <a:lvl1pPr algn="ctr">
              <a:defRPr sz="60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Topic title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5262B-0108-856F-0D13-86633AB56E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0000" y="3272400"/>
            <a:ext cx="7992000" cy="42280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Topic 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390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rgbClr val="EF42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0514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73B2F74-9519-B96E-2C33-99FAB8F6DC82}"/>
              </a:ext>
            </a:extLst>
          </p:cNvPr>
          <p:cNvSpPr/>
          <p:nvPr userDrawn="1"/>
        </p:nvSpPr>
        <p:spPr>
          <a:xfrm>
            <a:off x="0" y="0"/>
            <a:ext cx="9144000" cy="1177926"/>
          </a:xfrm>
          <a:prstGeom prst="rect">
            <a:avLst/>
          </a:prstGeom>
          <a:solidFill>
            <a:srgbClr val="FEF3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7771C-8999-D59A-FD30-4F0ED7B6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000" y="327193"/>
            <a:ext cx="8100000" cy="523540"/>
          </a:xfrm>
        </p:spPr>
        <p:txBody>
          <a:bodyPr>
            <a:noAutofit/>
          </a:bodyPr>
          <a:lstStyle>
            <a:lvl1pPr>
              <a:defRPr sz="4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8E878-402B-3119-66DE-1FD478D88E8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391206"/>
            <a:ext cx="7886700" cy="3867150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0" indent="0">
              <a:lnSpc>
                <a:spcPct val="100000"/>
              </a:lnSpc>
              <a:buFontTx/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Content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6E0FB36-7B6E-E7F0-C926-D26B955719E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8100000" y="139241"/>
            <a:ext cx="900000" cy="899444"/>
            <a:chOff x="2506949" y="984250"/>
            <a:chExt cx="4134909" cy="413237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2DEB431-1C4C-497F-B4A0-6989932B9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6949" y="984250"/>
              <a:ext cx="4134909" cy="4132373"/>
            </a:xfrm>
            <a:custGeom>
              <a:avLst/>
              <a:gdLst/>
              <a:ahLst/>
              <a:cxnLst/>
              <a:rect l="l" t="t" r="r" b="b"/>
              <a:pathLst>
                <a:path w="4134909" h="4132373">
                  <a:moveTo>
                    <a:pt x="1894675" y="3919231"/>
                  </a:moveTo>
                  <a:lnTo>
                    <a:pt x="1915153" y="3921370"/>
                  </a:lnTo>
                  <a:lnTo>
                    <a:pt x="1914273" y="3929791"/>
                  </a:lnTo>
                  <a:cubicBezTo>
                    <a:pt x="1913905" y="3933309"/>
                    <a:pt x="1913190" y="3936302"/>
                    <a:pt x="1912128" y="3938770"/>
                  </a:cubicBezTo>
                  <a:cubicBezTo>
                    <a:pt x="1911065" y="3941237"/>
                    <a:pt x="1909648" y="3943237"/>
                    <a:pt x="1907878" y="3944768"/>
                  </a:cubicBezTo>
                  <a:cubicBezTo>
                    <a:pt x="1906002" y="3946302"/>
                    <a:pt x="1903686" y="3947373"/>
                    <a:pt x="1900929" y="3947982"/>
                  </a:cubicBezTo>
                  <a:cubicBezTo>
                    <a:pt x="1898173" y="3948590"/>
                    <a:pt x="1894922" y="3948701"/>
                    <a:pt x="1891177" y="3948314"/>
                  </a:cubicBezTo>
                  <a:cubicBezTo>
                    <a:pt x="1885380" y="3947704"/>
                    <a:pt x="1881177" y="3946009"/>
                    <a:pt x="1878568" y="3943230"/>
                  </a:cubicBezTo>
                  <a:cubicBezTo>
                    <a:pt x="1875959" y="3940450"/>
                    <a:pt x="1874913" y="3936612"/>
                    <a:pt x="1875429" y="3931715"/>
                  </a:cubicBezTo>
                  <a:cubicBezTo>
                    <a:pt x="1876428" y="3922156"/>
                    <a:pt x="1882843" y="3917995"/>
                    <a:pt x="1894675" y="3919231"/>
                  </a:cubicBezTo>
                  <a:close/>
                  <a:moveTo>
                    <a:pt x="2360999" y="3899737"/>
                  </a:moveTo>
                  <a:lnTo>
                    <a:pt x="2362519" y="3908066"/>
                  </a:lnTo>
                  <a:cubicBezTo>
                    <a:pt x="2363154" y="3911546"/>
                    <a:pt x="2363308" y="3914619"/>
                    <a:pt x="2362981" y="3917286"/>
                  </a:cubicBezTo>
                  <a:cubicBezTo>
                    <a:pt x="2362653" y="3919953"/>
                    <a:pt x="2361855" y="3922269"/>
                    <a:pt x="2360586" y="3924235"/>
                  </a:cubicBezTo>
                  <a:cubicBezTo>
                    <a:pt x="2359216" y="3926235"/>
                    <a:pt x="2357294" y="3927913"/>
                    <a:pt x="2354819" y="3929271"/>
                  </a:cubicBezTo>
                  <a:cubicBezTo>
                    <a:pt x="2352344" y="3930629"/>
                    <a:pt x="2349255" y="3931648"/>
                    <a:pt x="2345552" y="3932329"/>
                  </a:cubicBezTo>
                  <a:cubicBezTo>
                    <a:pt x="2339817" y="3933370"/>
                    <a:pt x="2335307" y="3932924"/>
                    <a:pt x="2332023" y="3930989"/>
                  </a:cubicBezTo>
                  <a:cubicBezTo>
                    <a:pt x="2328739" y="3929053"/>
                    <a:pt x="2326657" y="3925663"/>
                    <a:pt x="2325778" y="3920818"/>
                  </a:cubicBezTo>
                  <a:cubicBezTo>
                    <a:pt x="2324053" y="3911363"/>
                    <a:pt x="2329041" y="3905568"/>
                    <a:pt x="2340744" y="3903433"/>
                  </a:cubicBezTo>
                  <a:close/>
                  <a:moveTo>
                    <a:pt x="1966164" y="3858326"/>
                  </a:moveTo>
                  <a:lnTo>
                    <a:pt x="2003171" y="3975066"/>
                  </a:lnTo>
                  <a:lnTo>
                    <a:pt x="2002670" y="3976653"/>
                  </a:lnTo>
                  <a:cubicBezTo>
                    <a:pt x="2001920" y="3978814"/>
                    <a:pt x="2001078" y="3980659"/>
                    <a:pt x="2000145" y="3982186"/>
                  </a:cubicBezTo>
                  <a:cubicBezTo>
                    <a:pt x="1999212" y="3983713"/>
                    <a:pt x="1998218" y="3984868"/>
                    <a:pt x="1997163" y="3985648"/>
                  </a:cubicBezTo>
                  <a:cubicBezTo>
                    <a:pt x="1994835" y="3987147"/>
                    <a:pt x="1991387" y="3987813"/>
                    <a:pt x="1986819" y="3987649"/>
                  </a:cubicBezTo>
                  <a:lnTo>
                    <a:pt x="1977910" y="3987402"/>
                  </a:lnTo>
                  <a:lnTo>
                    <a:pt x="1977208" y="4012739"/>
                  </a:lnTo>
                  <a:lnTo>
                    <a:pt x="1987032" y="4013011"/>
                  </a:lnTo>
                  <a:cubicBezTo>
                    <a:pt x="1991725" y="4013136"/>
                    <a:pt x="1996003" y="4012750"/>
                    <a:pt x="1999867" y="4011852"/>
                  </a:cubicBezTo>
                  <a:cubicBezTo>
                    <a:pt x="2003731" y="4010955"/>
                    <a:pt x="2007122" y="4009574"/>
                    <a:pt x="2010041" y="4007708"/>
                  </a:cubicBezTo>
                  <a:cubicBezTo>
                    <a:pt x="2015861" y="4003948"/>
                    <a:pt x="2020376" y="3997753"/>
                    <a:pt x="2023587" y="3989123"/>
                  </a:cubicBezTo>
                  <a:lnTo>
                    <a:pt x="2072165" y="3861260"/>
                  </a:lnTo>
                  <a:lnTo>
                    <a:pt x="2043151" y="3860457"/>
                  </a:lnTo>
                  <a:lnTo>
                    <a:pt x="2017325" y="3934523"/>
                  </a:lnTo>
                  <a:lnTo>
                    <a:pt x="1996091" y="3859154"/>
                  </a:lnTo>
                  <a:close/>
                  <a:moveTo>
                    <a:pt x="1903712" y="3850331"/>
                  </a:moveTo>
                  <a:cubicBezTo>
                    <a:pt x="1897009" y="3849631"/>
                    <a:pt x="1890937" y="3849800"/>
                    <a:pt x="1885495" y="3850838"/>
                  </a:cubicBezTo>
                  <a:cubicBezTo>
                    <a:pt x="1880053" y="3851877"/>
                    <a:pt x="1875184" y="3853778"/>
                    <a:pt x="1870887" y="3856543"/>
                  </a:cubicBezTo>
                  <a:cubicBezTo>
                    <a:pt x="1866574" y="3859411"/>
                    <a:pt x="1863212" y="3862926"/>
                    <a:pt x="1860802" y="3867088"/>
                  </a:cubicBezTo>
                  <a:cubicBezTo>
                    <a:pt x="1858392" y="3871250"/>
                    <a:pt x="1856898" y="3876115"/>
                    <a:pt x="1856322" y="3881682"/>
                  </a:cubicBezTo>
                  <a:lnTo>
                    <a:pt x="1856227" y="3882592"/>
                  </a:lnTo>
                  <a:lnTo>
                    <a:pt x="1882345" y="3885321"/>
                  </a:lnTo>
                  <a:lnTo>
                    <a:pt x="1882416" y="3884638"/>
                  </a:lnTo>
                  <a:cubicBezTo>
                    <a:pt x="1882642" y="3882471"/>
                    <a:pt x="1883248" y="3880531"/>
                    <a:pt x="1884232" y="3878817"/>
                  </a:cubicBezTo>
                  <a:cubicBezTo>
                    <a:pt x="1885216" y="3877103"/>
                    <a:pt x="1886576" y="3875644"/>
                    <a:pt x="1888312" y="3874440"/>
                  </a:cubicBezTo>
                  <a:cubicBezTo>
                    <a:pt x="1889932" y="3873339"/>
                    <a:pt x="1891833" y="3872570"/>
                    <a:pt x="1894016" y="3872132"/>
                  </a:cubicBezTo>
                  <a:cubicBezTo>
                    <a:pt x="1896199" y="3871693"/>
                    <a:pt x="1898604" y="3871609"/>
                    <a:pt x="1901231" y="3871879"/>
                  </a:cubicBezTo>
                  <a:cubicBezTo>
                    <a:pt x="1907493" y="3872538"/>
                    <a:pt x="1912039" y="3874613"/>
                    <a:pt x="1914871" y="3878106"/>
                  </a:cubicBezTo>
                  <a:cubicBezTo>
                    <a:pt x="1917702" y="3881599"/>
                    <a:pt x="1918793" y="3886478"/>
                    <a:pt x="1918143" y="3892742"/>
                  </a:cubicBezTo>
                  <a:lnTo>
                    <a:pt x="1917169" y="3902073"/>
                  </a:lnTo>
                  <a:lnTo>
                    <a:pt x="1892139" y="3899458"/>
                  </a:lnTo>
                  <a:cubicBezTo>
                    <a:pt x="1879368" y="3898086"/>
                    <a:pt x="1869126" y="3900076"/>
                    <a:pt x="1861414" y="3905429"/>
                  </a:cubicBezTo>
                  <a:cubicBezTo>
                    <a:pt x="1853695" y="3910818"/>
                    <a:pt x="1849258" y="3918859"/>
                    <a:pt x="1848103" y="3929550"/>
                  </a:cubicBezTo>
                  <a:cubicBezTo>
                    <a:pt x="1847502" y="3935344"/>
                    <a:pt x="1847808" y="3940569"/>
                    <a:pt x="1849020" y="3945224"/>
                  </a:cubicBezTo>
                  <a:cubicBezTo>
                    <a:pt x="1850232" y="3949879"/>
                    <a:pt x="1852315" y="3954021"/>
                    <a:pt x="1855270" y="3957648"/>
                  </a:cubicBezTo>
                  <a:cubicBezTo>
                    <a:pt x="1858229" y="3961281"/>
                    <a:pt x="1861987" y="3964151"/>
                    <a:pt x="1866542" y="3966258"/>
                  </a:cubicBezTo>
                  <a:cubicBezTo>
                    <a:pt x="1871098" y="3968364"/>
                    <a:pt x="1876395" y="3969731"/>
                    <a:pt x="1882433" y="3970357"/>
                  </a:cubicBezTo>
                  <a:cubicBezTo>
                    <a:pt x="1885614" y="3970689"/>
                    <a:pt x="1888548" y="3970766"/>
                    <a:pt x="1891236" y="3970588"/>
                  </a:cubicBezTo>
                  <a:cubicBezTo>
                    <a:pt x="1893923" y="3970409"/>
                    <a:pt x="1896393" y="3969979"/>
                    <a:pt x="1898645" y="3969296"/>
                  </a:cubicBezTo>
                  <a:cubicBezTo>
                    <a:pt x="1900792" y="3968601"/>
                    <a:pt x="1902955" y="3967621"/>
                    <a:pt x="1905133" y="3966357"/>
                  </a:cubicBezTo>
                  <a:cubicBezTo>
                    <a:pt x="1907312" y="3965092"/>
                    <a:pt x="1909477" y="3963539"/>
                    <a:pt x="1911629" y="3961698"/>
                  </a:cubicBezTo>
                  <a:lnTo>
                    <a:pt x="1910562" y="3971916"/>
                  </a:lnTo>
                  <a:lnTo>
                    <a:pt x="1937817" y="3974764"/>
                  </a:lnTo>
                  <a:lnTo>
                    <a:pt x="1945938" y="3897026"/>
                  </a:lnTo>
                  <a:cubicBezTo>
                    <a:pt x="1946658" y="3890084"/>
                    <a:pt x="1946282" y="3883892"/>
                    <a:pt x="1944807" y="3878451"/>
                  </a:cubicBezTo>
                  <a:cubicBezTo>
                    <a:pt x="1943333" y="3873010"/>
                    <a:pt x="1940790" y="3868322"/>
                    <a:pt x="1937178" y="3864386"/>
                  </a:cubicBezTo>
                  <a:cubicBezTo>
                    <a:pt x="1929925" y="3856551"/>
                    <a:pt x="1918769" y="3851866"/>
                    <a:pt x="1903712" y="3850331"/>
                  </a:cubicBezTo>
                  <a:close/>
                  <a:moveTo>
                    <a:pt x="2330074" y="3834767"/>
                  </a:moveTo>
                  <a:cubicBezTo>
                    <a:pt x="2323444" y="3835977"/>
                    <a:pt x="2317664" y="3837844"/>
                    <a:pt x="2312732" y="3840368"/>
                  </a:cubicBezTo>
                  <a:cubicBezTo>
                    <a:pt x="2307801" y="3842893"/>
                    <a:pt x="2303661" y="3846085"/>
                    <a:pt x="2300313" y="3849945"/>
                  </a:cubicBezTo>
                  <a:cubicBezTo>
                    <a:pt x="2296979" y="3853908"/>
                    <a:pt x="2294739" y="3858226"/>
                    <a:pt x="2293595" y="3862897"/>
                  </a:cubicBezTo>
                  <a:cubicBezTo>
                    <a:pt x="2292450" y="3867569"/>
                    <a:pt x="2292382" y="3872657"/>
                    <a:pt x="2293391" y="3878162"/>
                  </a:cubicBezTo>
                  <a:lnTo>
                    <a:pt x="2293556" y="3879062"/>
                  </a:lnTo>
                  <a:lnTo>
                    <a:pt x="2319390" y="3874348"/>
                  </a:lnTo>
                  <a:lnTo>
                    <a:pt x="2319266" y="3873673"/>
                  </a:lnTo>
                  <a:cubicBezTo>
                    <a:pt x="2318875" y="3871530"/>
                    <a:pt x="2318911" y="3869497"/>
                    <a:pt x="2319375" y="3867576"/>
                  </a:cubicBezTo>
                  <a:cubicBezTo>
                    <a:pt x="2319838" y="3865655"/>
                    <a:pt x="2320734" y="3863873"/>
                    <a:pt x="2322062" y="3862230"/>
                  </a:cubicBezTo>
                  <a:cubicBezTo>
                    <a:pt x="2323308" y="3860719"/>
                    <a:pt x="2324916" y="3859446"/>
                    <a:pt x="2326889" y="3858413"/>
                  </a:cubicBezTo>
                  <a:cubicBezTo>
                    <a:pt x="2328861" y="3857379"/>
                    <a:pt x="2331146" y="3856623"/>
                    <a:pt x="2333742" y="3856144"/>
                  </a:cubicBezTo>
                  <a:cubicBezTo>
                    <a:pt x="2339937" y="3855019"/>
                    <a:pt x="2344884" y="3855735"/>
                    <a:pt x="2348582" y="3858292"/>
                  </a:cubicBezTo>
                  <a:cubicBezTo>
                    <a:pt x="2352280" y="3860850"/>
                    <a:pt x="2354697" y="3865226"/>
                    <a:pt x="2355832" y="3871420"/>
                  </a:cubicBezTo>
                  <a:lnTo>
                    <a:pt x="2357516" y="3880650"/>
                  </a:lnTo>
                  <a:lnTo>
                    <a:pt x="2332759" y="3885167"/>
                  </a:lnTo>
                  <a:cubicBezTo>
                    <a:pt x="2320116" y="3887435"/>
                    <a:pt x="2310845" y="3892221"/>
                    <a:pt x="2304947" y="3899524"/>
                  </a:cubicBezTo>
                  <a:cubicBezTo>
                    <a:pt x="2299051" y="3906863"/>
                    <a:pt x="2297050" y="3915826"/>
                    <a:pt x="2298943" y="3926412"/>
                  </a:cubicBezTo>
                  <a:cubicBezTo>
                    <a:pt x="2299993" y="3932142"/>
                    <a:pt x="2301753" y="3937071"/>
                    <a:pt x="2304223" y="3941198"/>
                  </a:cubicBezTo>
                  <a:cubicBezTo>
                    <a:pt x="2306693" y="3945326"/>
                    <a:pt x="2309856" y="3948716"/>
                    <a:pt x="2313710" y="3951368"/>
                  </a:cubicBezTo>
                  <a:cubicBezTo>
                    <a:pt x="2317570" y="3954024"/>
                    <a:pt x="2321982" y="3955723"/>
                    <a:pt x="2326946" y="3956466"/>
                  </a:cubicBezTo>
                  <a:cubicBezTo>
                    <a:pt x="2331910" y="3957209"/>
                    <a:pt x="2337378" y="3957034"/>
                    <a:pt x="2343349" y="3955939"/>
                  </a:cubicBezTo>
                  <a:cubicBezTo>
                    <a:pt x="2346495" y="3955365"/>
                    <a:pt x="2349332" y="3954615"/>
                    <a:pt x="2351862" y="3953689"/>
                  </a:cubicBezTo>
                  <a:cubicBezTo>
                    <a:pt x="2354392" y="3952764"/>
                    <a:pt x="2356641" y="3951657"/>
                    <a:pt x="2358610" y="3950369"/>
                  </a:cubicBezTo>
                  <a:cubicBezTo>
                    <a:pt x="2360476" y="3949100"/>
                    <a:pt x="2362277" y="3947552"/>
                    <a:pt x="2364013" y="3945727"/>
                  </a:cubicBezTo>
                  <a:cubicBezTo>
                    <a:pt x="2365749" y="3943902"/>
                    <a:pt x="2367391" y="3941804"/>
                    <a:pt x="2368940" y="3939432"/>
                  </a:cubicBezTo>
                  <a:lnTo>
                    <a:pt x="2370783" y="3949539"/>
                  </a:lnTo>
                  <a:lnTo>
                    <a:pt x="2397742" y="3944619"/>
                  </a:lnTo>
                  <a:lnTo>
                    <a:pt x="2383711" y="3867728"/>
                  </a:lnTo>
                  <a:cubicBezTo>
                    <a:pt x="2382454" y="3860863"/>
                    <a:pt x="2380354" y="3855027"/>
                    <a:pt x="2377411" y="3850218"/>
                  </a:cubicBezTo>
                  <a:cubicBezTo>
                    <a:pt x="2374469" y="3845410"/>
                    <a:pt x="2370712" y="3841624"/>
                    <a:pt x="2366140" y="3838861"/>
                  </a:cubicBezTo>
                  <a:cubicBezTo>
                    <a:pt x="2356979" y="3833378"/>
                    <a:pt x="2344957" y="3832013"/>
                    <a:pt x="2330074" y="3834767"/>
                  </a:cubicBezTo>
                  <a:close/>
                  <a:moveTo>
                    <a:pt x="2462022" y="3831709"/>
                  </a:moveTo>
                  <a:cubicBezTo>
                    <a:pt x="2464538" y="3832013"/>
                    <a:pt x="2466879" y="3832881"/>
                    <a:pt x="2469043" y="3834314"/>
                  </a:cubicBezTo>
                  <a:cubicBezTo>
                    <a:pt x="2471199" y="3835765"/>
                    <a:pt x="2473085" y="3837934"/>
                    <a:pt x="2474703" y="3840819"/>
                  </a:cubicBezTo>
                  <a:cubicBezTo>
                    <a:pt x="2476320" y="3843703"/>
                    <a:pt x="2477698" y="3847301"/>
                    <a:pt x="2478836" y="3851610"/>
                  </a:cubicBezTo>
                  <a:lnTo>
                    <a:pt x="2484342" y="3872381"/>
                  </a:lnTo>
                  <a:cubicBezTo>
                    <a:pt x="2486474" y="3880443"/>
                    <a:pt x="2486590" y="3886867"/>
                    <a:pt x="2484688" y="3891653"/>
                  </a:cubicBezTo>
                  <a:cubicBezTo>
                    <a:pt x="2482786" y="3896438"/>
                    <a:pt x="2478903" y="3899606"/>
                    <a:pt x="2473037" y="3901156"/>
                  </a:cubicBezTo>
                  <a:cubicBezTo>
                    <a:pt x="2469937" y="3901983"/>
                    <a:pt x="2467048" y="3902207"/>
                    <a:pt x="2464369" y="3901828"/>
                  </a:cubicBezTo>
                  <a:cubicBezTo>
                    <a:pt x="2461690" y="3901449"/>
                    <a:pt x="2459241" y="3900432"/>
                    <a:pt x="2457022" y="3898777"/>
                  </a:cubicBezTo>
                  <a:cubicBezTo>
                    <a:pt x="2452371" y="3895515"/>
                    <a:pt x="2449020" y="3890016"/>
                    <a:pt x="2446968" y="3882279"/>
                  </a:cubicBezTo>
                  <a:lnTo>
                    <a:pt x="2441460" y="3861500"/>
                  </a:lnTo>
                  <a:cubicBezTo>
                    <a:pt x="2440439" y="3857630"/>
                    <a:pt x="2439964" y="3854089"/>
                    <a:pt x="2440034" y="3850876"/>
                  </a:cubicBezTo>
                  <a:cubicBezTo>
                    <a:pt x="2440105" y="3847664"/>
                    <a:pt x="2440693" y="3844787"/>
                    <a:pt x="2441799" y="3842246"/>
                  </a:cubicBezTo>
                  <a:cubicBezTo>
                    <a:pt x="2444013" y="3837203"/>
                    <a:pt x="2448109" y="3833909"/>
                    <a:pt x="2454090" y="3832363"/>
                  </a:cubicBezTo>
                  <a:cubicBezTo>
                    <a:pt x="2456861" y="3831623"/>
                    <a:pt x="2459506" y="3831405"/>
                    <a:pt x="2462022" y="3831709"/>
                  </a:cubicBezTo>
                  <a:close/>
                  <a:moveTo>
                    <a:pt x="1761625" y="3816110"/>
                  </a:moveTo>
                  <a:lnTo>
                    <a:pt x="1786559" y="3820891"/>
                  </a:lnTo>
                  <a:cubicBezTo>
                    <a:pt x="1791057" y="3821754"/>
                    <a:pt x="1794839" y="3823235"/>
                    <a:pt x="1797905" y="3825337"/>
                  </a:cubicBezTo>
                  <a:cubicBezTo>
                    <a:pt x="1800971" y="3827438"/>
                    <a:pt x="1803294" y="3830153"/>
                    <a:pt x="1804872" y="3833483"/>
                  </a:cubicBezTo>
                  <a:cubicBezTo>
                    <a:pt x="1806431" y="3836915"/>
                    <a:pt x="1807304" y="3841118"/>
                    <a:pt x="1807490" y="3846092"/>
                  </a:cubicBezTo>
                  <a:cubicBezTo>
                    <a:pt x="1807677" y="3851066"/>
                    <a:pt x="1807138" y="3856861"/>
                    <a:pt x="1805874" y="3863477"/>
                  </a:cubicBezTo>
                  <a:lnTo>
                    <a:pt x="1800147" y="3893345"/>
                  </a:lnTo>
                  <a:cubicBezTo>
                    <a:pt x="1797698" y="3905914"/>
                    <a:pt x="1793761" y="3914705"/>
                    <a:pt x="1788335" y="3919718"/>
                  </a:cubicBezTo>
                  <a:cubicBezTo>
                    <a:pt x="1785524" y="3922206"/>
                    <a:pt x="1782306" y="3923859"/>
                    <a:pt x="1778680" y="3924677"/>
                  </a:cubicBezTo>
                  <a:cubicBezTo>
                    <a:pt x="1775054" y="3925495"/>
                    <a:pt x="1771049" y="3925483"/>
                    <a:pt x="1766664" y="3924642"/>
                  </a:cubicBezTo>
                  <a:lnTo>
                    <a:pt x="1741729" y="3919861"/>
                  </a:lnTo>
                  <a:close/>
                  <a:moveTo>
                    <a:pt x="2254284" y="3809951"/>
                  </a:moveTo>
                  <a:lnTo>
                    <a:pt x="2224500" y="3812784"/>
                  </a:lnTo>
                  <a:lnTo>
                    <a:pt x="2230648" y="3877414"/>
                  </a:lnTo>
                  <a:lnTo>
                    <a:pt x="2178505" y="3882374"/>
                  </a:lnTo>
                  <a:lnTo>
                    <a:pt x="2172358" y="3817743"/>
                  </a:lnTo>
                  <a:lnTo>
                    <a:pt x="2142574" y="3820576"/>
                  </a:lnTo>
                  <a:lnTo>
                    <a:pt x="2157507" y="3977573"/>
                  </a:lnTo>
                  <a:lnTo>
                    <a:pt x="2187291" y="3974740"/>
                  </a:lnTo>
                  <a:lnTo>
                    <a:pt x="2180970" y="3908289"/>
                  </a:lnTo>
                  <a:lnTo>
                    <a:pt x="2233113" y="3903329"/>
                  </a:lnTo>
                  <a:lnTo>
                    <a:pt x="2239433" y="3969781"/>
                  </a:lnTo>
                  <a:lnTo>
                    <a:pt x="2269217" y="3966948"/>
                  </a:lnTo>
                  <a:close/>
                  <a:moveTo>
                    <a:pt x="2470900" y="3805085"/>
                  </a:moveTo>
                  <a:cubicBezTo>
                    <a:pt x="2465718" y="3804354"/>
                    <a:pt x="2460254" y="3804749"/>
                    <a:pt x="2454508" y="3806267"/>
                  </a:cubicBezTo>
                  <a:cubicBezTo>
                    <a:pt x="2449101" y="3807705"/>
                    <a:pt x="2444509" y="3810095"/>
                    <a:pt x="2440730" y="3813437"/>
                  </a:cubicBezTo>
                  <a:cubicBezTo>
                    <a:pt x="2436952" y="3816779"/>
                    <a:pt x="2433925" y="3821060"/>
                    <a:pt x="2431650" y="3826280"/>
                  </a:cubicBezTo>
                  <a:lnTo>
                    <a:pt x="2428546" y="3814569"/>
                  </a:lnTo>
                  <a:lnTo>
                    <a:pt x="2401836" y="3821649"/>
                  </a:lnTo>
                  <a:lnTo>
                    <a:pt x="2441428" y="3970995"/>
                  </a:lnTo>
                  <a:lnTo>
                    <a:pt x="2468800" y="3963739"/>
                  </a:lnTo>
                  <a:lnTo>
                    <a:pt x="2456912" y="3918896"/>
                  </a:lnTo>
                  <a:cubicBezTo>
                    <a:pt x="2465383" y="3924958"/>
                    <a:pt x="2475262" y="3926512"/>
                    <a:pt x="2486549" y="3923559"/>
                  </a:cubicBezTo>
                  <a:cubicBezTo>
                    <a:pt x="2497381" y="3920688"/>
                    <a:pt x="2505385" y="3914314"/>
                    <a:pt x="2510560" y="3904438"/>
                  </a:cubicBezTo>
                  <a:cubicBezTo>
                    <a:pt x="2515750" y="3894755"/>
                    <a:pt x="2516213" y="3881945"/>
                    <a:pt x="2511949" y="3866009"/>
                  </a:cubicBezTo>
                  <a:lnTo>
                    <a:pt x="2505915" y="3843249"/>
                  </a:lnTo>
                  <a:cubicBezTo>
                    <a:pt x="2501724" y="3827293"/>
                    <a:pt x="2494976" y="3816390"/>
                    <a:pt x="2485668" y="3810541"/>
                  </a:cubicBezTo>
                  <a:cubicBezTo>
                    <a:pt x="2481004" y="3807634"/>
                    <a:pt x="2476081" y="3805815"/>
                    <a:pt x="2470900" y="3805085"/>
                  </a:cubicBezTo>
                  <a:close/>
                  <a:moveTo>
                    <a:pt x="2574206" y="3795881"/>
                  </a:moveTo>
                  <a:cubicBezTo>
                    <a:pt x="2576739" y="3795983"/>
                    <a:pt x="2579141" y="3796662"/>
                    <a:pt x="2581413" y="3797917"/>
                  </a:cubicBezTo>
                  <a:cubicBezTo>
                    <a:pt x="2583677" y="3799192"/>
                    <a:pt x="2585730" y="3801203"/>
                    <a:pt x="2587573" y="3803950"/>
                  </a:cubicBezTo>
                  <a:cubicBezTo>
                    <a:pt x="2589416" y="3806697"/>
                    <a:pt x="2591076" y="3810172"/>
                    <a:pt x="2592553" y="3814378"/>
                  </a:cubicBezTo>
                  <a:lnTo>
                    <a:pt x="2599698" y="3834643"/>
                  </a:lnTo>
                  <a:cubicBezTo>
                    <a:pt x="2602467" y="3842510"/>
                    <a:pt x="2603094" y="3848904"/>
                    <a:pt x="2601580" y="3853826"/>
                  </a:cubicBezTo>
                  <a:cubicBezTo>
                    <a:pt x="2600066" y="3858748"/>
                    <a:pt x="2596447" y="3862215"/>
                    <a:pt x="2590724" y="3864228"/>
                  </a:cubicBezTo>
                  <a:cubicBezTo>
                    <a:pt x="2587700" y="3865299"/>
                    <a:pt x="2584838" y="3865753"/>
                    <a:pt x="2582137" y="3865589"/>
                  </a:cubicBezTo>
                  <a:cubicBezTo>
                    <a:pt x="2579436" y="3865424"/>
                    <a:pt x="2576914" y="3864606"/>
                    <a:pt x="2574571" y="3863134"/>
                  </a:cubicBezTo>
                  <a:cubicBezTo>
                    <a:pt x="2569674" y="3860253"/>
                    <a:pt x="2565895" y="3855038"/>
                    <a:pt x="2563233" y="3847490"/>
                  </a:cubicBezTo>
                  <a:lnTo>
                    <a:pt x="2556085" y="3827216"/>
                  </a:lnTo>
                  <a:cubicBezTo>
                    <a:pt x="2554759" y="3823440"/>
                    <a:pt x="2554002" y="3819948"/>
                    <a:pt x="2553816" y="3816740"/>
                  </a:cubicBezTo>
                  <a:cubicBezTo>
                    <a:pt x="2553630" y="3813532"/>
                    <a:pt x="2553988" y="3810618"/>
                    <a:pt x="2554888" y="3807997"/>
                  </a:cubicBezTo>
                  <a:cubicBezTo>
                    <a:pt x="2556692" y="3802793"/>
                    <a:pt x="2560513" y="3799183"/>
                    <a:pt x="2566351" y="3797165"/>
                  </a:cubicBezTo>
                  <a:cubicBezTo>
                    <a:pt x="2569055" y="3796206"/>
                    <a:pt x="2571673" y="3795778"/>
                    <a:pt x="2574206" y="3795881"/>
                  </a:cubicBezTo>
                  <a:close/>
                  <a:moveTo>
                    <a:pt x="1737145" y="3784909"/>
                  </a:moveTo>
                  <a:lnTo>
                    <a:pt x="1707444" y="3939792"/>
                  </a:lnTo>
                  <a:lnTo>
                    <a:pt x="1761087" y="3950079"/>
                  </a:lnTo>
                  <a:cubicBezTo>
                    <a:pt x="1769746" y="3951735"/>
                    <a:pt x="1777766" y="3952004"/>
                    <a:pt x="1785148" y="3950886"/>
                  </a:cubicBezTo>
                  <a:cubicBezTo>
                    <a:pt x="1792530" y="3949768"/>
                    <a:pt x="1799212" y="3947281"/>
                    <a:pt x="1805193" y="3943424"/>
                  </a:cubicBezTo>
                  <a:cubicBezTo>
                    <a:pt x="1811169" y="3939571"/>
                    <a:pt x="1816189" y="3933960"/>
                    <a:pt x="1820252" y="3926593"/>
                  </a:cubicBezTo>
                  <a:cubicBezTo>
                    <a:pt x="1824315" y="3919225"/>
                    <a:pt x="1827393" y="3910095"/>
                    <a:pt x="1829486" y="3899204"/>
                  </a:cubicBezTo>
                  <a:lnTo>
                    <a:pt x="1835558" y="3867540"/>
                  </a:lnTo>
                  <a:cubicBezTo>
                    <a:pt x="1839736" y="3845755"/>
                    <a:pt x="1837815" y="3829094"/>
                    <a:pt x="1829795" y="3817557"/>
                  </a:cubicBezTo>
                  <a:cubicBezTo>
                    <a:pt x="1825682" y="3811774"/>
                    <a:pt x="1820462" y="3807043"/>
                    <a:pt x="1814136" y="3803364"/>
                  </a:cubicBezTo>
                  <a:cubicBezTo>
                    <a:pt x="1807810" y="3799686"/>
                    <a:pt x="1800327" y="3797020"/>
                    <a:pt x="1791687" y="3795368"/>
                  </a:cubicBezTo>
                  <a:close/>
                  <a:moveTo>
                    <a:pt x="1575485" y="3777040"/>
                  </a:moveTo>
                  <a:lnTo>
                    <a:pt x="1578224" y="3899474"/>
                  </a:lnTo>
                  <a:lnTo>
                    <a:pt x="1577298" y="3900857"/>
                  </a:lnTo>
                  <a:cubicBezTo>
                    <a:pt x="1575971" y="3902720"/>
                    <a:pt x="1574645" y="3904254"/>
                    <a:pt x="1573320" y="3905458"/>
                  </a:cubicBezTo>
                  <a:cubicBezTo>
                    <a:pt x="1571996" y="3906662"/>
                    <a:pt x="1570718" y="3907491"/>
                    <a:pt x="1569486" y="3907944"/>
                  </a:cubicBezTo>
                  <a:cubicBezTo>
                    <a:pt x="1566831" y="3908728"/>
                    <a:pt x="1563335" y="3908400"/>
                    <a:pt x="1558997" y="3906959"/>
                  </a:cubicBezTo>
                  <a:lnTo>
                    <a:pt x="1550515" y="3904221"/>
                  </a:lnTo>
                  <a:lnTo>
                    <a:pt x="1542728" y="3928341"/>
                  </a:lnTo>
                  <a:lnTo>
                    <a:pt x="1552080" y="3931360"/>
                  </a:lnTo>
                  <a:cubicBezTo>
                    <a:pt x="1556549" y="3932798"/>
                    <a:pt x="1560763" y="3933629"/>
                    <a:pt x="1564724" y="3933853"/>
                  </a:cubicBezTo>
                  <a:cubicBezTo>
                    <a:pt x="1568684" y="3934077"/>
                    <a:pt x="1572327" y="3933703"/>
                    <a:pt x="1575652" y="3932732"/>
                  </a:cubicBezTo>
                  <a:cubicBezTo>
                    <a:pt x="1582294" y="3930757"/>
                    <a:pt x="1588367" y="3926079"/>
                    <a:pt x="1593872" y="3918698"/>
                  </a:cubicBezTo>
                  <a:lnTo>
                    <a:pt x="1676398" y="3809619"/>
                  </a:lnTo>
                  <a:lnTo>
                    <a:pt x="1648777" y="3800702"/>
                  </a:lnTo>
                  <a:lnTo>
                    <a:pt x="1603192" y="3864536"/>
                  </a:lnTo>
                  <a:lnTo>
                    <a:pt x="1603975" y="3786238"/>
                  </a:lnTo>
                  <a:close/>
                  <a:moveTo>
                    <a:pt x="2580932" y="3768633"/>
                  </a:moveTo>
                  <a:cubicBezTo>
                    <a:pt x="2575708" y="3768318"/>
                    <a:pt x="2570294" y="3769147"/>
                    <a:pt x="2564687" y="3771119"/>
                  </a:cubicBezTo>
                  <a:cubicBezTo>
                    <a:pt x="2559412" y="3772983"/>
                    <a:pt x="2555025" y="3775732"/>
                    <a:pt x="2551525" y="3779365"/>
                  </a:cubicBezTo>
                  <a:cubicBezTo>
                    <a:pt x="2548025" y="3782998"/>
                    <a:pt x="2545349" y="3787506"/>
                    <a:pt x="2543498" y="3792891"/>
                  </a:cubicBezTo>
                  <a:lnTo>
                    <a:pt x="2539469" y="3781464"/>
                  </a:lnTo>
                  <a:lnTo>
                    <a:pt x="2513409" y="3790652"/>
                  </a:lnTo>
                  <a:lnTo>
                    <a:pt x="2564785" y="3936366"/>
                  </a:lnTo>
                  <a:lnTo>
                    <a:pt x="2591491" y="3926950"/>
                  </a:lnTo>
                  <a:lnTo>
                    <a:pt x="2576065" y="3883197"/>
                  </a:lnTo>
                  <a:cubicBezTo>
                    <a:pt x="2584992" y="3888564"/>
                    <a:pt x="2594964" y="3889326"/>
                    <a:pt x="2605980" y="3885482"/>
                  </a:cubicBezTo>
                  <a:cubicBezTo>
                    <a:pt x="2616548" y="3881756"/>
                    <a:pt x="2624018" y="3874764"/>
                    <a:pt x="2628389" y="3864507"/>
                  </a:cubicBezTo>
                  <a:cubicBezTo>
                    <a:pt x="2632790" y="3854441"/>
                    <a:pt x="2632230" y="3841635"/>
                    <a:pt x="2626709" y="3826090"/>
                  </a:cubicBezTo>
                  <a:lnTo>
                    <a:pt x="2618880" y="3803884"/>
                  </a:lnTo>
                  <a:cubicBezTo>
                    <a:pt x="2613430" y="3788312"/>
                    <a:pt x="2605833" y="3777983"/>
                    <a:pt x="2596088" y="3772894"/>
                  </a:cubicBezTo>
                  <a:cubicBezTo>
                    <a:pt x="2591208" y="3770368"/>
                    <a:pt x="2586155" y="3768948"/>
                    <a:pt x="2580932" y="3768633"/>
                  </a:cubicBezTo>
                  <a:close/>
                  <a:moveTo>
                    <a:pt x="1502611" y="3748429"/>
                  </a:moveTo>
                  <a:lnTo>
                    <a:pt x="1458620" y="3858831"/>
                  </a:lnTo>
                  <a:lnTo>
                    <a:pt x="1484926" y="3869313"/>
                  </a:lnTo>
                  <a:lnTo>
                    <a:pt x="1511321" y="3803072"/>
                  </a:lnTo>
                  <a:cubicBezTo>
                    <a:pt x="1512804" y="3799337"/>
                    <a:pt x="1514618" y="3796199"/>
                    <a:pt x="1516763" y="3793658"/>
                  </a:cubicBezTo>
                  <a:cubicBezTo>
                    <a:pt x="1518909" y="3791118"/>
                    <a:pt x="1521391" y="3789235"/>
                    <a:pt x="1524212" y="3788011"/>
                  </a:cubicBezTo>
                  <a:cubicBezTo>
                    <a:pt x="1529628" y="3785535"/>
                    <a:pt x="1535514" y="3785584"/>
                    <a:pt x="1541871" y="3788158"/>
                  </a:cubicBezTo>
                  <a:cubicBezTo>
                    <a:pt x="1543785" y="3788925"/>
                    <a:pt x="1545766" y="3789950"/>
                    <a:pt x="1547813" y="3791233"/>
                  </a:cubicBezTo>
                  <a:cubicBezTo>
                    <a:pt x="1549860" y="3792515"/>
                    <a:pt x="1551958" y="3794017"/>
                    <a:pt x="1554107" y="3795740"/>
                  </a:cubicBezTo>
                  <a:lnTo>
                    <a:pt x="1563912" y="3771133"/>
                  </a:lnTo>
                  <a:cubicBezTo>
                    <a:pt x="1561391" y="3769431"/>
                    <a:pt x="1558531" y="3767963"/>
                    <a:pt x="1555331" y="3766729"/>
                  </a:cubicBezTo>
                  <a:cubicBezTo>
                    <a:pt x="1552466" y="3765582"/>
                    <a:pt x="1549649" y="3764778"/>
                    <a:pt x="1546881" y="3764315"/>
                  </a:cubicBezTo>
                  <a:cubicBezTo>
                    <a:pt x="1544112" y="3763853"/>
                    <a:pt x="1541381" y="3763759"/>
                    <a:pt x="1538687" y="3764035"/>
                  </a:cubicBezTo>
                  <a:cubicBezTo>
                    <a:pt x="1533311" y="3764558"/>
                    <a:pt x="1528319" y="3766587"/>
                    <a:pt x="1523711" y="3770122"/>
                  </a:cubicBezTo>
                  <a:lnTo>
                    <a:pt x="1528280" y="3758657"/>
                  </a:lnTo>
                  <a:close/>
                  <a:moveTo>
                    <a:pt x="1420220" y="3737706"/>
                  </a:moveTo>
                  <a:cubicBezTo>
                    <a:pt x="1422955" y="3737980"/>
                    <a:pt x="1425820" y="3738840"/>
                    <a:pt x="1428815" y="3740287"/>
                  </a:cubicBezTo>
                  <a:cubicBezTo>
                    <a:pt x="1441011" y="3746157"/>
                    <a:pt x="1443851" y="3755905"/>
                    <a:pt x="1437334" y="3769532"/>
                  </a:cubicBezTo>
                  <a:lnTo>
                    <a:pt x="1436044" y="3772213"/>
                  </a:lnTo>
                  <a:lnTo>
                    <a:pt x="1398941" y="3754355"/>
                  </a:lnTo>
                  <a:lnTo>
                    <a:pt x="1399239" y="3753737"/>
                  </a:lnTo>
                  <a:cubicBezTo>
                    <a:pt x="1403110" y="3745694"/>
                    <a:pt x="1407538" y="3740714"/>
                    <a:pt x="1412523" y="3738796"/>
                  </a:cubicBezTo>
                  <a:cubicBezTo>
                    <a:pt x="1414919" y="3737795"/>
                    <a:pt x="1417485" y="3737432"/>
                    <a:pt x="1420220" y="3737706"/>
                  </a:cubicBezTo>
                  <a:close/>
                  <a:moveTo>
                    <a:pt x="1419472" y="3712573"/>
                  </a:moveTo>
                  <a:cubicBezTo>
                    <a:pt x="1413144" y="3711961"/>
                    <a:pt x="1407063" y="3712719"/>
                    <a:pt x="1401229" y="3714847"/>
                  </a:cubicBezTo>
                  <a:cubicBezTo>
                    <a:pt x="1395386" y="3716982"/>
                    <a:pt x="1390030" y="3720608"/>
                    <a:pt x="1385159" y="3725725"/>
                  </a:cubicBezTo>
                  <a:cubicBezTo>
                    <a:pt x="1380289" y="3730842"/>
                    <a:pt x="1375918" y="3737422"/>
                    <a:pt x="1372047" y="3745464"/>
                  </a:cubicBezTo>
                  <a:lnTo>
                    <a:pt x="1365811" y="3758422"/>
                  </a:lnTo>
                  <a:cubicBezTo>
                    <a:pt x="1357906" y="3774933"/>
                    <a:pt x="1356102" y="3789038"/>
                    <a:pt x="1360398" y="3800737"/>
                  </a:cubicBezTo>
                  <a:cubicBezTo>
                    <a:pt x="1364577" y="3812589"/>
                    <a:pt x="1373580" y="3821821"/>
                    <a:pt x="1387406" y="3828433"/>
                  </a:cubicBezTo>
                  <a:cubicBezTo>
                    <a:pt x="1400391" y="3834683"/>
                    <a:pt x="1412175" y="3836553"/>
                    <a:pt x="1422758" y="3834045"/>
                  </a:cubicBezTo>
                  <a:cubicBezTo>
                    <a:pt x="1433324" y="3831489"/>
                    <a:pt x="1441028" y="3825135"/>
                    <a:pt x="1445872" y="3814983"/>
                  </a:cubicBezTo>
                  <a:lnTo>
                    <a:pt x="1446368" y="3813952"/>
                  </a:lnTo>
                  <a:lnTo>
                    <a:pt x="1422087" y="3802265"/>
                  </a:lnTo>
                  <a:lnTo>
                    <a:pt x="1421583" y="3802785"/>
                  </a:lnTo>
                  <a:cubicBezTo>
                    <a:pt x="1420535" y="3804688"/>
                    <a:pt x="1419258" y="3806179"/>
                    <a:pt x="1417750" y="3807257"/>
                  </a:cubicBezTo>
                  <a:cubicBezTo>
                    <a:pt x="1416242" y="3808335"/>
                    <a:pt x="1414517" y="3809039"/>
                    <a:pt x="1412576" y="3809370"/>
                  </a:cubicBezTo>
                  <a:cubicBezTo>
                    <a:pt x="1410593" y="3809807"/>
                    <a:pt x="1408483" y="3809818"/>
                    <a:pt x="1406245" y="3809402"/>
                  </a:cubicBezTo>
                  <a:cubicBezTo>
                    <a:pt x="1404007" y="3808986"/>
                    <a:pt x="1401603" y="3808157"/>
                    <a:pt x="1399032" y="3806915"/>
                  </a:cubicBezTo>
                  <a:cubicBezTo>
                    <a:pt x="1395728" y="3805330"/>
                    <a:pt x="1393002" y="3803499"/>
                    <a:pt x="1390854" y="3801423"/>
                  </a:cubicBezTo>
                  <a:cubicBezTo>
                    <a:pt x="1388706" y="3799347"/>
                    <a:pt x="1387175" y="3797012"/>
                    <a:pt x="1386260" y="3794418"/>
                  </a:cubicBezTo>
                  <a:cubicBezTo>
                    <a:pt x="1385343" y="3791829"/>
                    <a:pt x="1385112" y="3788903"/>
                    <a:pt x="1385566" y="3785640"/>
                  </a:cubicBezTo>
                  <a:cubicBezTo>
                    <a:pt x="1386020" y="3782378"/>
                    <a:pt x="1387211" y="3778739"/>
                    <a:pt x="1389137" y="3774725"/>
                  </a:cubicBezTo>
                  <a:lnTo>
                    <a:pt x="1390527" y="3771838"/>
                  </a:lnTo>
                  <a:lnTo>
                    <a:pt x="1453146" y="3801976"/>
                  </a:lnTo>
                  <a:lnTo>
                    <a:pt x="1459977" y="3787784"/>
                  </a:lnTo>
                  <a:cubicBezTo>
                    <a:pt x="1463800" y="3779840"/>
                    <a:pt x="1466187" y="3772380"/>
                    <a:pt x="1467137" y="3765402"/>
                  </a:cubicBezTo>
                  <a:cubicBezTo>
                    <a:pt x="1468088" y="3758425"/>
                    <a:pt x="1467576" y="3751985"/>
                    <a:pt x="1465601" y="3746082"/>
                  </a:cubicBezTo>
                  <a:cubicBezTo>
                    <a:pt x="1461455" y="3734162"/>
                    <a:pt x="1452692" y="3724961"/>
                    <a:pt x="1439311" y="3718479"/>
                  </a:cubicBezTo>
                  <a:cubicBezTo>
                    <a:pt x="1432413" y="3715153"/>
                    <a:pt x="1425799" y="3713184"/>
                    <a:pt x="1419472" y="3712573"/>
                  </a:cubicBezTo>
                  <a:close/>
                  <a:moveTo>
                    <a:pt x="2709943" y="3712012"/>
                  </a:moveTo>
                  <a:lnTo>
                    <a:pt x="2683400" y="3723755"/>
                  </a:lnTo>
                  <a:lnTo>
                    <a:pt x="2691907" y="3801732"/>
                  </a:lnTo>
                  <a:lnTo>
                    <a:pt x="2640346" y="3742802"/>
                  </a:lnTo>
                  <a:lnTo>
                    <a:pt x="2612968" y="3754914"/>
                  </a:lnTo>
                  <a:lnTo>
                    <a:pt x="2696550" y="3844423"/>
                  </a:lnTo>
                  <a:lnTo>
                    <a:pt x="2696779" y="3846071"/>
                  </a:lnTo>
                  <a:cubicBezTo>
                    <a:pt x="2697030" y="3848346"/>
                    <a:pt x="2697063" y="3850373"/>
                    <a:pt x="2696877" y="3852153"/>
                  </a:cubicBezTo>
                  <a:cubicBezTo>
                    <a:pt x="2696691" y="3853933"/>
                    <a:pt x="2696289" y="3855402"/>
                    <a:pt x="2695672" y="3856560"/>
                  </a:cubicBezTo>
                  <a:cubicBezTo>
                    <a:pt x="2694214" y="3858914"/>
                    <a:pt x="2691387" y="3860997"/>
                    <a:pt x="2687192" y="3862812"/>
                  </a:cubicBezTo>
                  <a:lnTo>
                    <a:pt x="2679041" y="3866418"/>
                  </a:lnTo>
                  <a:lnTo>
                    <a:pt x="2689295" y="3889597"/>
                  </a:lnTo>
                  <a:lnTo>
                    <a:pt x="2698282" y="3885621"/>
                  </a:lnTo>
                  <a:cubicBezTo>
                    <a:pt x="2702573" y="3883717"/>
                    <a:pt x="2706271" y="3881530"/>
                    <a:pt x="2709374" y="3879060"/>
                  </a:cubicBezTo>
                  <a:cubicBezTo>
                    <a:pt x="2712477" y="3876589"/>
                    <a:pt x="2714946" y="3873884"/>
                    <a:pt x="2716780" y="3870945"/>
                  </a:cubicBezTo>
                  <a:cubicBezTo>
                    <a:pt x="2720419" y="3865049"/>
                    <a:pt x="2721834" y="3857515"/>
                    <a:pt x="2721025" y="3848343"/>
                  </a:cubicBezTo>
                  <a:close/>
                  <a:moveTo>
                    <a:pt x="2819626" y="3638638"/>
                  </a:moveTo>
                  <a:cubicBezTo>
                    <a:pt x="2823313" y="3638164"/>
                    <a:pt x="2826854" y="3638644"/>
                    <a:pt x="2830249" y="3640077"/>
                  </a:cubicBezTo>
                  <a:cubicBezTo>
                    <a:pt x="2833698" y="3641600"/>
                    <a:pt x="2837147" y="3644155"/>
                    <a:pt x="2840598" y="3647741"/>
                  </a:cubicBezTo>
                  <a:cubicBezTo>
                    <a:pt x="2844048" y="3651328"/>
                    <a:pt x="2847505" y="3656011"/>
                    <a:pt x="2850967" y="3661789"/>
                  </a:cubicBezTo>
                  <a:lnTo>
                    <a:pt x="2866580" y="3687888"/>
                  </a:lnTo>
                  <a:cubicBezTo>
                    <a:pt x="2873121" y="3698896"/>
                    <a:pt x="2876037" y="3708076"/>
                    <a:pt x="2875327" y="3715429"/>
                  </a:cubicBezTo>
                  <a:cubicBezTo>
                    <a:pt x="2874886" y="3719157"/>
                    <a:pt x="2873585" y="3722533"/>
                    <a:pt x="2871424" y="3725557"/>
                  </a:cubicBezTo>
                  <a:cubicBezTo>
                    <a:pt x="2869263" y="3728582"/>
                    <a:pt x="2866267" y="3731240"/>
                    <a:pt x="2862436" y="3733533"/>
                  </a:cubicBezTo>
                  <a:lnTo>
                    <a:pt x="2840648" y="3746566"/>
                  </a:lnTo>
                  <a:lnTo>
                    <a:pt x="2786414" y="3655909"/>
                  </a:lnTo>
                  <a:lnTo>
                    <a:pt x="2808202" y="3642875"/>
                  </a:lnTo>
                  <a:cubicBezTo>
                    <a:pt x="2812131" y="3640524"/>
                    <a:pt x="2815940" y="3639112"/>
                    <a:pt x="2819626" y="3638638"/>
                  </a:cubicBezTo>
                  <a:close/>
                  <a:moveTo>
                    <a:pt x="1286638" y="3637058"/>
                  </a:moveTo>
                  <a:lnTo>
                    <a:pt x="1262509" y="3760484"/>
                  </a:lnTo>
                  <a:lnTo>
                    <a:pt x="1282665" y="3772193"/>
                  </a:lnTo>
                  <a:lnTo>
                    <a:pt x="1378132" y="3690212"/>
                  </a:lnTo>
                  <a:lnTo>
                    <a:pt x="1352245" y="3675173"/>
                  </a:lnTo>
                  <a:lnTo>
                    <a:pt x="1294598" y="3728906"/>
                  </a:lnTo>
                  <a:lnTo>
                    <a:pt x="1312525" y="3652098"/>
                  </a:lnTo>
                  <a:close/>
                  <a:moveTo>
                    <a:pt x="2970886" y="3631970"/>
                  </a:moveTo>
                  <a:lnTo>
                    <a:pt x="2975840" y="3638836"/>
                  </a:lnTo>
                  <a:cubicBezTo>
                    <a:pt x="2977909" y="3641705"/>
                    <a:pt x="2979369" y="3644413"/>
                    <a:pt x="2980221" y="3646962"/>
                  </a:cubicBezTo>
                  <a:cubicBezTo>
                    <a:pt x="2981072" y="3649510"/>
                    <a:pt x="2981347" y="3651945"/>
                    <a:pt x="2981047" y="3654266"/>
                  </a:cubicBezTo>
                  <a:cubicBezTo>
                    <a:pt x="2980670" y="3656660"/>
                    <a:pt x="2979656" y="3659002"/>
                    <a:pt x="2978006" y="3661292"/>
                  </a:cubicBezTo>
                  <a:cubicBezTo>
                    <a:pt x="2976355" y="3663582"/>
                    <a:pt x="2974004" y="3665830"/>
                    <a:pt x="2970954" y="3668037"/>
                  </a:cubicBezTo>
                  <a:cubicBezTo>
                    <a:pt x="2966223" y="3671443"/>
                    <a:pt x="2961960" y="3672979"/>
                    <a:pt x="2958163" y="3672644"/>
                  </a:cubicBezTo>
                  <a:cubicBezTo>
                    <a:pt x="2954366" y="3672309"/>
                    <a:pt x="2951028" y="3670143"/>
                    <a:pt x="2948151" y="3666147"/>
                  </a:cubicBezTo>
                  <a:cubicBezTo>
                    <a:pt x="2942528" y="3658352"/>
                    <a:pt x="2944541" y="3650976"/>
                    <a:pt x="2954188" y="3644016"/>
                  </a:cubicBezTo>
                  <a:close/>
                  <a:moveTo>
                    <a:pt x="2817107" y="3611437"/>
                  </a:moveTo>
                  <a:cubicBezTo>
                    <a:pt x="2809938" y="3612904"/>
                    <a:pt x="2802580" y="3615898"/>
                    <a:pt x="2795034" y="3620418"/>
                  </a:cubicBezTo>
                  <a:lnTo>
                    <a:pt x="2747375" y="3648928"/>
                  </a:lnTo>
                  <a:lnTo>
                    <a:pt x="2828338" y="3784265"/>
                  </a:lnTo>
                  <a:lnTo>
                    <a:pt x="2875211" y="3756224"/>
                  </a:lnTo>
                  <a:cubicBezTo>
                    <a:pt x="2882774" y="3751695"/>
                    <a:pt x="2888937" y="3746555"/>
                    <a:pt x="2893700" y="3740806"/>
                  </a:cubicBezTo>
                  <a:cubicBezTo>
                    <a:pt x="2898464" y="3735057"/>
                    <a:pt x="2901793" y="3728753"/>
                    <a:pt x="2903689" y="3721893"/>
                  </a:cubicBezTo>
                  <a:cubicBezTo>
                    <a:pt x="2905582" y="3715039"/>
                    <a:pt x="2905592" y="3707511"/>
                    <a:pt x="2903717" y="3699308"/>
                  </a:cubicBezTo>
                  <a:cubicBezTo>
                    <a:pt x="2901843" y="3691106"/>
                    <a:pt x="2898061" y="3682244"/>
                    <a:pt x="2892372" y="3672725"/>
                  </a:cubicBezTo>
                  <a:lnTo>
                    <a:pt x="2875820" y="3645056"/>
                  </a:lnTo>
                  <a:cubicBezTo>
                    <a:pt x="2864432" y="3626021"/>
                    <a:pt x="2851906" y="3614869"/>
                    <a:pt x="2838241" y="3611600"/>
                  </a:cubicBezTo>
                  <a:cubicBezTo>
                    <a:pt x="2831321" y="3610024"/>
                    <a:pt x="2824277" y="3609970"/>
                    <a:pt x="2817107" y="3611437"/>
                  </a:cubicBezTo>
                  <a:close/>
                  <a:moveTo>
                    <a:pt x="2949353" y="3574798"/>
                  </a:moveTo>
                  <a:cubicBezTo>
                    <a:pt x="2938724" y="3573786"/>
                    <a:pt x="2927283" y="3577723"/>
                    <a:pt x="2915031" y="3586609"/>
                  </a:cubicBezTo>
                  <a:cubicBezTo>
                    <a:pt x="2909565" y="3590552"/>
                    <a:pt x="2905149" y="3594723"/>
                    <a:pt x="2901782" y="3599123"/>
                  </a:cubicBezTo>
                  <a:cubicBezTo>
                    <a:pt x="2898415" y="3603522"/>
                    <a:pt x="2896050" y="3608184"/>
                    <a:pt x="2894687" y="3613108"/>
                  </a:cubicBezTo>
                  <a:cubicBezTo>
                    <a:pt x="2893381" y="3618120"/>
                    <a:pt x="2893216" y="3622981"/>
                    <a:pt x="2894191" y="3627691"/>
                  </a:cubicBezTo>
                  <a:cubicBezTo>
                    <a:pt x="2895166" y="3632401"/>
                    <a:pt x="2897292" y="3637024"/>
                    <a:pt x="2900570" y="3641560"/>
                  </a:cubicBezTo>
                  <a:lnTo>
                    <a:pt x="2901106" y="3642302"/>
                  </a:lnTo>
                  <a:lnTo>
                    <a:pt x="2922403" y="3626938"/>
                  </a:lnTo>
                  <a:lnTo>
                    <a:pt x="2922001" y="3626382"/>
                  </a:lnTo>
                  <a:cubicBezTo>
                    <a:pt x="2920727" y="3624615"/>
                    <a:pt x="2919885" y="3622765"/>
                    <a:pt x="2919478" y="3620831"/>
                  </a:cubicBezTo>
                  <a:cubicBezTo>
                    <a:pt x="2919070" y="3618897"/>
                    <a:pt x="2919113" y="3616903"/>
                    <a:pt x="2919606" y="3614849"/>
                  </a:cubicBezTo>
                  <a:cubicBezTo>
                    <a:pt x="2920080" y="3612949"/>
                    <a:pt x="2920986" y="3611108"/>
                    <a:pt x="2922322" y="3609327"/>
                  </a:cubicBezTo>
                  <a:cubicBezTo>
                    <a:pt x="2923658" y="3607546"/>
                    <a:pt x="2925396" y="3605881"/>
                    <a:pt x="2927534" y="3604332"/>
                  </a:cubicBezTo>
                  <a:cubicBezTo>
                    <a:pt x="2932643" y="3600652"/>
                    <a:pt x="2937417" y="3599172"/>
                    <a:pt x="2941855" y="3599891"/>
                  </a:cubicBezTo>
                  <a:cubicBezTo>
                    <a:pt x="2946294" y="3600610"/>
                    <a:pt x="2950357" y="3603521"/>
                    <a:pt x="2954046" y="3608626"/>
                  </a:cubicBezTo>
                  <a:lnTo>
                    <a:pt x="2959535" y="3616235"/>
                  </a:lnTo>
                  <a:lnTo>
                    <a:pt x="2939126" y="3630958"/>
                  </a:lnTo>
                  <a:cubicBezTo>
                    <a:pt x="2928686" y="3638442"/>
                    <a:pt x="2922374" y="3646749"/>
                    <a:pt x="2920188" y="3655878"/>
                  </a:cubicBezTo>
                  <a:cubicBezTo>
                    <a:pt x="2918021" y="3665040"/>
                    <a:pt x="2920068" y="3673992"/>
                    <a:pt x="2926329" y="3682736"/>
                  </a:cubicBezTo>
                  <a:cubicBezTo>
                    <a:pt x="2929741" y="3687457"/>
                    <a:pt x="2933449" y="3691150"/>
                    <a:pt x="2937454" y="3693815"/>
                  </a:cubicBezTo>
                  <a:cubicBezTo>
                    <a:pt x="2941459" y="3696480"/>
                    <a:pt x="2945771" y="3698180"/>
                    <a:pt x="2950392" y="3698917"/>
                  </a:cubicBezTo>
                  <a:cubicBezTo>
                    <a:pt x="2955019" y="3699655"/>
                    <a:pt x="2959733" y="3699293"/>
                    <a:pt x="2964534" y="3697829"/>
                  </a:cubicBezTo>
                  <a:cubicBezTo>
                    <a:pt x="2969335" y="3696366"/>
                    <a:pt x="2974196" y="3693856"/>
                    <a:pt x="2979116" y="3690301"/>
                  </a:cubicBezTo>
                  <a:cubicBezTo>
                    <a:pt x="2981710" y="3688430"/>
                    <a:pt x="2983949" y="3686532"/>
                    <a:pt x="2985835" y="3684609"/>
                  </a:cubicBezTo>
                  <a:cubicBezTo>
                    <a:pt x="2987721" y="3682685"/>
                    <a:pt x="2989276" y="3680719"/>
                    <a:pt x="2990500" y="3678710"/>
                  </a:cubicBezTo>
                  <a:cubicBezTo>
                    <a:pt x="2991639" y="3676761"/>
                    <a:pt x="2992599" y="3674590"/>
                    <a:pt x="2993382" y="3672196"/>
                  </a:cubicBezTo>
                  <a:cubicBezTo>
                    <a:pt x="2994164" y="3669801"/>
                    <a:pt x="2994744" y="3667201"/>
                    <a:pt x="2995123" y="3664394"/>
                  </a:cubicBezTo>
                  <a:lnTo>
                    <a:pt x="3001134" y="3672726"/>
                  </a:lnTo>
                  <a:lnTo>
                    <a:pt x="3023358" y="3656693"/>
                  </a:lnTo>
                  <a:lnTo>
                    <a:pt x="2977629" y="3593306"/>
                  </a:lnTo>
                  <a:cubicBezTo>
                    <a:pt x="2973542" y="3587648"/>
                    <a:pt x="2969136" y="3583282"/>
                    <a:pt x="2964412" y="3580205"/>
                  </a:cubicBezTo>
                  <a:cubicBezTo>
                    <a:pt x="2959688" y="3577129"/>
                    <a:pt x="2954668" y="3575327"/>
                    <a:pt x="2949353" y="3574798"/>
                  </a:cubicBezTo>
                  <a:close/>
                  <a:moveTo>
                    <a:pt x="1214753" y="3540573"/>
                  </a:moveTo>
                  <a:lnTo>
                    <a:pt x="1125084" y="3670305"/>
                  </a:lnTo>
                  <a:lnTo>
                    <a:pt x="1207428" y="3727220"/>
                  </a:lnTo>
                  <a:lnTo>
                    <a:pt x="1222229" y="3705805"/>
                  </a:lnTo>
                  <a:lnTo>
                    <a:pt x="1164497" y="3665902"/>
                  </a:lnTo>
                  <a:lnTo>
                    <a:pt x="1187519" y="3632593"/>
                  </a:lnTo>
                  <a:lnTo>
                    <a:pt x="1236789" y="3666648"/>
                  </a:lnTo>
                  <a:lnTo>
                    <a:pt x="1251590" y="3645233"/>
                  </a:lnTo>
                  <a:lnTo>
                    <a:pt x="1202321" y="3611179"/>
                  </a:lnTo>
                  <a:lnTo>
                    <a:pt x="1224563" y="3578998"/>
                  </a:lnTo>
                  <a:lnTo>
                    <a:pt x="1282295" y="3618902"/>
                  </a:lnTo>
                  <a:lnTo>
                    <a:pt x="1297097" y="3597487"/>
                  </a:lnTo>
                  <a:close/>
                  <a:moveTo>
                    <a:pt x="3047755" y="3482288"/>
                  </a:moveTo>
                  <a:lnTo>
                    <a:pt x="3025595" y="3501033"/>
                  </a:lnTo>
                  <a:lnTo>
                    <a:pt x="3055724" y="3573455"/>
                  </a:lnTo>
                  <a:lnTo>
                    <a:pt x="2989650" y="3531437"/>
                  </a:lnTo>
                  <a:lnTo>
                    <a:pt x="2966793" y="3550771"/>
                  </a:lnTo>
                  <a:lnTo>
                    <a:pt x="3072205" y="3613110"/>
                  </a:lnTo>
                  <a:lnTo>
                    <a:pt x="3072889" y="3614626"/>
                  </a:lnTo>
                  <a:cubicBezTo>
                    <a:pt x="3073771" y="3616738"/>
                    <a:pt x="3074373" y="3618674"/>
                    <a:pt x="3074696" y="3620434"/>
                  </a:cubicBezTo>
                  <a:cubicBezTo>
                    <a:pt x="3075019" y="3622194"/>
                    <a:pt x="3075047" y="3623717"/>
                    <a:pt x="3074782" y="3625003"/>
                  </a:cubicBezTo>
                  <a:cubicBezTo>
                    <a:pt x="3074046" y="3627671"/>
                    <a:pt x="3071920" y="3630467"/>
                    <a:pt x="3068406" y="3633389"/>
                  </a:cubicBezTo>
                  <a:lnTo>
                    <a:pt x="3061601" y="3639146"/>
                  </a:lnTo>
                  <a:lnTo>
                    <a:pt x="3077970" y="3658497"/>
                  </a:lnTo>
                  <a:lnTo>
                    <a:pt x="3085473" y="3652151"/>
                  </a:lnTo>
                  <a:cubicBezTo>
                    <a:pt x="3089054" y="3649115"/>
                    <a:pt x="3091985" y="3645975"/>
                    <a:pt x="3094267" y="3642730"/>
                  </a:cubicBezTo>
                  <a:cubicBezTo>
                    <a:pt x="3096549" y="3639486"/>
                    <a:pt x="3098155" y="3636195"/>
                    <a:pt x="3099087" y="3632858"/>
                  </a:cubicBezTo>
                  <a:cubicBezTo>
                    <a:pt x="3100918" y="3626176"/>
                    <a:pt x="3100153" y="3618548"/>
                    <a:pt x="3096793" y="3609976"/>
                  </a:cubicBezTo>
                  <a:close/>
                  <a:moveTo>
                    <a:pt x="2027228" y="0"/>
                  </a:moveTo>
                  <a:cubicBezTo>
                    <a:pt x="2053642" y="0"/>
                    <a:pt x="2080055" y="0"/>
                    <a:pt x="2106468" y="0"/>
                  </a:cubicBezTo>
                  <a:cubicBezTo>
                    <a:pt x="2238536" y="3771"/>
                    <a:pt x="2370603" y="15085"/>
                    <a:pt x="2498897" y="45255"/>
                  </a:cubicBezTo>
                  <a:cubicBezTo>
                    <a:pt x="2842273" y="116908"/>
                    <a:pt x="3151688" y="271528"/>
                    <a:pt x="3415822" y="501572"/>
                  </a:cubicBezTo>
                  <a:cubicBezTo>
                    <a:pt x="3721464" y="761786"/>
                    <a:pt x="3932772" y="1086111"/>
                    <a:pt x="4049746" y="1474546"/>
                  </a:cubicBezTo>
                  <a:cubicBezTo>
                    <a:pt x="4095026" y="1629166"/>
                    <a:pt x="4125213" y="1791328"/>
                    <a:pt x="4132760" y="1957262"/>
                  </a:cubicBezTo>
                  <a:cubicBezTo>
                    <a:pt x="4147853" y="2307985"/>
                    <a:pt x="4083706" y="2639852"/>
                    <a:pt x="3932772" y="2956634"/>
                  </a:cubicBezTo>
                  <a:cubicBezTo>
                    <a:pt x="3732784" y="3363926"/>
                    <a:pt x="3434689" y="3676937"/>
                    <a:pt x="3034714" y="3891896"/>
                  </a:cubicBezTo>
                  <a:cubicBezTo>
                    <a:pt x="2827179" y="4005033"/>
                    <a:pt x="2600778" y="4076686"/>
                    <a:pt x="2366830" y="4110627"/>
                  </a:cubicBezTo>
                  <a:cubicBezTo>
                    <a:pt x="2238536" y="4129483"/>
                    <a:pt x="2106468" y="4137025"/>
                    <a:pt x="1978174" y="4129483"/>
                  </a:cubicBezTo>
                  <a:cubicBezTo>
                    <a:pt x="1695173" y="4118169"/>
                    <a:pt x="1423491" y="4050287"/>
                    <a:pt x="1170677" y="3925837"/>
                  </a:cubicBezTo>
                  <a:cubicBezTo>
                    <a:pt x="763154" y="3725962"/>
                    <a:pt x="449966" y="3428036"/>
                    <a:pt x="238658" y="3028287"/>
                  </a:cubicBezTo>
                  <a:cubicBezTo>
                    <a:pt x="121684" y="2813328"/>
                    <a:pt x="49990" y="2583284"/>
                    <a:pt x="19803" y="2338155"/>
                  </a:cubicBezTo>
                  <a:cubicBezTo>
                    <a:pt x="-36797" y="1919550"/>
                    <a:pt x="27350" y="1516029"/>
                    <a:pt x="219791" y="1138908"/>
                  </a:cubicBezTo>
                  <a:cubicBezTo>
                    <a:pt x="423552" y="739159"/>
                    <a:pt x="725421" y="433690"/>
                    <a:pt x="1121623" y="226273"/>
                  </a:cubicBezTo>
                  <a:cubicBezTo>
                    <a:pt x="1332931" y="116908"/>
                    <a:pt x="1559332" y="49026"/>
                    <a:pt x="1793280" y="18856"/>
                  </a:cubicBezTo>
                  <a:cubicBezTo>
                    <a:pt x="1872521" y="7543"/>
                    <a:pt x="1947988" y="0"/>
                    <a:pt x="2027228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10" name="Freeform 143">
              <a:extLst>
                <a:ext uri="{FF2B5EF4-FFF2-40B4-BE49-F238E27FC236}">
                  <a16:creationId xmlns:a16="http://schemas.microsoft.com/office/drawing/2014/main" id="{4081114D-FBC2-5F28-52DC-40811D9E3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7676" y="1463675"/>
              <a:ext cx="3165475" cy="3175000"/>
            </a:xfrm>
            <a:custGeom>
              <a:avLst/>
              <a:gdLst>
                <a:gd name="T0" fmla="*/ 838 w 839"/>
                <a:gd name="T1" fmla="*/ 421 h 842"/>
                <a:gd name="T2" fmla="*/ 414 w 839"/>
                <a:gd name="T3" fmla="*/ 838 h 842"/>
                <a:gd name="T4" fmla="*/ 3 w 839"/>
                <a:gd name="T5" fmla="*/ 414 h 842"/>
                <a:gd name="T6" fmla="*/ 427 w 839"/>
                <a:gd name="T7" fmla="*/ 3 h 842"/>
                <a:gd name="T8" fmla="*/ 838 w 839"/>
                <a:gd name="T9" fmla="*/ 421 h 8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9" h="842">
                  <a:moveTo>
                    <a:pt x="838" y="421"/>
                  </a:moveTo>
                  <a:cubicBezTo>
                    <a:pt x="839" y="651"/>
                    <a:pt x="649" y="842"/>
                    <a:pt x="414" y="838"/>
                  </a:cubicBezTo>
                  <a:cubicBezTo>
                    <a:pt x="188" y="835"/>
                    <a:pt x="0" y="648"/>
                    <a:pt x="3" y="414"/>
                  </a:cubicBezTo>
                  <a:cubicBezTo>
                    <a:pt x="6" y="188"/>
                    <a:pt x="193" y="0"/>
                    <a:pt x="427" y="3"/>
                  </a:cubicBezTo>
                  <a:cubicBezTo>
                    <a:pt x="653" y="6"/>
                    <a:pt x="839" y="192"/>
                    <a:pt x="838" y="42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161">
              <a:extLst>
                <a:ext uri="{FF2B5EF4-FFF2-40B4-BE49-F238E27FC236}">
                  <a16:creationId xmlns:a16="http://schemas.microsoft.com/office/drawing/2014/main" id="{B76A2905-4C81-9F51-A84E-8A9275235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7101" y="3232150"/>
              <a:ext cx="2198688" cy="1135062"/>
            </a:xfrm>
            <a:custGeom>
              <a:avLst/>
              <a:gdLst>
                <a:gd name="T0" fmla="*/ 5 w 583"/>
                <a:gd name="T1" fmla="*/ 66 h 301"/>
                <a:gd name="T2" fmla="*/ 27 w 583"/>
                <a:gd name="T3" fmla="*/ 13 h 301"/>
                <a:gd name="T4" fmla="*/ 92 w 583"/>
                <a:gd name="T5" fmla="*/ 9 h 301"/>
                <a:gd name="T6" fmla="*/ 68 w 583"/>
                <a:gd name="T7" fmla="*/ 11 h 301"/>
                <a:gd name="T8" fmla="*/ 39 w 583"/>
                <a:gd name="T9" fmla="*/ 19 h 301"/>
                <a:gd name="T10" fmla="*/ 37 w 583"/>
                <a:gd name="T11" fmla="*/ 25 h 301"/>
                <a:gd name="T12" fmla="*/ 111 w 583"/>
                <a:gd name="T13" fmla="*/ 93 h 301"/>
                <a:gd name="T14" fmla="*/ 233 w 583"/>
                <a:gd name="T15" fmla="*/ 134 h 301"/>
                <a:gd name="T16" fmla="*/ 328 w 583"/>
                <a:gd name="T17" fmla="*/ 137 h 301"/>
                <a:gd name="T18" fmla="*/ 502 w 583"/>
                <a:gd name="T19" fmla="*/ 74 h 301"/>
                <a:gd name="T20" fmla="*/ 549 w 583"/>
                <a:gd name="T21" fmla="*/ 25 h 301"/>
                <a:gd name="T22" fmla="*/ 547 w 583"/>
                <a:gd name="T23" fmla="*/ 19 h 301"/>
                <a:gd name="T24" fmla="*/ 509 w 583"/>
                <a:gd name="T25" fmla="*/ 10 h 301"/>
                <a:gd name="T26" fmla="*/ 493 w 583"/>
                <a:gd name="T27" fmla="*/ 9 h 301"/>
                <a:gd name="T28" fmla="*/ 513 w 583"/>
                <a:gd name="T29" fmla="*/ 4 h 301"/>
                <a:gd name="T30" fmla="*/ 564 w 583"/>
                <a:gd name="T31" fmla="*/ 17 h 301"/>
                <a:gd name="T32" fmla="*/ 580 w 583"/>
                <a:gd name="T33" fmla="*/ 65 h 301"/>
                <a:gd name="T34" fmla="*/ 577 w 583"/>
                <a:gd name="T35" fmla="*/ 53 h 301"/>
                <a:gd name="T36" fmla="*/ 563 w 583"/>
                <a:gd name="T37" fmla="*/ 30 h 301"/>
                <a:gd name="T38" fmla="*/ 558 w 583"/>
                <a:gd name="T39" fmla="*/ 30 h 301"/>
                <a:gd name="T40" fmla="*/ 553 w 583"/>
                <a:gd name="T41" fmla="*/ 48 h 301"/>
                <a:gd name="T42" fmla="*/ 491 w 583"/>
                <a:gd name="T43" fmla="*/ 201 h 301"/>
                <a:gd name="T44" fmla="*/ 330 w 583"/>
                <a:gd name="T45" fmla="*/ 296 h 301"/>
                <a:gd name="T46" fmla="*/ 195 w 583"/>
                <a:gd name="T47" fmla="*/ 281 h 301"/>
                <a:gd name="T48" fmla="*/ 84 w 583"/>
                <a:gd name="T49" fmla="*/ 187 h 301"/>
                <a:gd name="T50" fmla="*/ 33 w 583"/>
                <a:gd name="T51" fmla="*/ 53 h 301"/>
                <a:gd name="T52" fmla="*/ 30 w 583"/>
                <a:gd name="T53" fmla="*/ 35 h 301"/>
                <a:gd name="T54" fmla="*/ 28 w 583"/>
                <a:gd name="T55" fmla="*/ 30 h 301"/>
                <a:gd name="T56" fmla="*/ 23 w 583"/>
                <a:gd name="T57" fmla="*/ 30 h 301"/>
                <a:gd name="T58" fmla="*/ 12 w 583"/>
                <a:gd name="T59" fmla="*/ 45 h 301"/>
                <a:gd name="T60" fmla="*/ 5 w 583"/>
                <a:gd name="T61" fmla="*/ 66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3" h="301">
                  <a:moveTo>
                    <a:pt x="5" y="66"/>
                  </a:moveTo>
                  <a:cubicBezTo>
                    <a:pt x="0" y="47"/>
                    <a:pt x="9" y="24"/>
                    <a:pt x="27" y="13"/>
                  </a:cubicBezTo>
                  <a:cubicBezTo>
                    <a:pt x="48" y="0"/>
                    <a:pt x="70" y="1"/>
                    <a:pt x="92" y="9"/>
                  </a:cubicBezTo>
                  <a:cubicBezTo>
                    <a:pt x="84" y="10"/>
                    <a:pt x="76" y="10"/>
                    <a:pt x="68" y="11"/>
                  </a:cubicBezTo>
                  <a:cubicBezTo>
                    <a:pt x="58" y="12"/>
                    <a:pt x="49" y="15"/>
                    <a:pt x="39" y="19"/>
                  </a:cubicBezTo>
                  <a:cubicBezTo>
                    <a:pt x="36" y="20"/>
                    <a:pt x="35" y="21"/>
                    <a:pt x="37" y="25"/>
                  </a:cubicBezTo>
                  <a:cubicBezTo>
                    <a:pt x="57" y="53"/>
                    <a:pt x="82" y="75"/>
                    <a:pt x="111" y="93"/>
                  </a:cubicBezTo>
                  <a:cubicBezTo>
                    <a:pt x="148" y="115"/>
                    <a:pt x="189" y="128"/>
                    <a:pt x="233" y="134"/>
                  </a:cubicBezTo>
                  <a:cubicBezTo>
                    <a:pt x="264" y="138"/>
                    <a:pt x="296" y="139"/>
                    <a:pt x="328" y="137"/>
                  </a:cubicBezTo>
                  <a:cubicBezTo>
                    <a:pt x="392" y="132"/>
                    <a:pt x="451" y="114"/>
                    <a:pt x="502" y="74"/>
                  </a:cubicBezTo>
                  <a:cubicBezTo>
                    <a:pt x="520" y="60"/>
                    <a:pt x="536" y="44"/>
                    <a:pt x="549" y="25"/>
                  </a:cubicBezTo>
                  <a:cubicBezTo>
                    <a:pt x="551" y="22"/>
                    <a:pt x="551" y="20"/>
                    <a:pt x="547" y="19"/>
                  </a:cubicBezTo>
                  <a:cubicBezTo>
                    <a:pt x="535" y="13"/>
                    <a:pt x="522" y="11"/>
                    <a:pt x="509" y="10"/>
                  </a:cubicBezTo>
                  <a:cubicBezTo>
                    <a:pt x="504" y="10"/>
                    <a:pt x="499" y="10"/>
                    <a:pt x="493" y="9"/>
                  </a:cubicBezTo>
                  <a:cubicBezTo>
                    <a:pt x="500" y="6"/>
                    <a:pt x="506" y="5"/>
                    <a:pt x="513" y="4"/>
                  </a:cubicBezTo>
                  <a:cubicBezTo>
                    <a:pt x="531" y="2"/>
                    <a:pt x="549" y="4"/>
                    <a:pt x="564" y="17"/>
                  </a:cubicBezTo>
                  <a:cubicBezTo>
                    <a:pt x="579" y="29"/>
                    <a:pt x="583" y="46"/>
                    <a:pt x="580" y="65"/>
                  </a:cubicBezTo>
                  <a:cubicBezTo>
                    <a:pt x="579" y="61"/>
                    <a:pt x="578" y="57"/>
                    <a:pt x="577" y="53"/>
                  </a:cubicBezTo>
                  <a:cubicBezTo>
                    <a:pt x="574" y="44"/>
                    <a:pt x="569" y="36"/>
                    <a:pt x="563" y="30"/>
                  </a:cubicBezTo>
                  <a:cubicBezTo>
                    <a:pt x="561" y="28"/>
                    <a:pt x="560" y="27"/>
                    <a:pt x="558" y="30"/>
                  </a:cubicBezTo>
                  <a:cubicBezTo>
                    <a:pt x="554" y="35"/>
                    <a:pt x="554" y="42"/>
                    <a:pt x="553" y="48"/>
                  </a:cubicBezTo>
                  <a:cubicBezTo>
                    <a:pt x="543" y="103"/>
                    <a:pt x="525" y="155"/>
                    <a:pt x="491" y="201"/>
                  </a:cubicBezTo>
                  <a:cubicBezTo>
                    <a:pt x="451" y="256"/>
                    <a:pt x="398" y="288"/>
                    <a:pt x="330" y="296"/>
                  </a:cubicBezTo>
                  <a:cubicBezTo>
                    <a:pt x="284" y="301"/>
                    <a:pt x="239" y="299"/>
                    <a:pt x="195" y="281"/>
                  </a:cubicBezTo>
                  <a:cubicBezTo>
                    <a:pt x="148" y="263"/>
                    <a:pt x="111" y="230"/>
                    <a:pt x="84" y="187"/>
                  </a:cubicBezTo>
                  <a:cubicBezTo>
                    <a:pt x="57" y="146"/>
                    <a:pt x="42" y="101"/>
                    <a:pt x="33" y="53"/>
                  </a:cubicBezTo>
                  <a:cubicBezTo>
                    <a:pt x="32" y="47"/>
                    <a:pt x="31" y="41"/>
                    <a:pt x="30" y="35"/>
                  </a:cubicBezTo>
                  <a:cubicBezTo>
                    <a:pt x="30" y="33"/>
                    <a:pt x="29" y="32"/>
                    <a:pt x="28" y="30"/>
                  </a:cubicBezTo>
                  <a:cubicBezTo>
                    <a:pt x="26" y="27"/>
                    <a:pt x="25" y="28"/>
                    <a:pt x="23" y="30"/>
                  </a:cubicBezTo>
                  <a:cubicBezTo>
                    <a:pt x="19" y="34"/>
                    <a:pt x="15" y="40"/>
                    <a:pt x="12" y="45"/>
                  </a:cubicBezTo>
                  <a:cubicBezTo>
                    <a:pt x="9" y="52"/>
                    <a:pt x="8" y="59"/>
                    <a:pt x="5" y="66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162">
              <a:extLst>
                <a:ext uri="{FF2B5EF4-FFF2-40B4-BE49-F238E27FC236}">
                  <a16:creationId xmlns:a16="http://schemas.microsoft.com/office/drawing/2014/main" id="{DDEB5B35-9107-0621-BAB4-F04B37C7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9176" y="2100263"/>
              <a:ext cx="765175" cy="411162"/>
            </a:xfrm>
            <a:custGeom>
              <a:avLst/>
              <a:gdLst>
                <a:gd name="T0" fmla="*/ 159 w 203"/>
                <a:gd name="T1" fmla="*/ 77 h 109"/>
                <a:gd name="T2" fmla="*/ 161 w 203"/>
                <a:gd name="T3" fmla="*/ 70 h 109"/>
                <a:gd name="T4" fmla="*/ 171 w 203"/>
                <a:gd name="T5" fmla="*/ 41 h 109"/>
                <a:gd name="T6" fmla="*/ 165 w 203"/>
                <a:gd name="T7" fmla="*/ 32 h 109"/>
                <a:gd name="T8" fmla="*/ 140 w 203"/>
                <a:gd name="T9" fmla="*/ 26 h 109"/>
                <a:gd name="T10" fmla="*/ 135 w 203"/>
                <a:gd name="T11" fmla="*/ 30 h 109"/>
                <a:gd name="T12" fmla="*/ 133 w 203"/>
                <a:gd name="T13" fmla="*/ 56 h 109"/>
                <a:gd name="T14" fmla="*/ 114 w 203"/>
                <a:gd name="T15" fmla="*/ 89 h 109"/>
                <a:gd name="T16" fmla="*/ 104 w 203"/>
                <a:gd name="T17" fmla="*/ 95 h 109"/>
                <a:gd name="T18" fmla="*/ 102 w 203"/>
                <a:gd name="T19" fmla="*/ 98 h 109"/>
                <a:gd name="T20" fmla="*/ 105 w 203"/>
                <a:gd name="T21" fmla="*/ 98 h 109"/>
                <a:gd name="T22" fmla="*/ 128 w 203"/>
                <a:gd name="T23" fmla="*/ 89 h 109"/>
                <a:gd name="T24" fmla="*/ 145 w 203"/>
                <a:gd name="T25" fmla="*/ 87 h 109"/>
                <a:gd name="T26" fmla="*/ 151 w 203"/>
                <a:gd name="T27" fmla="*/ 90 h 109"/>
                <a:gd name="T28" fmla="*/ 144 w 203"/>
                <a:gd name="T29" fmla="*/ 92 h 109"/>
                <a:gd name="T30" fmla="*/ 143 w 203"/>
                <a:gd name="T31" fmla="*/ 99 h 109"/>
                <a:gd name="T32" fmla="*/ 119 w 203"/>
                <a:gd name="T33" fmla="*/ 102 h 109"/>
                <a:gd name="T34" fmla="*/ 60 w 203"/>
                <a:gd name="T35" fmla="*/ 104 h 109"/>
                <a:gd name="T36" fmla="*/ 33 w 203"/>
                <a:gd name="T37" fmla="*/ 98 h 109"/>
                <a:gd name="T38" fmla="*/ 20 w 203"/>
                <a:gd name="T39" fmla="*/ 90 h 109"/>
                <a:gd name="T40" fmla="*/ 65 w 203"/>
                <a:gd name="T41" fmla="*/ 99 h 109"/>
                <a:gd name="T42" fmla="*/ 61 w 203"/>
                <a:gd name="T43" fmla="*/ 95 h 109"/>
                <a:gd name="T44" fmla="*/ 37 w 203"/>
                <a:gd name="T45" fmla="*/ 68 h 109"/>
                <a:gd name="T46" fmla="*/ 31 w 203"/>
                <a:gd name="T47" fmla="*/ 32 h 109"/>
                <a:gd name="T48" fmla="*/ 26 w 203"/>
                <a:gd name="T49" fmla="*/ 28 h 109"/>
                <a:gd name="T50" fmla="*/ 5 w 203"/>
                <a:gd name="T51" fmla="*/ 35 h 109"/>
                <a:gd name="T52" fmla="*/ 0 w 203"/>
                <a:gd name="T53" fmla="*/ 35 h 109"/>
                <a:gd name="T54" fmla="*/ 6 w 203"/>
                <a:gd name="T55" fmla="*/ 29 h 109"/>
                <a:gd name="T56" fmla="*/ 84 w 203"/>
                <a:gd name="T57" fmla="*/ 1 h 109"/>
                <a:gd name="T58" fmla="*/ 148 w 203"/>
                <a:gd name="T59" fmla="*/ 9 h 109"/>
                <a:gd name="T60" fmla="*/ 181 w 203"/>
                <a:gd name="T61" fmla="*/ 7 h 109"/>
                <a:gd name="T62" fmla="*/ 188 w 203"/>
                <a:gd name="T63" fmla="*/ 5 h 109"/>
                <a:gd name="T64" fmla="*/ 185 w 203"/>
                <a:gd name="T65" fmla="*/ 14 h 109"/>
                <a:gd name="T66" fmla="*/ 187 w 203"/>
                <a:gd name="T67" fmla="*/ 18 h 109"/>
                <a:gd name="T68" fmla="*/ 199 w 203"/>
                <a:gd name="T69" fmla="*/ 16 h 109"/>
                <a:gd name="T70" fmla="*/ 202 w 203"/>
                <a:gd name="T71" fmla="*/ 17 h 109"/>
                <a:gd name="T72" fmla="*/ 201 w 203"/>
                <a:gd name="T73" fmla="*/ 20 h 109"/>
                <a:gd name="T74" fmla="*/ 197 w 203"/>
                <a:gd name="T75" fmla="*/ 24 h 109"/>
                <a:gd name="T76" fmla="*/ 181 w 203"/>
                <a:gd name="T77" fmla="*/ 47 h 109"/>
                <a:gd name="T78" fmla="*/ 163 w 203"/>
                <a:gd name="T79" fmla="*/ 74 h 109"/>
                <a:gd name="T80" fmla="*/ 159 w 203"/>
                <a:gd name="T81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03" h="109">
                  <a:moveTo>
                    <a:pt x="159" y="77"/>
                  </a:moveTo>
                  <a:cubicBezTo>
                    <a:pt x="159" y="74"/>
                    <a:pt x="160" y="72"/>
                    <a:pt x="161" y="70"/>
                  </a:cubicBezTo>
                  <a:cubicBezTo>
                    <a:pt x="166" y="60"/>
                    <a:pt x="170" y="51"/>
                    <a:pt x="171" y="41"/>
                  </a:cubicBezTo>
                  <a:cubicBezTo>
                    <a:pt x="172" y="35"/>
                    <a:pt x="171" y="33"/>
                    <a:pt x="165" y="32"/>
                  </a:cubicBezTo>
                  <a:cubicBezTo>
                    <a:pt x="157" y="30"/>
                    <a:pt x="148" y="28"/>
                    <a:pt x="140" y="26"/>
                  </a:cubicBezTo>
                  <a:cubicBezTo>
                    <a:pt x="135" y="25"/>
                    <a:pt x="135" y="26"/>
                    <a:pt x="135" y="30"/>
                  </a:cubicBezTo>
                  <a:cubicBezTo>
                    <a:pt x="135" y="39"/>
                    <a:pt x="135" y="48"/>
                    <a:pt x="133" y="56"/>
                  </a:cubicBezTo>
                  <a:cubicBezTo>
                    <a:pt x="130" y="69"/>
                    <a:pt x="124" y="80"/>
                    <a:pt x="114" y="89"/>
                  </a:cubicBezTo>
                  <a:cubicBezTo>
                    <a:pt x="111" y="92"/>
                    <a:pt x="108" y="93"/>
                    <a:pt x="104" y="95"/>
                  </a:cubicBezTo>
                  <a:cubicBezTo>
                    <a:pt x="103" y="96"/>
                    <a:pt x="101" y="97"/>
                    <a:pt x="102" y="98"/>
                  </a:cubicBezTo>
                  <a:cubicBezTo>
                    <a:pt x="102" y="100"/>
                    <a:pt x="104" y="99"/>
                    <a:pt x="105" y="98"/>
                  </a:cubicBezTo>
                  <a:cubicBezTo>
                    <a:pt x="113" y="95"/>
                    <a:pt x="121" y="92"/>
                    <a:pt x="128" y="89"/>
                  </a:cubicBezTo>
                  <a:cubicBezTo>
                    <a:pt x="134" y="87"/>
                    <a:pt x="139" y="85"/>
                    <a:pt x="145" y="87"/>
                  </a:cubicBezTo>
                  <a:cubicBezTo>
                    <a:pt x="148" y="87"/>
                    <a:pt x="150" y="88"/>
                    <a:pt x="151" y="90"/>
                  </a:cubicBezTo>
                  <a:cubicBezTo>
                    <a:pt x="149" y="92"/>
                    <a:pt x="146" y="91"/>
                    <a:pt x="144" y="92"/>
                  </a:cubicBezTo>
                  <a:cubicBezTo>
                    <a:pt x="141" y="94"/>
                    <a:pt x="144" y="97"/>
                    <a:pt x="143" y="99"/>
                  </a:cubicBezTo>
                  <a:cubicBezTo>
                    <a:pt x="134" y="95"/>
                    <a:pt x="127" y="100"/>
                    <a:pt x="119" y="102"/>
                  </a:cubicBezTo>
                  <a:cubicBezTo>
                    <a:pt x="99" y="109"/>
                    <a:pt x="80" y="108"/>
                    <a:pt x="60" y="104"/>
                  </a:cubicBezTo>
                  <a:cubicBezTo>
                    <a:pt x="51" y="103"/>
                    <a:pt x="42" y="101"/>
                    <a:pt x="33" y="98"/>
                  </a:cubicBezTo>
                  <a:cubicBezTo>
                    <a:pt x="29" y="96"/>
                    <a:pt x="24" y="94"/>
                    <a:pt x="20" y="90"/>
                  </a:cubicBezTo>
                  <a:cubicBezTo>
                    <a:pt x="35" y="92"/>
                    <a:pt x="50" y="96"/>
                    <a:pt x="65" y="99"/>
                  </a:cubicBezTo>
                  <a:cubicBezTo>
                    <a:pt x="64" y="97"/>
                    <a:pt x="62" y="95"/>
                    <a:pt x="61" y="95"/>
                  </a:cubicBezTo>
                  <a:cubicBezTo>
                    <a:pt x="49" y="89"/>
                    <a:pt x="41" y="80"/>
                    <a:pt x="37" y="68"/>
                  </a:cubicBezTo>
                  <a:cubicBezTo>
                    <a:pt x="32" y="57"/>
                    <a:pt x="29" y="45"/>
                    <a:pt x="31" y="32"/>
                  </a:cubicBezTo>
                  <a:cubicBezTo>
                    <a:pt x="31" y="28"/>
                    <a:pt x="29" y="28"/>
                    <a:pt x="26" y="28"/>
                  </a:cubicBezTo>
                  <a:cubicBezTo>
                    <a:pt x="19" y="31"/>
                    <a:pt x="12" y="33"/>
                    <a:pt x="5" y="35"/>
                  </a:cubicBezTo>
                  <a:cubicBezTo>
                    <a:pt x="3" y="35"/>
                    <a:pt x="2" y="36"/>
                    <a:pt x="0" y="35"/>
                  </a:cubicBezTo>
                  <a:cubicBezTo>
                    <a:pt x="1" y="32"/>
                    <a:pt x="4" y="31"/>
                    <a:pt x="6" y="29"/>
                  </a:cubicBezTo>
                  <a:cubicBezTo>
                    <a:pt x="28" y="9"/>
                    <a:pt x="55" y="3"/>
                    <a:pt x="84" y="1"/>
                  </a:cubicBezTo>
                  <a:cubicBezTo>
                    <a:pt x="106" y="0"/>
                    <a:pt x="127" y="4"/>
                    <a:pt x="148" y="9"/>
                  </a:cubicBezTo>
                  <a:cubicBezTo>
                    <a:pt x="159" y="11"/>
                    <a:pt x="170" y="11"/>
                    <a:pt x="181" y="7"/>
                  </a:cubicBezTo>
                  <a:cubicBezTo>
                    <a:pt x="183" y="6"/>
                    <a:pt x="185" y="6"/>
                    <a:pt x="188" y="5"/>
                  </a:cubicBezTo>
                  <a:cubicBezTo>
                    <a:pt x="187" y="9"/>
                    <a:pt x="186" y="12"/>
                    <a:pt x="185" y="14"/>
                  </a:cubicBezTo>
                  <a:cubicBezTo>
                    <a:pt x="183" y="17"/>
                    <a:pt x="185" y="18"/>
                    <a:pt x="187" y="18"/>
                  </a:cubicBezTo>
                  <a:cubicBezTo>
                    <a:pt x="191" y="17"/>
                    <a:pt x="195" y="16"/>
                    <a:pt x="199" y="16"/>
                  </a:cubicBezTo>
                  <a:cubicBezTo>
                    <a:pt x="200" y="16"/>
                    <a:pt x="201" y="16"/>
                    <a:pt x="202" y="17"/>
                  </a:cubicBezTo>
                  <a:cubicBezTo>
                    <a:pt x="203" y="18"/>
                    <a:pt x="202" y="19"/>
                    <a:pt x="201" y="20"/>
                  </a:cubicBezTo>
                  <a:cubicBezTo>
                    <a:pt x="200" y="21"/>
                    <a:pt x="199" y="23"/>
                    <a:pt x="197" y="24"/>
                  </a:cubicBezTo>
                  <a:cubicBezTo>
                    <a:pt x="189" y="30"/>
                    <a:pt x="185" y="38"/>
                    <a:pt x="181" y="47"/>
                  </a:cubicBezTo>
                  <a:cubicBezTo>
                    <a:pt x="177" y="57"/>
                    <a:pt x="171" y="66"/>
                    <a:pt x="163" y="74"/>
                  </a:cubicBezTo>
                  <a:cubicBezTo>
                    <a:pt x="162" y="75"/>
                    <a:pt x="161" y="77"/>
                    <a:pt x="159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3" name="Freeform 163">
              <a:extLst>
                <a:ext uri="{FF2B5EF4-FFF2-40B4-BE49-F238E27FC236}">
                  <a16:creationId xmlns:a16="http://schemas.microsoft.com/office/drawing/2014/main" id="{C3E06E88-F000-7DE4-C8B4-357496FC6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826" y="2100263"/>
              <a:ext cx="766763" cy="411162"/>
            </a:xfrm>
            <a:custGeom>
              <a:avLst/>
              <a:gdLst>
                <a:gd name="T0" fmla="*/ 44 w 203"/>
                <a:gd name="T1" fmla="*/ 77 h 109"/>
                <a:gd name="T2" fmla="*/ 37 w 203"/>
                <a:gd name="T3" fmla="*/ 71 h 109"/>
                <a:gd name="T4" fmla="*/ 19 w 203"/>
                <a:gd name="T5" fmla="*/ 41 h 109"/>
                <a:gd name="T6" fmla="*/ 9 w 203"/>
                <a:gd name="T7" fmla="*/ 26 h 109"/>
                <a:gd name="T8" fmla="*/ 2 w 203"/>
                <a:gd name="T9" fmla="*/ 20 h 109"/>
                <a:gd name="T10" fmla="*/ 1 w 203"/>
                <a:gd name="T11" fmla="*/ 17 h 109"/>
                <a:gd name="T12" fmla="*/ 4 w 203"/>
                <a:gd name="T13" fmla="*/ 16 h 109"/>
                <a:gd name="T14" fmla="*/ 16 w 203"/>
                <a:gd name="T15" fmla="*/ 18 h 109"/>
                <a:gd name="T16" fmla="*/ 19 w 203"/>
                <a:gd name="T17" fmla="*/ 14 h 109"/>
                <a:gd name="T18" fmla="*/ 15 w 203"/>
                <a:gd name="T19" fmla="*/ 5 h 109"/>
                <a:gd name="T20" fmla="*/ 20 w 203"/>
                <a:gd name="T21" fmla="*/ 6 h 109"/>
                <a:gd name="T22" fmla="*/ 60 w 203"/>
                <a:gd name="T23" fmla="*/ 8 h 109"/>
                <a:gd name="T24" fmla="*/ 122 w 203"/>
                <a:gd name="T25" fmla="*/ 1 h 109"/>
                <a:gd name="T26" fmla="*/ 160 w 203"/>
                <a:gd name="T27" fmla="*/ 8 h 109"/>
                <a:gd name="T28" fmla="*/ 201 w 203"/>
                <a:gd name="T29" fmla="*/ 32 h 109"/>
                <a:gd name="T30" fmla="*/ 203 w 203"/>
                <a:gd name="T31" fmla="*/ 36 h 109"/>
                <a:gd name="T32" fmla="*/ 190 w 203"/>
                <a:gd name="T33" fmla="*/ 32 h 109"/>
                <a:gd name="T34" fmla="*/ 178 w 203"/>
                <a:gd name="T35" fmla="*/ 29 h 109"/>
                <a:gd name="T36" fmla="*/ 173 w 203"/>
                <a:gd name="T37" fmla="*/ 32 h 109"/>
                <a:gd name="T38" fmla="*/ 164 w 203"/>
                <a:gd name="T39" fmla="*/ 74 h 109"/>
                <a:gd name="T40" fmla="*/ 143 w 203"/>
                <a:gd name="T41" fmla="*/ 94 h 109"/>
                <a:gd name="T42" fmla="*/ 139 w 203"/>
                <a:gd name="T43" fmla="*/ 99 h 109"/>
                <a:gd name="T44" fmla="*/ 183 w 203"/>
                <a:gd name="T45" fmla="*/ 89 h 109"/>
                <a:gd name="T46" fmla="*/ 176 w 203"/>
                <a:gd name="T47" fmla="*/ 95 h 109"/>
                <a:gd name="T48" fmla="*/ 141 w 203"/>
                <a:gd name="T49" fmla="*/ 105 h 109"/>
                <a:gd name="T50" fmla="*/ 74 w 203"/>
                <a:gd name="T51" fmla="*/ 99 h 109"/>
                <a:gd name="T52" fmla="*/ 60 w 203"/>
                <a:gd name="T53" fmla="*/ 99 h 109"/>
                <a:gd name="T54" fmla="*/ 60 w 203"/>
                <a:gd name="T55" fmla="*/ 92 h 109"/>
                <a:gd name="T56" fmla="*/ 52 w 203"/>
                <a:gd name="T57" fmla="*/ 90 h 109"/>
                <a:gd name="T58" fmla="*/ 64 w 203"/>
                <a:gd name="T59" fmla="*/ 86 h 109"/>
                <a:gd name="T60" fmla="*/ 84 w 203"/>
                <a:gd name="T61" fmla="*/ 93 h 109"/>
                <a:gd name="T62" fmla="*/ 99 w 203"/>
                <a:gd name="T63" fmla="*/ 99 h 109"/>
                <a:gd name="T64" fmla="*/ 102 w 203"/>
                <a:gd name="T65" fmla="*/ 98 h 109"/>
                <a:gd name="T66" fmla="*/ 101 w 203"/>
                <a:gd name="T67" fmla="*/ 96 h 109"/>
                <a:gd name="T68" fmla="*/ 99 w 203"/>
                <a:gd name="T69" fmla="*/ 95 h 109"/>
                <a:gd name="T70" fmla="*/ 68 w 203"/>
                <a:gd name="T71" fmla="*/ 39 h 109"/>
                <a:gd name="T72" fmla="*/ 69 w 203"/>
                <a:gd name="T73" fmla="*/ 29 h 109"/>
                <a:gd name="T74" fmla="*/ 64 w 203"/>
                <a:gd name="T75" fmla="*/ 26 h 109"/>
                <a:gd name="T76" fmla="*/ 38 w 203"/>
                <a:gd name="T77" fmla="*/ 32 h 109"/>
                <a:gd name="T78" fmla="*/ 32 w 203"/>
                <a:gd name="T79" fmla="*/ 40 h 109"/>
                <a:gd name="T80" fmla="*/ 41 w 203"/>
                <a:gd name="T81" fmla="*/ 67 h 109"/>
                <a:gd name="T82" fmla="*/ 44 w 203"/>
                <a:gd name="T83" fmla="*/ 77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03" h="109">
                  <a:moveTo>
                    <a:pt x="44" y="77"/>
                  </a:moveTo>
                  <a:cubicBezTo>
                    <a:pt x="41" y="76"/>
                    <a:pt x="39" y="73"/>
                    <a:pt x="37" y="71"/>
                  </a:cubicBezTo>
                  <a:cubicBezTo>
                    <a:pt x="29" y="62"/>
                    <a:pt x="24" y="52"/>
                    <a:pt x="19" y="41"/>
                  </a:cubicBezTo>
                  <a:cubicBezTo>
                    <a:pt x="17" y="35"/>
                    <a:pt x="14" y="30"/>
                    <a:pt x="9" y="26"/>
                  </a:cubicBezTo>
                  <a:cubicBezTo>
                    <a:pt x="6" y="24"/>
                    <a:pt x="4" y="22"/>
                    <a:pt x="2" y="20"/>
                  </a:cubicBezTo>
                  <a:cubicBezTo>
                    <a:pt x="1" y="19"/>
                    <a:pt x="0" y="18"/>
                    <a:pt x="1" y="17"/>
                  </a:cubicBezTo>
                  <a:cubicBezTo>
                    <a:pt x="2" y="16"/>
                    <a:pt x="3" y="16"/>
                    <a:pt x="4" y="16"/>
                  </a:cubicBezTo>
                  <a:cubicBezTo>
                    <a:pt x="8" y="16"/>
                    <a:pt x="12" y="17"/>
                    <a:pt x="16" y="18"/>
                  </a:cubicBezTo>
                  <a:cubicBezTo>
                    <a:pt x="19" y="18"/>
                    <a:pt x="20" y="17"/>
                    <a:pt x="19" y="14"/>
                  </a:cubicBezTo>
                  <a:cubicBezTo>
                    <a:pt x="17" y="12"/>
                    <a:pt x="16" y="9"/>
                    <a:pt x="15" y="5"/>
                  </a:cubicBezTo>
                  <a:cubicBezTo>
                    <a:pt x="17" y="6"/>
                    <a:pt x="18" y="6"/>
                    <a:pt x="20" y="6"/>
                  </a:cubicBezTo>
                  <a:cubicBezTo>
                    <a:pt x="33" y="12"/>
                    <a:pt x="46" y="11"/>
                    <a:pt x="60" y="8"/>
                  </a:cubicBezTo>
                  <a:cubicBezTo>
                    <a:pt x="80" y="3"/>
                    <a:pt x="101" y="0"/>
                    <a:pt x="122" y="1"/>
                  </a:cubicBezTo>
                  <a:cubicBezTo>
                    <a:pt x="135" y="2"/>
                    <a:pt x="147" y="4"/>
                    <a:pt x="160" y="8"/>
                  </a:cubicBezTo>
                  <a:cubicBezTo>
                    <a:pt x="176" y="12"/>
                    <a:pt x="189" y="21"/>
                    <a:pt x="201" y="32"/>
                  </a:cubicBezTo>
                  <a:cubicBezTo>
                    <a:pt x="202" y="33"/>
                    <a:pt x="203" y="34"/>
                    <a:pt x="203" y="36"/>
                  </a:cubicBezTo>
                  <a:cubicBezTo>
                    <a:pt x="199" y="36"/>
                    <a:pt x="194" y="34"/>
                    <a:pt x="190" y="32"/>
                  </a:cubicBezTo>
                  <a:cubicBezTo>
                    <a:pt x="186" y="31"/>
                    <a:pt x="182" y="30"/>
                    <a:pt x="178" y="29"/>
                  </a:cubicBezTo>
                  <a:cubicBezTo>
                    <a:pt x="174" y="27"/>
                    <a:pt x="172" y="28"/>
                    <a:pt x="173" y="32"/>
                  </a:cubicBezTo>
                  <a:cubicBezTo>
                    <a:pt x="175" y="47"/>
                    <a:pt x="170" y="61"/>
                    <a:pt x="164" y="74"/>
                  </a:cubicBezTo>
                  <a:cubicBezTo>
                    <a:pt x="160" y="83"/>
                    <a:pt x="153" y="90"/>
                    <a:pt x="143" y="94"/>
                  </a:cubicBezTo>
                  <a:cubicBezTo>
                    <a:pt x="141" y="95"/>
                    <a:pt x="139" y="96"/>
                    <a:pt x="139" y="99"/>
                  </a:cubicBezTo>
                  <a:cubicBezTo>
                    <a:pt x="153" y="96"/>
                    <a:pt x="168" y="92"/>
                    <a:pt x="183" y="89"/>
                  </a:cubicBezTo>
                  <a:cubicBezTo>
                    <a:pt x="181" y="93"/>
                    <a:pt x="179" y="94"/>
                    <a:pt x="176" y="95"/>
                  </a:cubicBezTo>
                  <a:cubicBezTo>
                    <a:pt x="165" y="101"/>
                    <a:pt x="153" y="103"/>
                    <a:pt x="141" y="105"/>
                  </a:cubicBezTo>
                  <a:cubicBezTo>
                    <a:pt x="118" y="109"/>
                    <a:pt x="96" y="108"/>
                    <a:pt x="74" y="99"/>
                  </a:cubicBezTo>
                  <a:cubicBezTo>
                    <a:pt x="70" y="97"/>
                    <a:pt x="65" y="98"/>
                    <a:pt x="60" y="99"/>
                  </a:cubicBezTo>
                  <a:cubicBezTo>
                    <a:pt x="59" y="97"/>
                    <a:pt x="63" y="94"/>
                    <a:pt x="60" y="92"/>
                  </a:cubicBezTo>
                  <a:cubicBezTo>
                    <a:pt x="57" y="91"/>
                    <a:pt x="54" y="92"/>
                    <a:pt x="52" y="90"/>
                  </a:cubicBezTo>
                  <a:cubicBezTo>
                    <a:pt x="55" y="86"/>
                    <a:pt x="59" y="86"/>
                    <a:pt x="64" y="86"/>
                  </a:cubicBezTo>
                  <a:cubicBezTo>
                    <a:pt x="71" y="87"/>
                    <a:pt x="77" y="90"/>
                    <a:pt x="84" y="93"/>
                  </a:cubicBezTo>
                  <a:cubicBezTo>
                    <a:pt x="89" y="95"/>
                    <a:pt x="94" y="97"/>
                    <a:pt x="99" y="99"/>
                  </a:cubicBezTo>
                  <a:cubicBezTo>
                    <a:pt x="100" y="99"/>
                    <a:pt x="101" y="100"/>
                    <a:pt x="102" y="98"/>
                  </a:cubicBezTo>
                  <a:cubicBezTo>
                    <a:pt x="102" y="97"/>
                    <a:pt x="101" y="97"/>
                    <a:pt x="101" y="96"/>
                  </a:cubicBezTo>
                  <a:cubicBezTo>
                    <a:pt x="100" y="96"/>
                    <a:pt x="100" y="95"/>
                    <a:pt x="99" y="95"/>
                  </a:cubicBezTo>
                  <a:cubicBezTo>
                    <a:pt x="77" y="83"/>
                    <a:pt x="69" y="63"/>
                    <a:pt x="68" y="39"/>
                  </a:cubicBezTo>
                  <a:cubicBezTo>
                    <a:pt x="68" y="36"/>
                    <a:pt x="68" y="32"/>
                    <a:pt x="69" y="29"/>
                  </a:cubicBezTo>
                  <a:cubicBezTo>
                    <a:pt x="69" y="25"/>
                    <a:pt x="67" y="25"/>
                    <a:pt x="64" y="26"/>
                  </a:cubicBezTo>
                  <a:cubicBezTo>
                    <a:pt x="55" y="28"/>
                    <a:pt x="47" y="30"/>
                    <a:pt x="38" y="32"/>
                  </a:cubicBezTo>
                  <a:cubicBezTo>
                    <a:pt x="32" y="33"/>
                    <a:pt x="31" y="35"/>
                    <a:pt x="32" y="40"/>
                  </a:cubicBezTo>
                  <a:cubicBezTo>
                    <a:pt x="33" y="50"/>
                    <a:pt x="37" y="59"/>
                    <a:pt x="41" y="67"/>
                  </a:cubicBezTo>
                  <a:cubicBezTo>
                    <a:pt x="42" y="70"/>
                    <a:pt x="44" y="73"/>
                    <a:pt x="44" y="77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4" name="Freeform 173">
              <a:extLst>
                <a:ext uri="{FF2B5EF4-FFF2-40B4-BE49-F238E27FC236}">
                  <a16:creationId xmlns:a16="http://schemas.microsoft.com/office/drawing/2014/main" id="{0C9EAB56-6256-2CE6-808C-F0B8F797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9651" y="1863725"/>
              <a:ext cx="855663" cy="127000"/>
            </a:xfrm>
            <a:custGeom>
              <a:avLst/>
              <a:gdLst>
                <a:gd name="T0" fmla="*/ 113 w 227"/>
                <a:gd name="T1" fmla="*/ 0 h 34"/>
                <a:gd name="T2" fmla="*/ 205 w 227"/>
                <a:gd name="T3" fmla="*/ 16 h 34"/>
                <a:gd name="T4" fmla="*/ 223 w 227"/>
                <a:gd name="T5" fmla="*/ 25 h 34"/>
                <a:gd name="T6" fmla="*/ 226 w 227"/>
                <a:gd name="T7" fmla="*/ 31 h 34"/>
                <a:gd name="T8" fmla="*/ 221 w 227"/>
                <a:gd name="T9" fmla="*/ 33 h 34"/>
                <a:gd name="T10" fmla="*/ 216 w 227"/>
                <a:gd name="T11" fmla="*/ 31 h 34"/>
                <a:gd name="T12" fmla="*/ 152 w 227"/>
                <a:gd name="T13" fmla="*/ 12 h 34"/>
                <a:gd name="T14" fmla="*/ 7 w 227"/>
                <a:gd name="T15" fmla="*/ 21 h 34"/>
                <a:gd name="T16" fmla="*/ 6 w 227"/>
                <a:gd name="T17" fmla="*/ 21 h 34"/>
                <a:gd name="T18" fmla="*/ 1 w 227"/>
                <a:gd name="T19" fmla="*/ 21 h 34"/>
                <a:gd name="T20" fmla="*/ 5 w 227"/>
                <a:gd name="T21" fmla="*/ 17 h 34"/>
                <a:gd name="T22" fmla="*/ 47 w 227"/>
                <a:gd name="T23" fmla="*/ 6 h 34"/>
                <a:gd name="T24" fmla="*/ 113 w 227"/>
                <a:gd name="T2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7" h="34">
                  <a:moveTo>
                    <a:pt x="113" y="0"/>
                  </a:moveTo>
                  <a:cubicBezTo>
                    <a:pt x="145" y="0"/>
                    <a:pt x="176" y="4"/>
                    <a:pt x="205" y="16"/>
                  </a:cubicBezTo>
                  <a:cubicBezTo>
                    <a:pt x="211" y="19"/>
                    <a:pt x="217" y="22"/>
                    <a:pt x="223" y="25"/>
                  </a:cubicBezTo>
                  <a:cubicBezTo>
                    <a:pt x="226" y="26"/>
                    <a:pt x="227" y="28"/>
                    <a:pt x="226" y="31"/>
                  </a:cubicBezTo>
                  <a:cubicBezTo>
                    <a:pt x="225" y="34"/>
                    <a:pt x="223" y="33"/>
                    <a:pt x="221" y="33"/>
                  </a:cubicBezTo>
                  <a:cubicBezTo>
                    <a:pt x="219" y="33"/>
                    <a:pt x="218" y="32"/>
                    <a:pt x="216" y="31"/>
                  </a:cubicBezTo>
                  <a:cubicBezTo>
                    <a:pt x="196" y="20"/>
                    <a:pt x="174" y="15"/>
                    <a:pt x="152" y="12"/>
                  </a:cubicBezTo>
                  <a:cubicBezTo>
                    <a:pt x="103" y="4"/>
                    <a:pt x="54" y="9"/>
                    <a:pt x="7" y="21"/>
                  </a:cubicBezTo>
                  <a:cubicBezTo>
                    <a:pt x="7" y="21"/>
                    <a:pt x="6" y="21"/>
                    <a:pt x="6" y="21"/>
                  </a:cubicBezTo>
                  <a:cubicBezTo>
                    <a:pt x="4" y="22"/>
                    <a:pt x="1" y="23"/>
                    <a:pt x="1" y="21"/>
                  </a:cubicBezTo>
                  <a:cubicBezTo>
                    <a:pt x="0" y="18"/>
                    <a:pt x="3" y="18"/>
                    <a:pt x="5" y="17"/>
                  </a:cubicBezTo>
                  <a:cubicBezTo>
                    <a:pt x="19" y="13"/>
                    <a:pt x="33" y="9"/>
                    <a:pt x="47" y="6"/>
                  </a:cubicBezTo>
                  <a:cubicBezTo>
                    <a:pt x="69" y="3"/>
                    <a:pt x="91" y="0"/>
                    <a:pt x="113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5" name="Freeform 174">
              <a:extLst>
                <a:ext uri="{FF2B5EF4-FFF2-40B4-BE49-F238E27FC236}">
                  <a16:creationId xmlns:a16="http://schemas.microsoft.com/office/drawing/2014/main" id="{14224552-CC99-B720-D348-D0A7401E0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8688" y="1863725"/>
              <a:ext cx="860425" cy="131762"/>
            </a:xfrm>
            <a:custGeom>
              <a:avLst/>
              <a:gdLst>
                <a:gd name="T0" fmla="*/ 117 w 228"/>
                <a:gd name="T1" fmla="*/ 0 h 35"/>
                <a:gd name="T2" fmla="*/ 224 w 228"/>
                <a:gd name="T3" fmla="*/ 17 h 35"/>
                <a:gd name="T4" fmla="*/ 228 w 228"/>
                <a:gd name="T5" fmla="*/ 20 h 35"/>
                <a:gd name="T6" fmla="*/ 223 w 228"/>
                <a:gd name="T7" fmla="*/ 21 h 35"/>
                <a:gd name="T8" fmla="*/ 139 w 228"/>
                <a:gd name="T9" fmla="*/ 8 h 35"/>
                <a:gd name="T10" fmla="*/ 68 w 228"/>
                <a:gd name="T11" fmla="*/ 13 h 35"/>
                <a:gd name="T12" fmla="*/ 11 w 228"/>
                <a:gd name="T13" fmla="*/ 32 h 35"/>
                <a:gd name="T14" fmla="*/ 2 w 228"/>
                <a:gd name="T15" fmla="*/ 31 h 35"/>
                <a:gd name="T16" fmla="*/ 7 w 228"/>
                <a:gd name="T17" fmla="*/ 24 h 35"/>
                <a:gd name="T18" fmla="*/ 94 w 228"/>
                <a:gd name="T19" fmla="*/ 1 h 35"/>
                <a:gd name="T20" fmla="*/ 117 w 228"/>
                <a:gd name="T2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8" h="35">
                  <a:moveTo>
                    <a:pt x="117" y="0"/>
                  </a:moveTo>
                  <a:cubicBezTo>
                    <a:pt x="152" y="1"/>
                    <a:pt x="189" y="6"/>
                    <a:pt x="224" y="17"/>
                  </a:cubicBezTo>
                  <a:cubicBezTo>
                    <a:pt x="226" y="18"/>
                    <a:pt x="228" y="19"/>
                    <a:pt x="228" y="20"/>
                  </a:cubicBezTo>
                  <a:cubicBezTo>
                    <a:pt x="227" y="22"/>
                    <a:pt x="225" y="22"/>
                    <a:pt x="223" y="21"/>
                  </a:cubicBezTo>
                  <a:cubicBezTo>
                    <a:pt x="196" y="13"/>
                    <a:pt x="168" y="10"/>
                    <a:pt x="139" y="8"/>
                  </a:cubicBezTo>
                  <a:cubicBezTo>
                    <a:pt x="115" y="6"/>
                    <a:pt x="92" y="9"/>
                    <a:pt x="68" y="13"/>
                  </a:cubicBezTo>
                  <a:cubicBezTo>
                    <a:pt x="48" y="16"/>
                    <a:pt x="29" y="22"/>
                    <a:pt x="11" y="32"/>
                  </a:cubicBezTo>
                  <a:cubicBezTo>
                    <a:pt x="9" y="33"/>
                    <a:pt x="4" y="35"/>
                    <a:pt x="2" y="31"/>
                  </a:cubicBezTo>
                  <a:cubicBezTo>
                    <a:pt x="0" y="26"/>
                    <a:pt x="5" y="25"/>
                    <a:pt x="7" y="24"/>
                  </a:cubicBezTo>
                  <a:cubicBezTo>
                    <a:pt x="34" y="10"/>
                    <a:pt x="63" y="2"/>
                    <a:pt x="94" y="1"/>
                  </a:cubicBezTo>
                  <a:cubicBezTo>
                    <a:pt x="101" y="0"/>
                    <a:pt x="108" y="0"/>
                    <a:pt x="117" y="0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6" name="Freeform 175">
              <a:extLst>
                <a:ext uri="{FF2B5EF4-FFF2-40B4-BE49-F238E27FC236}">
                  <a16:creationId xmlns:a16="http://schemas.microsoft.com/office/drawing/2014/main" id="{30479062-CBD1-82CF-0BE3-3D1079DD72F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4988" y="4473575"/>
              <a:ext cx="449263" cy="123825"/>
            </a:xfrm>
            <a:custGeom>
              <a:avLst/>
              <a:gdLst>
                <a:gd name="T0" fmla="*/ 0 w 119"/>
                <a:gd name="T1" fmla="*/ 1 h 33"/>
                <a:gd name="T2" fmla="*/ 6 w 119"/>
                <a:gd name="T3" fmla="*/ 2 h 33"/>
                <a:gd name="T4" fmla="*/ 55 w 119"/>
                <a:gd name="T5" fmla="*/ 16 h 33"/>
                <a:gd name="T6" fmla="*/ 113 w 119"/>
                <a:gd name="T7" fmla="*/ 3 h 33"/>
                <a:gd name="T8" fmla="*/ 119 w 119"/>
                <a:gd name="T9" fmla="*/ 0 h 33"/>
                <a:gd name="T10" fmla="*/ 85 w 119"/>
                <a:gd name="T11" fmla="*/ 24 h 33"/>
                <a:gd name="T12" fmla="*/ 0 w 119"/>
                <a:gd name="T13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9" h="33">
                  <a:moveTo>
                    <a:pt x="0" y="1"/>
                  </a:moveTo>
                  <a:cubicBezTo>
                    <a:pt x="3" y="0"/>
                    <a:pt x="4" y="1"/>
                    <a:pt x="6" y="2"/>
                  </a:cubicBezTo>
                  <a:cubicBezTo>
                    <a:pt x="22" y="9"/>
                    <a:pt x="38" y="14"/>
                    <a:pt x="55" y="16"/>
                  </a:cubicBezTo>
                  <a:cubicBezTo>
                    <a:pt x="76" y="18"/>
                    <a:pt x="95" y="13"/>
                    <a:pt x="113" y="3"/>
                  </a:cubicBezTo>
                  <a:cubicBezTo>
                    <a:pt x="115" y="2"/>
                    <a:pt x="117" y="1"/>
                    <a:pt x="119" y="0"/>
                  </a:cubicBezTo>
                  <a:cubicBezTo>
                    <a:pt x="117" y="8"/>
                    <a:pt x="100" y="20"/>
                    <a:pt x="85" y="24"/>
                  </a:cubicBezTo>
                  <a:cubicBezTo>
                    <a:pt x="53" y="33"/>
                    <a:pt x="25" y="22"/>
                    <a:pt x="0" y="1"/>
                  </a:cubicBezTo>
                  <a:close/>
                </a:path>
              </a:pathLst>
            </a:custGeom>
            <a:solidFill>
              <a:srgbClr val="EE43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Freeform 182">
              <a:extLst>
                <a:ext uri="{FF2B5EF4-FFF2-40B4-BE49-F238E27FC236}">
                  <a16:creationId xmlns:a16="http://schemas.microsoft.com/office/drawing/2014/main" id="{D5FD5728-FE33-F926-FD20-D7275F3FE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1013" y="3155950"/>
              <a:ext cx="203200" cy="188912"/>
            </a:xfrm>
            <a:custGeom>
              <a:avLst/>
              <a:gdLst>
                <a:gd name="T0" fmla="*/ 0 w 54"/>
                <a:gd name="T1" fmla="*/ 9 h 50"/>
                <a:gd name="T2" fmla="*/ 35 w 54"/>
                <a:gd name="T3" fmla="*/ 1 h 50"/>
                <a:gd name="T4" fmla="*/ 50 w 54"/>
                <a:gd name="T5" fmla="*/ 14 h 50"/>
                <a:gd name="T6" fmla="*/ 45 w 54"/>
                <a:gd name="T7" fmla="*/ 50 h 50"/>
                <a:gd name="T8" fmla="*/ 45 w 54"/>
                <a:gd name="T9" fmla="*/ 29 h 50"/>
                <a:gd name="T10" fmla="*/ 44 w 54"/>
                <a:gd name="T11" fmla="*/ 23 h 50"/>
                <a:gd name="T12" fmla="*/ 28 w 54"/>
                <a:gd name="T13" fmla="*/ 9 h 50"/>
                <a:gd name="T14" fmla="*/ 0 w 54"/>
                <a:gd name="T15" fmla="*/ 9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0">
                  <a:moveTo>
                    <a:pt x="0" y="9"/>
                  </a:moveTo>
                  <a:cubicBezTo>
                    <a:pt x="11" y="4"/>
                    <a:pt x="22" y="0"/>
                    <a:pt x="35" y="1"/>
                  </a:cubicBezTo>
                  <a:cubicBezTo>
                    <a:pt x="42" y="2"/>
                    <a:pt x="48" y="7"/>
                    <a:pt x="50" y="14"/>
                  </a:cubicBezTo>
                  <a:cubicBezTo>
                    <a:pt x="54" y="26"/>
                    <a:pt x="51" y="38"/>
                    <a:pt x="45" y="50"/>
                  </a:cubicBezTo>
                  <a:cubicBezTo>
                    <a:pt x="44" y="42"/>
                    <a:pt x="46" y="35"/>
                    <a:pt x="45" y="29"/>
                  </a:cubicBezTo>
                  <a:cubicBezTo>
                    <a:pt x="45" y="27"/>
                    <a:pt x="45" y="25"/>
                    <a:pt x="44" y="23"/>
                  </a:cubicBezTo>
                  <a:cubicBezTo>
                    <a:pt x="42" y="12"/>
                    <a:pt x="38" y="9"/>
                    <a:pt x="28" y="9"/>
                  </a:cubicBezTo>
                  <a:cubicBezTo>
                    <a:pt x="19" y="9"/>
                    <a:pt x="10" y="9"/>
                    <a:pt x="0" y="9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Freeform 183">
              <a:extLst>
                <a:ext uri="{FF2B5EF4-FFF2-40B4-BE49-F238E27FC236}">
                  <a16:creationId xmlns:a16="http://schemas.microsoft.com/office/drawing/2014/main" id="{6915B134-708A-85ED-BE59-5F3D255D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0901" y="3160713"/>
              <a:ext cx="196850" cy="180975"/>
            </a:xfrm>
            <a:custGeom>
              <a:avLst/>
              <a:gdLst>
                <a:gd name="T0" fmla="*/ 52 w 52"/>
                <a:gd name="T1" fmla="*/ 8 h 48"/>
                <a:gd name="T2" fmla="*/ 35 w 52"/>
                <a:gd name="T3" fmla="*/ 8 h 48"/>
                <a:gd name="T4" fmla="*/ 25 w 52"/>
                <a:gd name="T5" fmla="*/ 8 h 48"/>
                <a:gd name="T6" fmla="*/ 8 w 52"/>
                <a:gd name="T7" fmla="*/ 24 h 48"/>
                <a:gd name="T8" fmla="*/ 8 w 52"/>
                <a:gd name="T9" fmla="*/ 48 h 48"/>
                <a:gd name="T10" fmla="*/ 4 w 52"/>
                <a:gd name="T11" fmla="*/ 41 h 48"/>
                <a:gd name="T12" fmla="*/ 1 w 52"/>
                <a:gd name="T13" fmla="*/ 18 h 48"/>
                <a:gd name="T14" fmla="*/ 20 w 52"/>
                <a:gd name="T15" fmla="*/ 0 h 48"/>
                <a:gd name="T16" fmla="*/ 52 w 52"/>
                <a:gd name="T17" fmla="*/ 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2" h="48">
                  <a:moveTo>
                    <a:pt x="52" y="8"/>
                  </a:moveTo>
                  <a:cubicBezTo>
                    <a:pt x="46" y="9"/>
                    <a:pt x="41" y="8"/>
                    <a:pt x="35" y="8"/>
                  </a:cubicBezTo>
                  <a:cubicBezTo>
                    <a:pt x="32" y="8"/>
                    <a:pt x="29" y="8"/>
                    <a:pt x="25" y="8"/>
                  </a:cubicBezTo>
                  <a:cubicBezTo>
                    <a:pt x="13" y="8"/>
                    <a:pt x="9" y="12"/>
                    <a:pt x="8" y="24"/>
                  </a:cubicBezTo>
                  <a:cubicBezTo>
                    <a:pt x="7" y="32"/>
                    <a:pt x="8" y="39"/>
                    <a:pt x="8" y="48"/>
                  </a:cubicBezTo>
                  <a:cubicBezTo>
                    <a:pt x="5" y="45"/>
                    <a:pt x="5" y="43"/>
                    <a:pt x="4" y="41"/>
                  </a:cubicBezTo>
                  <a:cubicBezTo>
                    <a:pt x="1" y="33"/>
                    <a:pt x="0" y="26"/>
                    <a:pt x="1" y="18"/>
                  </a:cubicBezTo>
                  <a:cubicBezTo>
                    <a:pt x="2" y="7"/>
                    <a:pt x="9" y="1"/>
                    <a:pt x="20" y="0"/>
                  </a:cubicBezTo>
                  <a:cubicBezTo>
                    <a:pt x="31" y="0"/>
                    <a:pt x="42" y="4"/>
                    <a:pt x="52" y="8"/>
                  </a:cubicBezTo>
                  <a:close/>
                </a:path>
              </a:pathLst>
            </a:custGeom>
            <a:solidFill>
              <a:srgbClr val="EE442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6">
              <a:extLst>
                <a:ext uri="{FF2B5EF4-FFF2-40B4-BE49-F238E27FC236}">
                  <a16:creationId xmlns:a16="http://schemas.microsoft.com/office/drawing/2014/main" id="{8FF6BC7A-F27B-28E9-BA2F-7DC867E38C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2163" y="3273425"/>
              <a:ext cx="7938" cy="15875"/>
            </a:xfrm>
            <a:custGeom>
              <a:avLst/>
              <a:gdLst>
                <a:gd name="T0" fmla="*/ 2 w 2"/>
                <a:gd name="T1" fmla="*/ 0 h 4"/>
                <a:gd name="T2" fmla="*/ 2 w 2"/>
                <a:gd name="T3" fmla="*/ 3 h 4"/>
                <a:gd name="T4" fmla="*/ 1 w 2"/>
                <a:gd name="T5" fmla="*/ 4 h 4"/>
                <a:gd name="T6" fmla="*/ 0 w 2"/>
                <a:gd name="T7" fmla="*/ 2 h 4"/>
                <a:gd name="T8" fmla="*/ 2 w 2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" h="4">
                  <a:moveTo>
                    <a:pt x="2" y="0"/>
                  </a:moveTo>
                  <a:cubicBezTo>
                    <a:pt x="2" y="1"/>
                    <a:pt x="2" y="2"/>
                    <a:pt x="2" y="3"/>
                  </a:cubicBezTo>
                  <a:cubicBezTo>
                    <a:pt x="2" y="3"/>
                    <a:pt x="1" y="4"/>
                    <a:pt x="1" y="4"/>
                  </a:cubicBezTo>
                  <a:cubicBezTo>
                    <a:pt x="0" y="3"/>
                    <a:pt x="0" y="3"/>
                    <a:pt x="0" y="2"/>
                  </a:cubicBezTo>
                  <a:cubicBezTo>
                    <a:pt x="1" y="1"/>
                    <a:pt x="2" y="1"/>
                    <a:pt x="2" y="0"/>
                  </a:cubicBezTo>
                  <a:close/>
                </a:path>
              </a:pathLst>
            </a:custGeom>
            <a:solidFill>
              <a:srgbClr val="F8AF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5">
              <a:extLst>
                <a:ext uri="{FF2B5EF4-FFF2-40B4-BE49-F238E27FC236}">
                  <a16:creationId xmlns:a16="http://schemas.microsoft.com/office/drawing/2014/main" id="{0F58AC42-9C5B-81E4-A43F-9785C899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188" y="3459163"/>
              <a:ext cx="1814513" cy="579437"/>
            </a:xfrm>
            <a:custGeom>
              <a:avLst/>
              <a:gdLst>
                <a:gd name="T0" fmla="*/ 481 w 481"/>
                <a:gd name="T1" fmla="*/ 5 h 154"/>
                <a:gd name="T2" fmla="*/ 306 w 481"/>
                <a:gd name="T3" fmla="*/ 132 h 154"/>
                <a:gd name="T4" fmla="*/ 66 w 481"/>
                <a:gd name="T5" fmla="*/ 75 h 154"/>
                <a:gd name="T6" fmla="*/ 2 w 481"/>
                <a:gd name="T7" fmla="*/ 4 h 154"/>
                <a:gd name="T8" fmla="*/ 0 w 481"/>
                <a:gd name="T9" fmla="*/ 0 h 154"/>
                <a:gd name="T10" fmla="*/ 0 w 481"/>
                <a:gd name="T11" fmla="*/ 0 h 154"/>
                <a:gd name="T12" fmla="*/ 56 w 481"/>
                <a:gd name="T13" fmla="*/ 43 h 154"/>
                <a:gd name="T14" fmla="*/ 173 w 481"/>
                <a:gd name="T15" fmla="*/ 83 h 154"/>
                <a:gd name="T16" fmla="*/ 247 w 481"/>
                <a:gd name="T17" fmla="*/ 89 h 154"/>
                <a:gd name="T18" fmla="*/ 407 w 481"/>
                <a:gd name="T19" fmla="*/ 54 h 154"/>
                <a:gd name="T20" fmla="*/ 479 w 481"/>
                <a:gd name="T21" fmla="*/ 4 h 154"/>
                <a:gd name="T22" fmla="*/ 481 w 481"/>
                <a:gd name="T23" fmla="*/ 5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81" h="154">
                  <a:moveTo>
                    <a:pt x="481" y="5"/>
                  </a:moveTo>
                  <a:cubicBezTo>
                    <a:pt x="437" y="67"/>
                    <a:pt x="382" y="114"/>
                    <a:pt x="306" y="132"/>
                  </a:cubicBezTo>
                  <a:cubicBezTo>
                    <a:pt x="217" y="154"/>
                    <a:pt x="137" y="133"/>
                    <a:pt x="66" y="75"/>
                  </a:cubicBezTo>
                  <a:cubicBezTo>
                    <a:pt x="41" y="55"/>
                    <a:pt x="20" y="30"/>
                    <a:pt x="2" y="4"/>
                  </a:cubicBezTo>
                  <a:cubicBezTo>
                    <a:pt x="1" y="3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" y="16"/>
                    <a:pt x="35" y="31"/>
                    <a:pt x="56" y="43"/>
                  </a:cubicBezTo>
                  <a:cubicBezTo>
                    <a:pt x="92" y="64"/>
                    <a:pt x="131" y="77"/>
                    <a:pt x="173" y="83"/>
                  </a:cubicBezTo>
                  <a:cubicBezTo>
                    <a:pt x="197" y="87"/>
                    <a:pt x="222" y="89"/>
                    <a:pt x="247" y="89"/>
                  </a:cubicBezTo>
                  <a:cubicBezTo>
                    <a:pt x="303" y="88"/>
                    <a:pt x="357" y="78"/>
                    <a:pt x="407" y="54"/>
                  </a:cubicBezTo>
                  <a:cubicBezTo>
                    <a:pt x="434" y="41"/>
                    <a:pt x="458" y="24"/>
                    <a:pt x="479" y="4"/>
                  </a:cubicBezTo>
                  <a:cubicBezTo>
                    <a:pt x="480" y="4"/>
                    <a:pt x="481" y="4"/>
                    <a:pt x="481" y="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196">
              <a:extLst>
                <a:ext uri="{FF2B5EF4-FFF2-40B4-BE49-F238E27FC236}">
                  <a16:creationId xmlns:a16="http://schemas.microsoft.com/office/drawing/2014/main" id="{D7FCE0A5-01A6-1A20-FD5C-61F310327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2413" y="3975100"/>
              <a:ext cx="1019175" cy="392112"/>
            </a:xfrm>
            <a:custGeom>
              <a:avLst/>
              <a:gdLst>
                <a:gd name="T0" fmla="*/ 0 w 270"/>
                <a:gd name="T1" fmla="*/ 51 h 104"/>
                <a:gd name="T2" fmla="*/ 270 w 270"/>
                <a:gd name="T3" fmla="*/ 49 h 104"/>
                <a:gd name="T4" fmla="*/ 0 w 270"/>
                <a:gd name="T5" fmla="*/ 51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0" h="104">
                  <a:moveTo>
                    <a:pt x="0" y="51"/>
                  </a:moveTo>
                  <a:cubicBezTo>
                    <a:pt x="79" y="2"/>
                    <a:pt x="187" y="0"/>
                    <a:pt x="270" y="49"/>
                  </a:cubicBezTo>
                  <a:cubicBezTo>
                    <a:pt x="208" y="98"/>
                    <a:pt x="73" y="104"/>
                    <a:pt x="0" y="5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197">
              <a:extLst>
                <a:ext uri="{FF2B5EF4-FFF2-40B4-BE49-F238E27FC236}">
                  <a16:creationId xmlns:a16="http://schemas.microsoft.com/office/drawing/2014/main" id="{6537F97D-0F44-1FD1-8705-C615E6AEA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65763" y="3459163"/>
              <a:ext cx="15875" cy="17462"/>
            </a:xfrm>
            <a:custGeom>
              <a:avLst/>
              <a:gdLst>
                <a:gd name="T0" fmla="*/ 2 w 4"/>
                <a:gd name="T1" fmla="*/ 5 h 5"/>
                <a:gd name="T2" fmla="*/ 0 w 4"/>
                <a:gd name="T3" fmla="*/ 4 h 5"/>
                <a:gd name="T4" fmla="*/ 4 w 4"/>
                <a:gd name="T5" fmla="*/ 0 h 5"/>
                <a:gd name="T6" fmla="*/ 2 w 4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5">
                  <a:moveTo>
                    <a:pt x="2" y="5"/>
                  </a:moveTo>
                  <a:cubicBezTo>
                    <a:pt x="1" y="5"/>
                    <a:pt x="1" y="4"/>
                    <a:pt x="0" y="4"/>
                  </a:cubicBezTo>
                  <a:cubicBezTo>
                    <a:pt x="1" y="2"/>
                    <a:pt x="2" y="1"/>
                    <a:pt x="4" y="0"/>
                  </a:cubicBezTo>
                  <a:cubicBezTo>
                    <a:pt x="4" y="2"/>
                    <a:pt x="3" y="4"/>
                    <a:pt x="2" y="5"/>
                  </a:cubicBezTo>
                  <a:close/>
                </a:path>
              </a:pathLst>
            </a:custGeom>
            <a:solidFill>
              <a:srgbClr val="FCDC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Freeform 198">
              <a:extLst>
                <a:ext uri="{FF2B5EF4-FFF2-40B4-BE49-F238E27FC236}">
                  <a16:creationId xmlns:a16="http://schemas.microsoft.com/office/drawing/2014/main" id="{7E196391-6672-850C-1E3B-F95A0FB875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8076" y="3446463"/>
              <a:ext cx="11113" cy="12700"/>
            </a:xfrm>
            <a:custGeom>
              <a:avLst/>
              <a:gdLst>
                <a:gd name="T0" fmla="*/ 3 w 3"/>
                <a:gd name="T1" fmla="*/ 3 h 3"/>
                <a:gd name="T2" fmla="*/ 0 w 3"/>
                <a:gd name="T3" fmla="*/ 0 h 3"/>
                <a:gd name="T4" fmla="*/ 3 w 3"/>
                <a:gd name="T5" fmla="*/ 3 h 3"/>
                <a:gd name="T6" fmla="*/ 3 w 3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3" y="3"/>
                  </a:moveTo>
                  <a:cubicBezTo>
                    <a:pt x="1" y="2"/>
                    <a:pt x="1" y="1"/>
                    <a:pt x="0" y="0"/>
                  </a:cubicBezTo>
                  <a:cubicBezTo>
                    <a:pt x="2" y="0"/>
                    <a:pt x="3" y="1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lose/>
                </a:path>
              </a:pathLst>
            </a:custGeom>
            <a:solidFill>
              <a:srgbClr val="F9BDA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Freeform 199">
              <a:extLst>
                <a:ext uri="{FF2B5EF4-FFF2-40B4-BE49-F238E27FC236}">
                  <a16:creationId xmlns:a16="http://schemas.microsoft.com/office/drawing/2014/main" id="{03B97076-6F12-604D-4B61-C8792DF66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6363" y="2273300"/>
              <a:ext cx="114300" cy="117475"/>
            </a:xfrm>
            <a:custGeom>
              <a:avLst/>
              <a:gdLst>
                <a:gd name="T0" fmla="*/ 15 w 30"/>
                <a:gd name="T1" fmla="*/ 30 h 31"/>
                <a:gd name="T2" fmla="*/ 0 w 30"/>
                <a:gd name="T3" fmla="*/ 16 h 31"/>
                <a:gd name="T4" fmla="*/ 15 w 30"/>
                <a:gd name="T5" fmla="*/ 1 h 31"/>
                <a:gd name="T6" fmla="*/ 30 w 30"/>
                <a:gd name="T7" fmla="*/ 16 h 31"/>
                <a:gd name="T8" fmla="*/ 15 w 30"/>
                <a:gd name="T9" fmla="*/ 3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1">
                  <a:moveTo>
                    <a:pt x="15" y="30"/>
                  </a:move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1"/>
                    <a:pt x="15" y="1"/>
                  </a:cubicBezTo>
                  <a:cubicBezTo>
                    <a:pt x="23" y="0"/>
                    <a:pt x="30" y="7"/>
                    <a:pt x="30" y="16"/>
                  </a:cubicBezTo>
                  <a:cubicBezTo>
                    <a:pt x="30" y="24"/>
                    <a:pt x="24" y="30"/>
                    <a:pt x="15" y="30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Freeform 200">
              <a:extLst>
                <a:ext uri="{FF2B5EF4-FFF2-40B4-BE49-F238E27FC236}">
                  <a16:creationId xmlns:a16="http://schemas.microsoft.com/office/drawing/2014/main" id="{49BADB50-7BFF-17A3-2ED9-51A0B54B3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22863" y="2217738"/>
              <a:ext cx="60325" cy="63500"/>
            </a:xfrm>
            <a:custGeom>
              <a:avLst/>
              <a:gdLst>
                <a:gd name="T0" fmla="*/ 16 w 16"/>
                <a:gd name="T1" fmla="*/ 9 h 17"/>
                <a:gd name="T2" fmla="*/ 8 w 16"/>
                <a:gd name="T3" fmla="*/ 17 h 17"/>
                <a:gd name="T4" fmla="*/ 0 w 16"/>
                <a:gd name="T5" fmla="*/ 9 h 17"/>
                <a:gd name="T6" fmla="*/ 8 w 16"/>
                <a:gd name="T7" fmla="*/ 0 h 17"/>
                <a:gd name="T8" fmla="*/ 16 w 16"/>
                <a:gd name="T9" fmla="*/ 9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7">
                  <a:moveTo>
                    <a:pt x="16" y="9"/>
                  </a:moveTo>
                  <a:cubicBezTo>
                    <a:pt x="16" y="13"/>
                    <a:pt x="12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4" y="0"/>
                    <a:pt x="8" y="0"/>
                  </a:cubicBezTo>
                  <a:cubicBezTo>
                    <a:pt x="13" y="0"/>
                    <a:pt x="16" y="4"/>
                    <a:pt x="16" y="9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Freeform 201">
              <a:extLst>
                <a:ext uri="{FF2B5EF4-FFF2-40B4-BE49-F238E27FC236}">
                  <a16:creationId xmlns:a16="http://schemas.microsoft.com/office/drawing/2014/main" id="{10EDD036-53A3-06F8-5149-9854A1727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8101" y="2278063"/>
              <a:ext cx="112713" cy="112712"/>
            </a:xfrm>
            <a:custGeom>
              <a:avLst/>
              <a:gdLst>
                <a:gd name="T0" fmla="*/ 30 w 30"/>
                <a:gd name="T1" fmla="*/ 15 h 30"/>
                <a:gd name="T2" fmla="*/ 15 w 30"/>
                <a:gd name="T3" fmla="*/ 29 h 30"/>
                <a:gd name="T4" fmla="*/ 0 w 30"/>
                <a:gd name="T5" fmla="*/ 15 h 30"/>
                <a:gd name="T6" fmla="*/ 15 w 30"/>
                <a:gd name="T7" fmla="*/ 0 h 30"/>
                <a:gd name="T8" fmla="*/ 30 w 30"/>
                <a:gd name="T9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30">
                  <a:moveTo>
                    <a:pt x="30" y="15"/>
                  </a:moveTo>
                  <a:cubicBezTo>
                    <a:pt x="30" y="23"/>
                    <a:pt x="24" y="29"/>
                    <a:pt x="15" y="29"/>
                  </a:cubicBezTo>
                  <a:cubicBezTo>
                    <a:pt x="7" y="30"/>
                    <a:pt x="0" y="23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6"/>
                    <a:pt x="30" y="15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D284B825-DB4C-F738-BE2C-6F0AB9C51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3988" y="2217738"/>
              <a:ext cx="65088" cy="63500"/>
            </a:xfrm>
            <a:custGeom>
              <a:avLst/>
              <a:gdLst>
                <a:gd name="T0" fmla="*/ 8 w 17"/>
                <a:gd name="T1" fmla="*/ 17 h 17"/>
                <a:gd name="T2" fmla="*/ 0 w 17"/>
                <a:gd name="T3" fmla="*/ 9 h 17"/>
                <a:gd name="T4" fmla="*/ 9 w 17"/>
                <a:gd name="T5" fmla="*/ 0 h 17"/>
                <a:gd name="T6" fmla="*/ 17 w 17"/>
                <a:gd name="T7" fmla="*/ 9 h 17"/>
                <a:gd name="T8" fmla="*/ 8 w 17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8" y="17"/>
                  </a:moveTo>
                  <a:cubicBezTo>
                    <a:pt x="4" y="17"/>
                    <a:pt x="0" y="13"/>
                    <a:pt x="0" y="9"/>
                  </a:cubicBezTo>
                  <a:cubicBezTo>
                    <a:pt x="0" y="4"/>
                    <a:pt x="4" y="0"/>
                    <a:pt x="9" y="0"/>
                  </a:cubicBezTo>
                  <a:cubicBezTo>
                    <a:pt x="13" y="0"/>
                    <a:pt x="17" y="4"/>
                    <a:pt x="17" y="9"/>
                  </a:cubicBezTo>
                  <a:cubicBezTo>
                    <a:pt x="17" y="13"/>
                    <a:pt x="13" y="17"/>
                    <a:pt x="8" y="17"/>
                  </a:cubicBezTo>
                  <a:close/>
                </a:path>
              </a:pathLst>
            </a:custGeom>
            <a:solidFill>
              <a:srgbClr val="FEFD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Freeform 203">
              <a:extLst>
                <a:ext uri="{FF2B5EF4-FFF2-40B4-BE49-F238E27FC236}">
                  <a16:creationId xmlns:a16="http://schemas.microsoft.com/office/drawing/2014/main" id="{B74779C7-D838-51FB-6FFB-EBA3BA4B3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83013" y="2779713"/>
              <a:ext cx="101600" cy="150812"/>
            </a:xfrm>
            <a:custGeom>
              <a:avLst/>
              <a:gdLst>
                <a:gd name="T0" fmla="*/ 0 w 27"/>
                <a:gd name="T1" fmla="*/ 40 h 40"/>
                <a:gd name="T2" fmla="*/ 13 w 27"/>
                <a:gd name="T3" fmla="*/ 0 h 40"/>
                <a:gd name="T4" fmla="*/ 26 w 27"/>
                <a:gd name="T5" fmla="*/ 37 h 40"/>
                <a:gd name="T6" fmla="*/ 24 w 27"/>
                <a:gd name="T7" fmla="*/ 40 h 40"/>
                <a:gd name="T8" fmla="*/ 0 w 27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0">
                  <a:moveTo>
                    <a:pt x="0" y="40"/>
                  </a:moveTo>
                  <a:cubicBezTo>
                    <a:pt x="4" y="27"/>
                    <a:pt x="9" y="14"/>
                    <a:pt x="13" y="0"/>
                  </a:cubicBezTo>
                  <a:cubicBezTo>
                    <a:pt x="18" y="13"/>
                    <a:pt x="22" y="25"/>
                    <a:pt x="26" y="37"/>
                  </a:cubicBezTo>
                  <a:cubicBezTo>
                    <a:pt x="27" y="39"/>
                    <a:pt x="26" y="40"/>
                    <a:pt x="24" y="40"/>
                  </a:cubicBezTo>
                  <a:cubicBezTo>
                    <a:pt x="16" y="40"/>
                    <a:pt x="8" y="40"/>
                    <a:pt x="0" y="4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204">
              <a:extLst>
                <a:ext uri="{FF2B5EF4-FFF2-40B4-BE49-F238E27FC236}">
                  <a16:creationId xmlns:a16="http://schemas.microsoft.com/office/drawing/2014/main" id="{54F45B07-C504-16CB-20BB-0AEDA4606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2051" y="3213100"/>
              <a:ext cx="52388" cy="41275"/>
            </a:xfrm>
            <a:custGeom>
              <a:avLst/>
              <a:gdLst>
                <a:gd name="T0" fmla="*/ 6 w 14"/>
                <a:gd name="T1" fmla="*/ 1 h 11"/>
                <a:gd name="T2" fmla="*/ 13 w 14"/>
                <a:gd name="T3" fmla="*/ 5 h 11"/>
                <a:gd name="T4" fmla="*/ 5 w 14"/>
                <a:gd name="T5" fmla="*/ 10 h 11"/>
                <a:gd name="T6" fmla="*/ 1 w 14"/>
                <a:gd name="T7" fmla="*/ 5 h 11"/>
                <a:gd name="T8" fmla="*/ 6 w 14"/>
                <a:gd name="T9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1">
                  <a:moveTo>
                    <a:pt x="6" y="1"/>
                  </a:moveTo>
                  <a:cubicBezTo>
                    <a:pt x="10" y="0"/>
                    <a:pt x="14" y="1"/>
                    <a:pt x="13" y="5"/>
                  </a:cubicBezTo>
                  <a:cubicBezTo>
                    <a:pt x="13" y="11"/>
                    <a:pt x="9" y="10"/>
                    <a:pt x="5" y="10"/>
                  </a:cubicBezTo>
                  <a:cubicBezTo>
                    <a:pt x="0" y="11"/>
                    <a:pt x="1" y="8"/>
                    <a:pt x="1" y="5"/>
                  </a:cubicBezTo>
                  <a:cubicBezTo>
                    <a:pt x="0" y="0"/>
                    <a:pt x="3" y="0"/>
                    <a:pt x="6" y="1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Freeform 205">
              <a:extLst>
                <a:ext uri="{FF2B5EF4-FFF2-40B4-BE49-F238E27FC236}">
                  <a16:creationId xmlns:a16="http://schemas.microsoft.com/office/drawing/2014/main" id="{24C139D0-C3DF-D0D3-0A00-65FC62BA2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7501" y="3209925"/>
              <a:ext cx="52388" cy="104775"/>
            </a:xfrm>
            <a:custGeom>
              <a:avLst/>
              <a:gdLst>
                <a:gd name="T0" fmla="*/ 1 w 14"/>
                <a:gd name="T1" fmla="*/ 14 h 28"/>
                <a:gd name="T2" fmla="*/ 1 w 14"/>
                <a:gd name="T3" fmla="*/ 6 h 28"/>
                <a:gd name="T4" fmla="*/ 7 w 14"/>
                <a:gd name="T5" fmla="*/ 1 h 28"/>
                <a:gd name="T6" fmla="*/ 13 w 14"/>
                <a:gd name="T7" fmla="*/ 6 h 28"/>
                <a:gd name="T8" fmla="*/ 13 w 14"/>
                <a:gd name="T9" fmla="*/ 22 h 28"/>
                <a:gd name="T10" fmla="*/ 7 w 14"/>
                <a:gd name="T11" fmla="*/ 28 h 28"/>
                <a:gd name="T12" fmla="*/ 1 w 14"/>
                <a:gd name="T13" fmla="*/ 22 h 28"/>
                <a:gd name="T14" fmla="*/ 1 w 14"/>
                <a:gd name="T15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28">
                  <a:moveTo>
                    <a:pt x="1" y="14"/>
                  </a:moveTo>
                  <a:cubicBezTo>
                    <a:pt x="1" y="11"/>
                    <a:pt x="0" y="9"/>
                    <a:pt x="1" y="6"/>
                  </a:cubicBezTo>
                  <a:cubicBezTo>
                    <a:pt x="1" y="3"/>
                    <a:pt x="3" y="1"/>
                    <a:pt x="7" y="1"/>
                  </a:cubicBezTo>
                  <a:cubicBezTo>
                    <a:pt x="10" y="0"/>
                    <a:pt x="12" y="2"/>
                    <a:pt x="13" y="6"/>
                  </a:cubicBezTo>
                  <a:cubicBezTo>
                    <a:pt x="14" y="11"/>
                    <a:pt x="14" y="17"/>
                    <a:pt x="13" y="22"/>
                  </a:cubicBezTo>
                  <a:cubicBezTo>
                    <a:pt x="13" y="26"/>
                    <a:pt x="10" y="28"/>
                    <a:pt x="7" y="28"/>
                  </a:cubicBezTo>
                  <a:cubicBezTo>
                    <a:pt x="3" y="28"/>
                    <a:pt x="1" y="26"/>
                    <a:pt x="1" y="22"/>
                  </a:cubicBezTo>
                  <a:cubicBezTo>
                    <a:pt x="0" y="19"/>
                    <a:pt x="1" y="17"/>
                    <a:pt x="1" y="14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206">
              <a:extLst>
                <a:ext uri="{FF2B5EF4-FFF2-40B4-BE49-F238E27FC236}">
                  <a16:creationId xmlns:a16="http://schemas.microsoft.com/office/drawing/2014/main" id="{F5B21BCF-6EDF-458D-896E-042A032434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0126" y="3232150"/>
              <a:ext cx="38100" cy="57150"/>
            </a:xfrm>
            <a:custGeom>
              <a:avLst/>
              <a:gdLst>
                <a:gd name="T0" fmla="*/ 5 w 10"/>
                <a:gd name="T1" fmla="*/ 0 h 15"/>
                <a:gd name="T2" fmla="*/ 10 w 10"/>
                <a:gd name="T3" fmla="*/ 13 h 15"/>
                <a:gd name="T4" fmla="*/ 9 w 10"/>
                <a:gd name="T5" fmla="*/ 14 h 15"/>
                <a:gd name="T6" fmla="*/ 3 w 10"/>
                <a:gd name="T7" fmla="*/ 7 h 15"/>
                <a:gd name="T8" fmla="*/ 5 w 10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5">
                  <a:moveTo>
                    <a:pt x="5" y="0"/>
                  </a:moveTo>
                  <a:cubicBezTo>
                    <a:pt x="7" y="5"/>
                    <a:pt x="8" y="9"/>
                    <a:pt x="10" y="13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0" y="15"/>
                    <a:pt x="0" y="15"/>
                    <a:pt x="3" y="7"/>
                  </a:cubicBezTo>
                  <a:cubicBezTo>
                    <a:pt x="4" y="5"/>
                    <a:pt x="4" y="3"/>
                    <a:pt x="5" y="0"/>
                  </a:cubicBezTo>
                  <a:close/>
                </a:path>
              </a:pathLst>
            </a:custGeom>
            <a:solidFill>
              <a:srgbClr val="FEFD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1ED14-FE38-D77D-CB92-E744C40AD02D}"/>
                </a:ext>
              </a:extLst>
            </p:cNvPr>
            <p:cNvSpPr txBox="1">
              <a:spLocks/>
            </p:cNvSpPr>
            <p:nvPr/>
          </p:nvSpPr>
          <p:spPr>
            <a:xfrm>
              <a:off x="3300679" y="2686261"/>
              <a:ext cx="2569550" cy="646699"/>
            </a:xfrm>
            <a:custGeom>
              <a:avLst/>
              <a:gdLst/>
              <a:ahLst/>
              <a:cxnLst/>
              <a:rect l="l" t="t" r="r" b="b"/>
              <a:pathLst>
                <a:path w="2569550" h="646699">
                  <a:moveTo>
                    <a:pt x="1537470" y="543511"/>
                  </a:moveTo>
                  <a:lnTo>
                    <a:pt x="1520871" y="596518"/>
                  </a:lnTo>
                  <a:lnTo>
                    <a:pt x="1554268" y="596518"/>
                  </a:lnTo>
                  <a:close/>
                  <a:moveTo>
                    <a:pt x="1686504" y="529884"/>
                  </a:moveTo>
                  <a:lnTo>
                    <a:pt x="1686504" y="567314"/>
                  </a:lnTo>
                  <a:lnTo>
                    <a:pt x="1711321" y="567314"/>
                  </a:lnTo>
                  <a:cubicBezTo>
                    <a:pt x="1714424" y="567318"/>
                    <a:pt x="1717176" y="566909"/>
                    <a:pt x="1719577" y="566088"/>
                  </a:cubicBezTo>
                  <a:cubicBezTo>
                    <a:pt x="1721979" y="565266"/>
                    <a:pt x="1724030" y="564007"/>
                    <a:pt x="1725731" y="562310"/>
                  </a:cubicBezTo>
                  <a:cubicBezTo>
                    <a:pt x="1727429" y="560713"/>
                    <a:pt x="1728688" y="558753"/>
                    <a:pt x="1729509" y="556430"/>
                  </a:cubicBezTo>
                  <a:cubicBezTo>
                    <a:pt x="1730331" y="554108"/>
                    <a:pt x="1730739" y="551397"/>
                    <a:pt x="1730735" y="548299"/>
                  </a:cubicBezTo>
                  <a:cubicBezTo>
                    <a:pt x="1730731" y="545501"/>
                    <a:pt x="1730289" y="542990"/>
                    <a:pt x="1729409" y="540768"/>
                  </a:cubicBezTo>
                  <a:cubicBezTo>
                    <a:pt x="1728529" y="538545"/>
                    <a:pt x="1727237" y="536585"/>
                    <a:pt x="1725531" y="534888"/>
                  </a:cubicBezTo>
                  <a:cubicBezTo>
                    <a:pt x="1723826" y="533191"/>
                    <a:pt x="1721783" y="531932"/>
                    <a:pt x="1719402" y="531110"/>
                  </a:cubicBezTo>
                  <a:cubicBezTo>
                    <a:pt x="1717021" y="530289"/>
                    <a:pt x="1714328" y="529880"/>
                    <a:pt x="1711321" y="529884"/>
                  </a:cubicBezTo>
                  <a:close/>
                  <a:moveTo>
                    <a:pt x="860995" y="528084"/>
                  </a:moveTo>
                  <a:cubicBezTo>
                    <a:pt x="856796" y="528088"/>
                    <a:pt x="853186" y="528730"/>
                    <a:pt x="850163" y="530010"/>
                  </a:cubicBezTo>
                  <a:cubicBezTo>
                    <a:pt x="847140" y="531290"/>
                    <a:pt x="844680" y="533182"/>
                    <a:pt x="842783" y="535687"/>
                  </a:cubicBezTo>
                  <a:cubicBezTo>
                    <a:pt x="840886" y="538288"/>
                    <a:pt x="839477" y="541740"/>
                    <a:pt x="838555" y="546041"/>
                  </a:cubicBezTo>
                  <a:cubicBezTo>
                    <a:pt x="837634" y="550343"/>
                    <a:pt x="837175" y="555495"/>
                    <a:pt x="837179" y="561497"/>
                  </a:cubicBezTo>
                  <a:lnTo>
                    <a:pt x="837179" y="591309"/>
                  </a:lnTo>
                  <a:cubicBezTo>
                    <a:pt x="837175" y="597002"/>
                    <a:pt x="837634" y="601871"/>
                    <a:pt x="838555" y="605914"/>
                  </a:cubicBezTo>
                  <a:cubicBezTo>
                    <a:pt x="839477" y="609957"/>
                    <a:pt x="840886" y="613225"/>
                    <a:pt x="842783" y="615718"/>
                  </a:cubicBezTo>
                  <a:cubicBezTo>
                    <a:pt x="844680" y="618223"/>
                    <a:pt x="847140" y="620116"/>
                    <a:pt x="850163" y="621395"/>
                  </a:cubicBezTo>
                  <a:cubicBezTo>
                    <a:pt x="853186" y="622675"/>
                    <a:pt x="856796" y="623317"/>
                    <a:pt x="860995" y="623321"/>
                  </a:cubicBezTo>
                  <a:cubicBezTo>
                    <a:pt x="865002" y="623321"/>
                    <a:pt x="868496" y="622671"/>
                    <a:pt x="871477" y="621370"/>
                  </a:cubicBezTo>
                  <a:cubicBezTo>
                    <a:pt x="874458" y="620070"/>
                    <a:pt x="876901" y="618119"/>
                    <a:pt x="878807" y="615518"/>
                  </a:cubicBezTo>
                  <a:cubicBezTo>
                    <a:pt x="880712" y="613009"/>
                    <a:pt x="882155" y="609724"/>
                    <a:pt x="883134" y="605664"/>
                  </a:cubicBezTo>
                  <a:cubicBezTo>
                    <a:pt x="884114" y="601604"/>
                    <a:pt x="884606" y="596819"/>
                    <a:pt x="884610" y="591309"/>
                  </a:cubicBezTo>
                  <a:lnTo>
                    <a:pt x="884610" y="561497"/>
                  </a:lnTo>
                  <a:cubicBezTo>
                    <a:pt x="884606" y="555603"/>
                    <a:pt x="884114" y="550535"/>
                    <a:pt x="883134" y="546291"/>
                  </a:cubicBezTo>
                  <a:cubicBezTo>
                    <a:pt x="882155" y="542048"/>
                    <a:pt x="880712" y="538580"/>
                    <a:pt x="878807" y="535887"/>
                  </a:cubicBezTo>
                  <a:cubicBezTo>
                    <a:pt x="876901" y="533286"/>
                    <a:pt x="874458" y="531336"/>
                    <a:pt x="871477" y="530035"/>
                  </a:cubicBezTo>
                  <a:cubicBezTo>
                    <a:pt x="868496" y="528734"/>
                    <a:pt x="865002" y="528084"/>
                    <a:pt x="860995" y="528084"/>
                  </a:cubicBezTo>
                  <a:close/>
                  <a:moveTo>
                    <a:pt x="1831776" y="507106"/>
                  </a:moveTo>
                  <a:lnTo>
                    <a:pt x="1919362" y="507106"/>
                  </a:lnTo>
                  <a:lnTo>
                    <a:pt x="1919362" y="529884"/>
                  </a:lnTo>
                  <a:lnTo>
                    <a:pt x="1857954" y="529884"/>
                  </a:lnTo>
                  <a:lnTo>
                    <a:pt x="1857954" y="564114"/>
                  </a:lnTo>
                  <a:lnTo>
                    <a:pt x="1910361" y="564114"/>
                  </a:lnTo>
                  <a:lnTo>
                    <a:pt x="1910361" y="586891"/>
                  </a:lnTo>
                  <a:lnTo>
                    <a:pt x="1857954" y="586891"/>
                  </a:lnTo>
                  <a:lnTo>
                    <a:pt x="1857954" y="622321"/>
                  </a:lnTo>
                  <a:lnTo>
                    <a:pt x="1919362" y="622321"/>
                  </a:lnTo>
                  <a:lnTo>
                    <a:pt x="1919362" y="645099"/>
                  </a:lnTo>
                  <a:lnTo>
                    <a:pt x="1831776" y="645099"/>
                  </a:lnTo>
                  <a:close/>
                  <a:moveTo>
                    <a:pt x="1660326" y="507106"/>
                  </a:moveTo>
                  <a:lnTo>
                    <a:pt x="1712722" y="507106"/>
                  </a:lnTo>
                  <a:cubicBezTo>
                    <a:pt x="1726164" y="507073"/>
                    <a:pt x="1736898" y="510736"/>
                    <a:pt x="1744923" y="518096"/>
                  </a:cubicBezTo>
                  <a:cubicBezTo>
                    <a:pt x="1748920" y="521800"/>
                    <a:pt x="1751917" y="526182"/>
                    <a:pt x="1753916" y="531241"/>
                  </a:cubicBezTo>
                  <a:cubicBezTo>
                    <a:pt x="1755914" y="536299"/>
                    <a:pt x="1756913" y="541985"/>
                    <a:pt x="1756913" y="548299"/>
                  </a:cubicBezTo>
                  <a:cubicBezTo>
                    <a:pt x="1756917" y="552811"/>
                    <a:pt x="1756409" y="556997"/>
                    <a:pt x="1755389" y="560858"/>
                  </a:cubicBezTo>
                  <a:cubicBezTo>
                    <a:pt x="1754369" y="564719"/>
                    <a:pt x="1752812" y="568202"/>
                    <a:pt x="1750718" y="571310"/>
                  </a:cubicBezTo>
                  <a:cubicBezTo>
                    <a:pt x="1748612" y="574407"/>
                    <a:pt x="1746030" y="577104"/>
                    <a:pt x="1742975" y="579402"/>
                  </a:cubicBezTo>
                  <a:cubicBezTo>
                    <a:pt x="1739919" y="581699"/>
                    <a:pt x="1736438" y="583597"/>
                    <a:pt x="1732533" y="585096"/>
                  </a:cubicBezTo>
                  <a:lnTo>
                    <a:pt x="1762514" y="645099"/>
                  </a:lnTo>
                  <a:lnTo>
                    <a:pt x="1732334" y="645099"/>
                  </a:lnTo>
                  <a:lnTo>
                    <a:pt x="1706118" y="589092"/>
                  </a:lnTo>
                  <a:lnTo>
                    <a:pt x="1686504" y="589092"/>
                  </a:lnTo>
                  <a:lnTo>
                    <a:pt x="1686504" y="645099"/>
                  </a:lnTo>
                  <a:lnTo>
                    <a:pt x="1660326" y="645099"/>
                  </a:lnTo>
                  <a:close/>
                  <a:moveTo>
                    <a:pt x="1526870" y="507106"/>
                  </a:moveTo>
                  <a:lnTo>
                    <a:pt x="1548269" y="507106"/>
                  </a:lnTo>
                  <a:lnTo>
                    <a:pt x="1597465" y="645099"/>
                  </a:lnTo>
                  <a:lnTo>
                    <a:pt x="1569667" y="645099"/>
                  </a:lnTo>
                  <a:lnTo>
                    <a:pt x="1561267" y="618295"/>
                  </a:lnTo>
                  <a:lnTo>
                    <a:pt x="1513872" y="618295"/>
                  </a:lnTo>
                  <a:lnTo>
                    <a:pt x="1505472" y="645099"/>
                  </a:lnTo>
                  <a:lnTo>
                    <a:pt x="1477875" y="645099"/>
                  </a:lnTo>
                  <a:close/>
                  <a:moveTo>
                    <a:pt x="1268325" y="507106"/>
                  </a:moveTo>
                  <a:lnTo>
                    <a:pt x="1294524" y="507106"/>
                  </a:lnTo>
                  <a:lnTo>
                    <a:pt x="1315324" y="604501"/>
                  </a:lnTo>
                  <a:lnTo>
                    <a:pt x="1335523" y="507106"/>
                  </a:lnTo>
                  <a:lnTo>
                    <a:pt x="1368122" y="507106"/>
                  </a:lnTo>
                  <a:lnTo>
                    <a:pt x="1389321" y="604501"/>
                  </a:lnTo>
                  <a:lnTo>
                    <a:pt x="1408921" y="507106"/>
                  </a:lnTo>
                  <a:lnTo>
                    <a:pt x="1433320" y="507106"/>
                  </a:lnTo>
                  <a:lnTo>
                    <a:pt x="1400321" y="645099"/>
                  </a:lnTo>
                  <a:lnTo>
                    <a:pt x="1376322" y="645099"/>
                  </a:lnTo>
                  <a:lnTo>
                    <a:pt x="1351123" y="542905"/>
                  </a:lnTo>
                  <a:lnTo>
                    <a:pt x="1326123" y="645099"/>
                  </a:lnTo>
                  <a:lnTo>
                    <a:pt x="1302324" y="645099"/>
                  </a:lnTo>
                  <a:close/>
                  <a:moveTo>
                    <a:pt x="1125850" y="507106"/>
                  </a:moveTo>
                  <a:lnTo>
                    <a:pt x="1222637" y="507106"/>
                  </a:lnTo>
                  <a:lnTo>
                    <a:pt x="1222637" y="529884"/>
                  </a:lnTo>
                  <a:lnTo>
                    <a:pt x="1187433" y="529884"/>
                  </a:lnTo>
                  <a:lnTo>
                    <a:pt x="1187433" y="645099"/>
                  </a:lnTo>
                  <a:lnTo>
                    <a:pt x="1161054" y="645099"/>
                  </a:lnTo>
                  <a:lnTo>
                    <a:pt x="1161054" y="529884"/>
                  </a:lnTo>
                  <a:lnTo>
                    <a:pt x="1125850" y="529884"/>
                  </a:lnTo>
                  <a:close/>
                  <a:moveTo>
                    <a:pt x="984051" y="507106"/>
                  </a:moveTo>
                  <a:lnTo>
                    <a:pt x="1071637" y="507106"/>
                  </a:lnTo>
                  <a:lnTo>
                    <a:pt x="1071637" y="529884"/>
                  </a:lnTo>
                  <a:lnTo>
                    <a:pt x="1010229" y="529884"/>
                  </a:lnTo>
                  <a:lnTo>
                    <a:pt x="1010229" y="565314"/>
                  </a:lnTo>
                  <a:lnTo>
                    <a:pt x="1062836" y="565314"/>
                  </a:lnTo>
                  <a:lnTo>
                    <a:pt x="1062836" y="588092"/>
                  </a:lnTo>
                  <a:lnTo>
                    <a:pt x="1010229" y="588092"/>
                  </a:lnTo>
                  <a:lnTo>
                    <a:pt x="1010229" y="645099"/>
                  </a:lnTo>
                  <a:lnTo>
                    <a:pt x="984051" y="645099"/>
                  </a:lnTo>
                  <a:close/>
                  <a:moveTo>
                    <a:pt x="860995" y="505106"/>
                  </a:moveTo>
                  <a:cubicBezTo>
                    <a:pt x="868692" y="505102"/>
                    <a:pt x="875561" y="506159"/>
                    <a:pt x="881604" y="508278"/>
                  </a:cubicBezTo>
                  <a:cubicBezTo>
                    <a:pt x="887646" y="510397"/>
                    <a:pt x="892912" y="513602"/>
                    <a:pt x="897400" y="517894"/>
                  </a:cubicBezTo>
                  <a:cubicBezTo>
                    <a:pt x="901892" y="522198"/>
                    <a:pt x="905247" y="527880"/>
                    <a:pt x="907466" y="534939"/>
                  </a:cubicBezTo>
                  <a:cubicBezTo>
                    <a:pt x="909685" y="541999"/>
                    <a:pt x="910793" y="550384"/>
                    <a:pt x="910788" y="560097"/>
                  </a:cubicBezTo>
                  <a:lnTo>
                    <a:pt x="910788" y="591709"/>
                  </a:lnTo>
                  <a:cubicBezTo>
                    <a:pt x="910784" y="601413"/>
                    <a:pt x="909644" y="609765"/>
                    <a:pt x="907366" y="616766"/>
                  </a:cubicBezTo>
                  <a:cubicBezTo>
                    <a:pt x="905089" y="623767"/>
                    <a:pt x="901700" y="629415"/>
                    <a:pt x="897200" y="633711"/>
                  </a:cubicBezTo>
                  <a:cubicBezTo>
                    <a:pt x="892599" y="638011"/>
                    <a:pt x="887209" y="641250"/>
                    <a:pt x="881029" y="643427"/>
                  </a:cubicBezTo>
                  <a:cubicBezTo>
                    <a:pt x="874848" y="645604"/>
                    <a:pt x="867904" y="646695"/>
                    <a:pt x="860194" y="646699"/>
                  </a:cubicBezTo>
                  <a:cubicBezTo>
                    <a:pt x="843696" y="646696"/>
                    <a:pt x="831338" y="642106"/>
                    <a:pt x="823120" y="632932"/>
                  </a:cubicBezTo>
                  <a:cubicBezTo>
                    <a:pt x="814902" y="623757"/>
                    <a:pt x="810796" y="610016"/>
                    <a:pt x="810801" y="591709"/>
                  </a:cubicBezTo>
                  <a:lnTo>
                    <a:pt x="810801" y="560097"/>
                  </a:lnTo>
                  <a:cubicBezTo>
                    <a:pt x="810828" y="523462"/>
                    <a:pt x="827560" y="505132"/>
                    <a:pt x="860995" y="505106"/>
                  </a:cubicBezTo>
                  <a:close/>
                  <a:moveTo>
                    <a:pt x="693269" y="505106"/>
                  </a:moveTo>
                  <a:cubicBezTo>
                    <a:pt x="706879" y="505106"/>
                    <a:pt x="717681" y="508702"/>
                    <a:pt x="725674" y="515895"/>
                  </a:cubicBezTo>
                  <a:cubicBezTo>
                    <a:pt x="729579" y="519496"/>
                    <a:pt x="732659" y="523835"/>
                    <a:pt x="734916" y="528914"/>
                  </a:cubicBezTo>
                  <a:cubicBezTo>
                    <a:pt x="737172" y="533992"/>
                    <a:pt x="738554" y="539785"/>
                    <a:pt x="739062" y="546291"/>
                  </a:cubicBezTo>
                  <a:lnTo>
                    <a:pt x="713884" y="546291"/>
                  </a:lnTo>
                  <a:cubicBezTo>
                    <a:pt x="713680" y="542982"/>
                    <a:pt x="713087" y="540097"/>
                    <a:pt x="712108" y="537638"/>
                  </a:cubicBezTo>
                  <a:cubicBezTo>
                    <a:pt x="711128" y="535179"/>
                    <a:pt x="709785" y="533194"/>
                    <a:pt x="708080" y="531686"/>
                  </a:cubicBezTo>
                  <a:cubicBezTo>
                    <a:pt x="706370" y="530181"/>
                    <a:pt x="704235" y="529039"/>
                    <a:pt x="701675" y="528259"/>
                  </a:cubicBezTo>
                  <a:cubicBezTo>
                    <a:pt x="699115" y="527480"/>
                    <a:pt x="696179" y="527088"/>
                    <a:pt x="692869" y="527084"/>
                  </a:cubicBezTo>
                  <a:cubicBezTo>
                    <a:pt x="689462" y="527088"/>
                    <a:pt x="686468" y="527480"/>
                    <a:pt x="683887" y="528259"/>
                  </a:cubicBezTo>
                  <a:cubicBezTo>
                    <a:pt x="681306" y="529039"/>
                    <a:pt x="679163" y="530181"/>
                    <a:pt x="677458" y="531686"/>
                  </a:cubicBezTo>
                  <a:cubicBezTo>
                    <a:pt x="675752" y="533290"/>
                    <a:pt x="674460" y="535183"/>
                    <a:pt x="673580" y="537363"/>
                  </a:cubicBezTo>
                  <a:cubicBezTo>
                    <a:pt x="672700" y="539543"/>
                    <a:pt x="672258" y="541985"/>
                    <a:pt x="672254" y="544691"/>
                  </a:cubicBezTo>
                  <a:cubicBezTo>
                    <a:pt x="672258" y="547091"/>
                    <a:pt x="672650" y="549242"/>
                    <a:pt x="673430" y="551143"/>
                  </a:cubicBezTo>
                  <a:cubicBezTo>
                    <a:pt x="674209" y="553044"/>
                    <a:pt x="675352" y="554694"/>
                    <a:pt x="676857" y="556095"/>
                  </a:cubicBezTo>
                  <a:cubicBezTo>
                    <a:pt x="679859" y="558896"/>
                    <a:pt x="684663" y="560897"/>
                    <a:pt x="691268" y="562097"/>
                  </a:cubicBezTo>
                  <a:lnTo>
                    <a:pt x="705878" y="564698"/>
                  </a:lnTo>
                  <a:cubicBezTo>
                    <a:pt x="717771" y="566803"/>
                    <a:pt x="726676" y="571097"/>
                    <a:pt x="732593" y="577578"/>
                  </a:cubicBezTo>
                  <a:cubicBezTo>
                    <a:pt x="738510" y="584060"/>
                    <a:pt x="741467" y="592705"/>
                    <a:pt x="741462" y="603513"/>
                  </a:cubicBezTo>
                  <a:cubicBezTo>
                    <a:pt x="741462" y="617318"/>
                    <a:pt x="737066" y="627917"/>
                    <a:pt x="728274" y="635310"/>
                  </a:cubicBezTo>
                  <a:cubicBezTo>
                    <a:pt x="719281" y="642669"/>
                    <a:pt x="707279" y="646332"/>
                    <a:pt x="692269" y="646299"/>
                  </a:cubicBezTo>
                  <a:cubicBezTo>
                    <a:pt x="684860" y="646295"/>
                    <a:pt x="678265" y="645354"/>
                    <a:pt x="672485" y="643477"/>
                  </a:cubicBezTo>
                  <a:cubicBezTo>
                    <a:pt x="666704" y="641599"/>
                    <a:pt x="661764" y="638810"/>
                    <a:pt x="657663" y="635110"/>
                  </a:cubicBezTo>
                  <a:cubicBezTo>
                    <a:pt x="653567" y="631418"/>
                    <a:pt x="650370" y="626911"/>
                    <a:pt x="648072" y="621591"/>
                  </a:cubicBezTo>
                  <a:cubicBezTo>
                    <a:pt x="645774" y="616271"/>
                    <a:pt x="644375" y="610111"/>
                    <a:pt x="643875" y="603113"/>
                  </a:cubicBezTo>
                  <a:lnTo>
                    <a:pt x="668653" y="603113"/>
                  </a:lnTo>
                  <a:cubicBezTo>
                    <a:pt x="669150" y="606919"/>
                    <a:pt x="670008" y="610162"/>
                    <a:pt x="671230" y="612842"/>
                  </a:cubicBezTo>
                  <a:cubicBezTo>
                    <a:pt x="672452" y="615522"/>
                    <a:pt x="674061" y="617614"/>
                    <a:pt x="676058" y="619119"/>
                  </a:cubicBezTo>
                  <a:cubicBezTo>
                    <a:pt x="679861" y="622320"/>
                    <a:pt x="685665" y="623921"/>
                    <a:pt x="693470" y="623921"/>
                  </a:cubicBezTo>
                  <a:cubicBezTo>
                    <a:pt x="700875" y="623925"/>
                    <a:pt x="706428" y="622416"/>
                    <a:pt x="710131" y="619394"/>
                  </a:cubicBezTo>
                  <a:cubicBezTo>
                    <a:pt x="713833" y="616372"/>
                    <a:pt x="715684" y="611812"/>
                    <a:pt x="715684" y="605714"/>
                  </a:cubicBezTo>
                  <a:cubicBezTo>
                    <a:pt x="715688" y="603013"/>
                    <a:pt x="715330" y="600612"/>
                    <a:pt x="714609" y="598511"/>
                  </a:cubicBezTo>
                  <a:cubicBezTo>
                    <a:pt x="713887" y="596410"/>
                    <a:pt x="712778" y="594610"/>
                    <a:pt x="711281" y="593109"/>
                  </a:cubicBezTo>
                  <a:cubicBezTo>
                    <a:pt x="709785" y="591704"/>
                    <a:pt x="707875" y="590512"/>
                    <a:pt x="705553" y="589533"/>
                  </a:cubicBezTo>
                  <a:cubicBezTo>
                    <a:pt x="703230" y="588553"/>
                    <a:pt x="700470" y="587811"/>
                    <a:pt x="697272" y="587307"/>
                  </a:cubicBezTo>
                  <a:lnTo>
                    <a:pt x="684262" y="585106"/>
                  </a:lnTo>
                  <a:cubicBezTo>
                    <a:pt x="671768" y="583005"/>
                    <a:pt x="662412" y="578754"/>
                    <a:pt x="656195" y="572351"/>
                  </a:cubicBezTo>
                  <a:cubicBezTo>
                    <a:pt x="649978" y="565949"/>
                    <a:pt x="646871" y="557395"/>
                    <a:pt x="646876" y="546691"/>
                  </a:cubicBezTo>
                  <a:cubicBezTo>
                    <a:pt x="646871" y="540285"/>
                    <a:pt x="647929" y="534542"/>
                    <a:pt x="650048" y="529463"/>
                  </a:cubicBezTo>
                  <a:cubicBezTo>
                    <a:pt x="652167" y="524385"/>
                    <a:pt x="655372" y="519995"/>
                    <a:pt x="659665" y="516295"/>
                  </a:cubicBezTo>
                  <a:cubicBezTo>
                    <a:pt x="668057" y="508869"/>
                    <a:pt x="679259" y="505139"/>
                    <a:pt x="693269" y="505106"/>
                  </a:cubicBezTo>
                  <a:close/>
                  <a:moveTo>
                    <a:pt x="531158" y="102413"/>
                  </a:moveTo>
                  <a:lnTo>
                    <a:pt x="479428" y="251232"/>
                  </a:lnTo>
                  <a:lnTo>
                    <a:pt x="583421" y="251232"/>
                  </a:lnTo>
                  <a:close/>
                  <a:moveTo>
                    <a:pt x="2509343" y="4801"/>
                  </a:moveTo>
                  <a:lnTo>
                    <a:pt x="2569550" y="4801"/>
                  </a:lnTo>
                  <a:lnTo>
                    <a:pt x="2569550" y="394117"/>
                  </a:lnTo>
                  <a:lnTo>
                    <a:pt x="2509343" y="394117"/>
                  </a:lnTo>
                  <a:close/>
                  <a:moveTo>
                    <a:pt x="2162175" y="4801"/>
                  </a:moveTo>
                  <a:lnTo>
                    <a:pt x="2222383" y="4801"/>
                  </a:lnTo>
                  <a:lnTo>
                    <a:pt x="2222383" y="166955"/>
                  </a:lnTo>
                  <a:lnTo>
                    <a:pt x="2373402" y="166955"/>
                  </a:lnTo>
                  <a:lnTo>
                    <a:pt x="2373402" y="4801"/>
                  </a:lnTo>
                  <a:lnTo>
                    <a:pt x="2433609" y="4801"/>
                  </a:lnTo>
                  <a:lnTo>
                    <a:pt x="2433609" y="394117"/>
                  </a:lnTo>
                  <a:lnTo>
                    <a:pt x="2373402" y="394117"/>
                  </a:lnTo>
                  <a:lnTo>
                    <a:pt x="2373402" y="223429"/>
                  </a:lnTo>
                  <a:lnTo>
                    <a:pt x="2222383" y="223429"/>
                  </a:lnTo>
                  <a:lnTo>
                    <a:pt x="2222383" y="394117"/>
                  </a:lnTo>
                  <a:lnTo>
                    <a:pt x="2162175" y="394117"/>
                  </a:lnTo>
                  <a:close/>
                  <a:moveTo>
                    <a:pt x="1485901" y="4801"/>
                  </a:moveTo>
                  <a:lnTo>
                    <a:pt x="1546108" y="4801"/>
                  </a:lnTo>
                  <a:lnTo>
                    <a:pt x="1546108" y="166955"/>
                  </a:lnTo>
                  <a:lnTo>
                    <a:pt x="1697127" y="166955"/>
                  </a:lnTo>
                  <a:lnTo>
                    <a:pt x="1697127" y="4801"/>
                  </a:lnTo>
                  <a:lnTo>
                    <a:pt x="1757335" y="4801"/>
                  </a:lnTo>
                  <a:lnTo>
                    <a:pt x="1757335" y="394117"/>
                  </a:lnTo>
                  <a:lnTo>
                    <a:pt x="1697127" y="394117"/>
                  </a:lnTo>
                  <a:lnTo>
                    <a:pt x="1697127" y="223429"/>
                  </a:lnTo>
                  <a:lnTo>
                    <a:pt x="1546108" y="223429"/>
                  </a:lnTo>
                  <a:lnTo>
                    <a:pt x="1546108" y="394117"/>
                  </a:lnTo>
                  <a:lnTo>
                    <a:pt x="1485901" y="394117"/>
                  </a:lnTo>
                  <a:close/>
                  <a:moveTo>
                    <a:pt x="1185747" y="4801"/>
                  </a:moveTo>
                  <a:lnTo>
                    <a:pt x="1433180" y="4801"/>
                  </a:lnTo>
                  <a:lnTo>
                    <a:pt x="1433180" y="53816"/>
                  </a:lnTo>
                  <a:lnTo>
                    <a:pt x="1252938" y="337643"/>
                  </a:lnTo>
                  <a:lnTo>
                    <a:pt x="1434780" y="337643"/>
                  </a:lnTo>
                  <a:lnTo>
                    <a:pt x="1434780" y="394117"/>
                  </a:lnTo>
                  <a:lnTo>
                    <a:pt x="1178815" y="394117"/>
                  </a:lnTo>
                  <a:lnTo>
                    <a:pt x="1178815" y="345101"/>
                  </a:lnTo>
                  <a:lnTo>
                    <a:pt x="1359057" y="61275"/>
                  </a:lnTo>
                  <a:lnTo>
                    <a:pt x="1185747" y="61275"/>
                  </a:lnTo>
                  <a:close/>
                  <a:moveTo>
                    <a:pt x="1061543" y="4801"/>
                  </a:moveTo>
                  <a:lnTo>
                    <a:pt x="1121750" y="4801"/>
                  </a:lnTo>
                  <a:lnTo>
                    <a:pt x="1121750" y="394117"/>
                  </a:lnTo>
                  <a:lnTo>
                    <a:pt x="1061543" y="394117"/>
                  </a:lnTo>
                  <a:close/>
                  <a:moveTo>
                    <a:pt x="507693" y="4801"/>
                  </a:moveTo>
                  <a:lnTo>
                    <a:pt x="555156" y="4801"/>
                  </a:lnTo>
                  <a:lnTo>
                    <a:pt x="697011" y="394117"/>
                  </a:lnTo>
                  <a:lnTo>
                    <a:pt x="633017" y="394117"/>
                  </a:lnTo>
                  <a:lnTo>
                    <a:pt x="602086" y="305572"/>
                  </a:lnTo>
                  <a:lnTo>
                    <a:pt x="460763" y="305572"/>
                  </a:lnTo>
                  <a:lnTo>
                    <a:pt x="429832" y="394117"/>
                  </a:lnTo>
                  <a:lnTo>
                    <a:pt x="365836" y="394117"/>
                  </a:lnTo>
                  <a:close/>
                  <a:moveTo>
                    <a:pt x="0" y="4801"/>
                  </a:moveTo>
                  <a:lnTo>
                    <a:pt x="56479" y="4801"/>
                  </a:lnTo>
                  <a:lnTo>
                    <a:pt x="169055" y="238923"/>
                  </a:lnTo>
                  <a:lnTo>
                    <a:pt x="281098" y="4801"/>
                  </a:lnTo>
                  <a:lnTo>
                    <a:pt x="337576" y="4801"/>
                  </a:lnTo>
                  <a:lnTo>
                    <a:pt x="337576" y="394117"/>
                  </a:lnTo>
                  <a:lnTo>
                    <a:pt x="277368" y="394117"/>
                  </a:lnTo>
                  <a:lnTo>
                    <a:pt x="277368" y="141861"/>
                  </a:lnTo>
                  <a:lnTo>
                    <a:pt x="190931" y="320520"/>
                  </a:lnTo>
                  <a:lnTo>
                    <a:pt x="147712" y="320520"/>
                  </a:lnTo>
                  <a:lnTo>
                    <a:pt x="60208" y="141861"/>
                  </a:lnTo>
                  <a:lnTo>
                    <a:pt x="60208" y="394117"/>
                  </a:lnTo>
                  <a:lnTo>
                    <a:pt x="0" y="394117"/>
                  </a:lnTo>
                  <a:close/>
                  <a:moveTo>
                    <a:pt x="1961585" y="1"/>
                  </a:moveTo>
                  <a:cubicBezTo>
                    <a:pt x="1988266" y="-88"/>
                    <a:pt x="2011746" y="4884"/>
                    <a:pt x="2032024" y="14918"/>
                  </a:cubicBezTo>
                  <a:cubicBezTo>
                    <a:pt x="2042439" y="20001"/>
                    <a:pt x="2051722" y="26217"/>
                    <a:pt x="2059870" y="33566"/>
                  </a:cubicBezTo>
                  <a:cubicBezTo>
                    <a:pt x="2068019" y="40914"/>
                    <a:pt x="2074901" y="49262"/>
                    <a:pt x="2080518" y="58610"/>
                  </a:cubicBezTo>
                  <a:cubicBezTo>
                    <a:pt x="2086123" y="67969"/>
                    <a:pt x="2090364" y="78061"/>
                    <a:pt x="2093239" y="88887"/>
                  </a:cubicBezTo>
                  <a:cubicBezTo>
                    <a:pt x="2096113" y="99713"/>
                    <a:pt x="2097556" y="111140"/>
                    <a:pt x="2097567" y="123166"/>
                  </a:cubicBezTo>
                  <a:lnTo>
                    <a:pt x="2097567" y="135437"/>
                  </a:lnTo>
                  <a:lnTo>
                    <a:pt x="2037360" y="135437"/>
                  </a:lnTo>
                  <a:lnTo>
                    <a:pt x="2037360" y="123166"/>
                  </a:lnTo>
                  <a:cubicBezTo>
                    <a:pt x="2037371" y="112540"/>
                    <a:pt x="2035748" y="103248"/>
                    <a:pt x="2032491" y="95290"/>
                  </a:cubicBezTo>
                  <a:cubicBezTo>
                    <a:pt x="2029233" y="87331"/>
                    <a:pt x="2024275" y="80440"/>
                    <a:pt x="2017616" y="74616"/>
                  </a:cubicBezTo>
                  <a:cubicBezTo>
                    <a:pt x="2010979" y="68491"/>
                    <a:pt x="2003041" y="63934"/>
                    <a:pt x="1993802" y="60943"/>
                  </a:cubicBezTo>
                  <a:cubicBezTo>
                    <a:pt x="1984564" y="57953"/>
                    <a:pt x="1973825" y="56463"/>
                    <a:pt x="1961585" y="56474"/>
                  </a:cubicBezTo>
                  <a:cubicBezTo>
                    <a:pt x="1948255" y="56452"/>
                    <a:pt x="1936627" y="58231"/>
                    <a:pt x="1926699" y="61810"/>
                  </a:cubicBezTo>
                  <a:cubicBezTo>
                    <a:pt x="1916771" y="65390"/>
                    <a:pt x="1908478" y="70903"/>
                    <a:pt x="1901818" y="78350"/>
                  </a:cubicBezTo>
                  <a:cubicBezTo>
                    <a:pt x="1895137" y="85531"/>
                    <a:pt x="1890090" y="95312"/>
                    <a:pt x="1886677" y="107694"/>
                  </a:cubicBezTo>
                  <a:cubicBezTo>
                    <a:pt x="1883264" y="120076"/>
                    <a:pt x="1881552" y="135193"/>
                    <a:pt x="1881541" y="153043"/>
                  </a:cubicBezTo>
                  <a:lnTo>
                    <a:pt x="1881541" y="249077"/>
                  </a:lnTo>
                  <a:cubicBezTo>
                    <a:pt x="1881496" y="280466"/>
                    <a:pt x="1888122" y="303719"/>
                    <a:pt x="1901418" y="318835"/>
                  </a:cubicBezTo>
                  <a:cubicBezTo>
                    <a:pt x="1914714" y="333952"/>
                    <a:pt x="1934948" y="341466"/>
                    <a:pt x="1962118" y="341377"/>
                  </a:cubicBezTo>
                  <a:cubicBezTo>
                    <a:pt x="1974325" y="341377"/>
                    <a:pt x="1984998" y="339909"/>
                    <a:pt x="1994136" y="336975"/>
                  </a:cubicBezTo>
                  <a:cubicBezTo>
                    <a:pt x="2003274" y="334041"/>
                    <a:pt x="2011279" y="329639"/>
                    <a:pt x="2018149" y="323770"/>
                  </a:cubicBezTo>
                  <a:cubicBezTo>
                    <a:pt x="2024553" y="317946"/>
                    <a:pt x="2029355" y="311055"/>
                    <a:pt x="2032557" y="303096"/>
                  </a:cubicBezTo>
                  <a:cubicBezTo>
                    <a:pt x="2035759" y="295138"/>
                    <a:pt x="2037360" y="285846"/>
                    <a:pt x="2037360" y="275220"/>
                  </a:cubicBezTo>
                  <a:lnTo>
                    <a:pt x="2037360" y="262415"/>
                  </a:lnTo>
                  <a:lnTo>
                    <a:pt x="2096501" y="262415"/>
                  </a:lnTo>
                  <a:lnTo>
                    <a:pt x="2096501" y="275220"/>
                  </a:lnTo>
                  <a:cubicBezTo>
                    <a:pt x="2096478" y="293916"/>
                    <a:pt x="2093326" y="310809"/>
                    <a:pt x="2087043" y="325900"/>
                  </a:cubicBezTo>
                  <a:cubicBezTo>
                    <a:pt x="2080761" y="340990"/>
                    <a:pt x="2071481" y="354141"/>
                    <a:pt x="2059205" y="365352"/>
                  </a:cubicBezTo>
                  <a:cubicBezTo>
                    <a:pt x="2047181" y="376285"/>
                    <a:pt x="2032983" y="384521"/>
                    <a:pt x="2016611" y="390059"/>
                  </a:cubicBezTo>
                  <a:cubicBezTo>
                    <a:pt x="2000239" y="395598"/>
                    <a:pt x="1981897" y="398373"/>
                    <a:pt x="1961585" y="398384"/>
                  </a:cubicBezTo>
                  <a:cubicBezTo>
                    <a:pt x="1940728" y="398350"/>
                    <a:pt x="1921741" y="395220"/>
                    <a:pt x="1904624" y="388994"/>
                  </a:cubicBezTo>
                  <a:cubicBezTo>
                    <a:pt x="1887507" y="382767"/>
                    <a:pt x="1872531" y="373643"/>
                    <a:pt x="1859696" y="361622"/>
                  </a:cubicBezTo>
                  <a:cubicBezTo>
                    <a:pt x="1846908" y="349320"/>
                    <a:pt x="1837317" y="333545"/>
                    <a:pt x="1830924" y="314297"/>
                  </a:cubicBezTo>
                  <a:cubicBezTo>
                    <a:pt x="1824530" y="295049"/>
                    <a:pt x="1821333" y="272597"/>
                    <a:pt x="1821333" y="246943"/>
                  </a:cubicBezTo>
                  <a:lnTo>
                    <a:pt x="1821333" y="151443"/>
                  </a:lnTo>
                  <a:cubicBezTo>
                    <a:pt x="1821333" y="125789"/>
                    <a:pt x="1824530" y="103337"/>
                    <a:pt x="1830924" y="84089"/>
                  </a:cubicBezTo>
                  <a:cubicBezTo>
                    <a:pt x="1837317" y="64840"/>
                    <a:pt x="1846908" y="49065"/>
                    <a:pt x="1859696" y="36762"/>
                  </a:cubicBezTo>
                  <a:cubicBezTo>
                    <a:pt x="1872531" y="24741"/>
                    <a:pt x="1887507" y="15617"/>
                    <a:pt x="1904624" y="9391"/>
                  </a:cubicBezTo>
                  <a:cubicBezTo>
                    <a:pt x="1921741" y="3164"/>
                    <a:pt x="1940728" y="34"/>
                    <a:pt x="1961585" y="1"/>
                  </a:cubicBezTo>
                  <a:close/>
                  <a:moveTo>
                    <a:pt x="855617" y="1"/>
                  </a:moveTo>
                  <a:cubicBezTo>
                    <a:pt x="868980" y="-11"/>
                    <a:pt x="881609" y="1210"/>
                    <a:pt x="893505" y="3663"/>
                  </a:cubicBezTo>
                  <a:cubicBezTo>
                    <a:pt x="905400" y="6116"/>
                    <a:pt x="916429" y="9868"/>
                    <a:pt x="926590" y="14918"/>
                  </a:cubicBezTo>
                  <a:cubicBezTo>
                    <a:pt x="936750" y="19979"/>
                    <a:pt x="945877" y="26106"/>
                    <a:pt x="953970" y="33299"/>
                  </a:cubicBezTo>
                  <a:cubicBezTo>
                    <a:pt x="962063" y="40492"/>
                    <a:pt x="968923" y="48751"/>
                    <a:pt x="974551" y="58076"/>
                  </a:cubicBezTo>
                  <a:cubicBezTo>
                    <a:pt x="985829" y="76755"/>
                    <a:pt x="991512" y="98102"/>
                    <a:pt x="991601" y="122117"/>
                  </a:cubicBezTo>
                  <a:lnTo>
                    <a:pt x="991601" y="134926"/>
                  </a:lnTo>
                  <a:lnTo>
                    <a:pt x="931393" y="134926"/>
                  </a:lnTo>
                  <a:lnTo>
                    <a:pt x="931393" y="122117"/>
                  </a:lnTo>
                  <a:cubicBezTo>
                    <a:pt x="931404" y="111777"/>
                    <a:pt x="929781" y="102705"/>
                    <a:pt x="926523" y="94900"/>
                  </a:cubicBezTo>
                  <a:cubicBezTo>
                    <a:pt x="923266" y="87095"/>
                    <a:pt x="918308" y="80157"/>
                    <a:pt x="911648" y="74086"/>
                  </a:cubicBezTo>
                  <a:cubicBezTo>
                    <a:pt x="905000" y="68216"/>
                    <a:pt x="897085" y="63813"/>
                    <a:pt x="887902" y="60878"/>
                  </a:cubicBezTo>
                  <a:cubicBezTo>
                    <a:pt x="878719" y="57942"/>
                    <a:pt x="868135" y="56474"/>
                    <a:pt x="856151" y="56474"/>
                  </a:cubicBezTo>
                  <a:cubicBezTo>
                    <a:pt x="842844" y="56452"/>
                    <a:pt x="831304" y="58231"/>
                    <a:pt x="821532" y="61812"/>
                  </a:cubicBezTo>
                  <a:cubicBezTo>
                    <a:pt x="811760" y="65392"/>
                    <a:pt x="803555" y="70907"/>
                    <a:pt x="796918" y="78356"/>
                  </a:cubicBezTo>
                  <a:cubicBezTo>
                    <a:pt x="790003" y="85805"/>
                    <a:pt x="784889" y="95723"/>
                    <a:pt x="781576" y="108108"/>
                  </a:cubicBezTo>
                  <a:cubicBezTo>
                    <a:pt x="778264" y="120494"/>
                    <a:pt x="776618" y="135482"/>
                    <a:pt x="776640" y="153071"/>
                  </a:cubicBezTo>
                  <a:lnTo>
                    <a:pt x="776640" y="249039"/>
                  </a:lnTo>
                  <a:cubicBezTo>
                    <a:pt x="776574" y="280441"/>
                    <a:pt x="783111" y="303703"/>
                    <a:pt x="796251" y="318826"/>
                  </a:cubicBezTo>
                  <a:cubicBezTo>
                    <a:pt x="809392" y="333949"/>
                    <a:pt x="829536" y="341466"/>
                    <a:pt x="856685" y="341377"/>
                  </a:cubicBezTo>
                  <a:cubicBezTo>
                    <a:pt x="869447" y="341388"/>
                    <a:pt x="880475" y="339764"/>
                    <a:pt x="889770" y="336506"/>
                  </a:cubicBezTo>
                  <a:cubicBezTo>
                    <a:pt x="899064" y="333248"/>
                    <a:pt x="906890" y="328289"/>
                    <a:pt x="913249" y="321628"/>
                  </a:cubicBezTo>
                  <a:cubicBezTo>
                    <a:pt x="919653" y="314990"/>
                    <a:pt x="924455" y="306250"/>
                    <a:pt x="927657" y="295408"/>
                  </a:cubicBezTo>
                  <a:cubicBezTo>
                    <a:pt x="930859" y="284566"/>
                    <a:pt x="932460" y="271423"/>
                    <a:pt x="932460" y="255978"/>
                  </a:cubicBezTo>
                  <a:lnTo>
                    <a:pt x="932460" y="238364"/>
                  </a:lnTo>
                  <a:lnTo>
                    <a:pt x="844411" y="238364"/>
                  </a:lnTo>
                  <a:lnTo>
                    <a:pt x="844411" y="183490"/>
                  </a:lnTo>
                  <a:lnTo>
                    <a:pt x="992667" y="183490"/>
                  </a:lnTo>
                  <a:lnTo>
                    <a:pt x="992667" y="249039"/>
                  </a:lnTo>
                  <a:cubicBezTo>
                    <a:pt x="992645" y="274437"/>
                    <a:pt x="989493" y="296630"/>
                    <a:pt x="983210" y="315619"/>
                  </a:cubicBezTo>
                  <a:cubicBezTo>
                    <a:pt x="976928" y="334607"/>
                    <a:pt x="967648" y="350119"/>
                    <a:pt x="955371" y="362155"/>
                  </a:cubicBezTo>
                  <a:cubicBezTo>
                    <a:pt x="943059" y="374154"/>
                    <a:pt x="928505" y="383189"/>
                    <a:pt x="911711" y="389260"/>
                  </a:cubicBezTo>
                  <a:cubicBezTo>
                    <a:pt x="894916" y="395331"/>
                    <a:pt x="876218" y="398373"/>
                    <a:pt x="855617" y="398384"/>
                  </a:cubicBezTo>
                  <a:cubicBezTo>
                    <a:pt x="834772" y="398350"/>
                    <a:pt x="815896" y="395220"/>
                    <a:pt x="798990" y="388994"/>
                  </a:cubicBezTo>
                  <a:cubicBezTo>
                    <a:pt x="782085" y="382767"/>
                    <a:pt x="767353" y="373643"/>
                    <a:pt x="754796" y="361622"/>
                  </a:cubicBezTo>
                  <a:cubicBezTo>
                    <a:pt x="742008" y="349319"/>
                    <a:pt x="732417" y="333540"/>
                    <a:pt x="726024" y="314285"/>
                  </a:cubicBezTo>
                  <a:cubicBezTo>
                    <a:pt x="719630" y="295029"/>
                    <a:pt x="716433" y="272569"/>
                    <a:pt x="716433" y="246904"/>
                  </a:cubicBezTo>
                  <a:lnTo>
                    <a:pt x="716433" y="151470"/>
                  </a:lnTo>
                  <a:cubicBezTo>
                    <a:pt x="716433" y="125808"/>
                    <a:pt x="719630" y="103350"/>
                    <a:pt x="726024" y="84097"/>
                  </a:cubicBezTo>
                  <a:cubicBezTo>
                    <a:pt x="732417" y="64844"/>
                    <a:pt x="742008" y="49065"/>
                    <a:pt x="754796" y="36762"/>
                  </a:cubicBezTo>
                  <a:cubicBezTo>
                    <a:pt x="767353" y="24741"/>
                    <a:pt x="782085" y="15617"/>
                    <a:pt x="798990" y="9391"/>
                  </a:cubicBezTo>
                  <a:cubicBezTo>
                    <a:pt x="815896" y="3164"/>
                    <a:pt x="834772" y="34"/>
                    <a:pt x="855617" y="1"/>
                  </a:cubicBezTo>
                  <a:close/>
                </a:path>
              </a:pathLst>
            </a:custGeom>
            <a:solidFill>
              <a:srgbClr val="EF4323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600" b="1" spc="350" dirty="0">
                <a:solidFill>
                  <a:srgbClr val="EF4323"/>
                </a:solidFill>
                <a:latin typeface="D-DIN-PRO" panose="020B0504030202030204" pitchFamily="34" charset="0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ADB7A6B0-7A07-908C-A76C-560F1D3438FB}"/>
              </a:ext>
            </a:extLst>
          </p:cNvPr>
          <p:cNvSpPr/>
          <p:nvPr userDrawn="1"/>
        </p:nvSpPr>
        <p:spPr>
          <a:xfrm>
            <a:off x="0" y="6058413"/>
            <a:ext cx="9144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D9770-5AAD-0BED-2CDC-44F8C30ADADC}"/>
              </a:ext>
            </a:extLst>
          </p:cNvPr>
          <p:cNvSpPr/>
          <p:nvPr userDrawn="1"/>
        </p:nvSpPr>
        <p:spPr>
          <a:xfrm>
            <a:off x="0" y="-40943"/>
            <a:ext cx="50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E1990-0E5B-298D-EFD0-DB1C69C9A123}"/>
              </a:ext>
            </a:extLst>
          </p:cNvPr>
          <p:cNvSpPr/>
          <p:nvPr userDrawn="1"/>
        </p:nvSpPr>
        <p:spPr>
          <a:xfrm>
            <a:off x="0" y="846263"/>
            <a:ext cx="8100000" cy="3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0309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3EE3-8A9E-CB50-2A4C-1C9403E60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519238"/>
            <a:ext cx="7886700" cy="25352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D95DD-6D17-0D82-3242-3289521A6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078288"/>
            <a:ext cx="7886700" cy="13335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58A58-5153-B59C-D812-F988E0FB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1B466-2913-F5AB-9BD1-5CF6B8B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A9D41-1691-5742-E897-0D808724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27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11C0-B50B-6A11-FAD1-94D587CE4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D2B7F-2BDE-5CD7-E58F-B5F19F7DA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B6E57-BED2-CB2D-A695-68B5D9554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22425"/>
            <a:ext cx="3867150" cy="3867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B929-86E0-E445-80D3-1048E36F7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1C100-5E27-102D-8E9E-586BED219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1765A-68BD-252E-B248-36B49431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0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50D8-E08F-7FC8-016C-183DFE3F0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23850"/>
            <a:ext cx="7886700" cy="1177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C7B57-455D-2305-319E-C6788795D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493838"/>
            <a:ext cx="3868737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A8D93-C2DA-04F0-AF53-89A5E68259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225675"/>
            <a:ext cx="3868737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CF433-9236-D690-77BB-8621A4B81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493838"/>
            <a:ext cx="3887788" cy="7318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09FD10-D171-3DF0-1E61-5F0786D62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225675"/>
            <a:ext cx="3887788" cy="3275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0FD72F-3A22-4AE4-5E7A-D0EF35E86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63FCE-99C7-1C23-6DAA-137FC0BA1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3BF7E-B9A2-F855-5E56-C7B5DBEE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1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E0C5F-3D26-C34F-DF1D-E91241F50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46835F-82C4-0E09-ADB2-8485C2E52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7E98-B2AC-2677-74F3-441E02EE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1943C-B270-D677-0378-26C053BA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69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3432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953733-EB42-3FB1-0F82-1C020369D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3850"/>
            <a:ext cx="7886700" cy="117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F9AE1-4A32-A216-4337-61B5F093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622425"/>
            <a:ext cx="7886700" cy="3867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7A076-C397-F17A-FA17-A353E4F487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16E4-2949-44C2-A97A-05024E0AA37E}" type="datetimeFigureOut">
              <a:rPr lang="en-IN" smtClean="0"/>
              <a:t>01-09-2023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1C5E6-34AD-8D53-136E-FEE2635C56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5648325"/>
            <a:ext cx="30861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D6CF5-11B8-4215-C964-DFC5262BD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648325"/>
            <a:ext cx="2057400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61EF9-AB2D-4EA0-9824-7A94A91FEE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09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80" r:id="rId2"/>
    <p:sldLayoutId id="2147483667" r:id="rId3"/>
    <p:sldLayoutId id="2147483681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C2E7C-72C4-980F-CAF8-0DB0A4041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434B6-144C-2224-74C4-6D7D7EF300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63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0A1CE-3DBA-E68A-6A0C-98528D34C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CB8-6DAC-9625-1F34-E68D88BE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b="1" i="1" dirty="0">
                <a:solidFill>
                  <a:srgbClr val="EF4224"/>
                </a:solidFill>
              </a:rPr>
              <a:t>What is polymorphism?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Polymorphism means “</a:t>
            </a:r>
            <a:r>
              <a:rPr lang="en-IN" sz="2000" i="1" dirty="0">
                <a:solidFill>
                  <a:srgbClr val="EF4224"/>
                </a:solidFill>
              </a:rPr>
              <a:t>Many Forms</a:t>
            </a:r>
            <a:r>
              <a:rPr lang="en-IN" sz="2000" dirty="0"/>
              <a:t>”.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That is, The same entity can perform different operations in different scenarios.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IN" sz="2000" dirty="0"/>
              <a:t>It occurs when we have classes that are related to each other by inheritance.</a:t>
            </a:r>
          </a:p>
        </p:txBody>
      </p:sp>
    </p:spTree>
    <p:extLst>
      <p:ext uri="{BB962C8B-B14F-4D97-AF65-F5344CB8AC3E}">
        <p14:creationId xmlns:p14="http://schemas.microsoft.com/office/powerpoint/2010/main" val="3704703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CE47-B75F-19CC-A762-4D7B1DAE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529A-A046-B226-C200-E998622B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Method Overloading 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Method Overloading is the class having methods that are have the same name with different arguments.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Arguments will be will be differed from number of arguments and type of argument.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It is used in a single class.</a:t>
            </a:r>
          </a:p>
        </p:txBody>
      </p:sp>
    </p:spTree>
    <p:extLst>
      <p:ext uri="{BB962C8B-B14F-4D97-AF65-F5344CB8AC3E}">
        <p14:creationId xmlns:p14="http://schemas.microsoft.com/office/powerpoint/2010/main" val="3972032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ED0E-766B-FE93-D764-5414B412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5F68-23D0-46E0-8A26-F453ED61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A144C4-026D-1A1C-D054-6E151238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967206"/>
            <a:ext cx="3384000" cy="3384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3FA71E-2AB4-795D-6F3B-AA45DD91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52" y="1967206"/>
            <a:ext cx="1035692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04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CCE47-B75F-19CC-A762-4D7B1DAE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C529A-A046-B226-C200-E998622B4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i="1" dirty="0">
                <a:solidFill>
                  <a:srgbClr val="EF4224"/>
                </a:solidFill>
              </a:rPr>
              <a:t>Method Overriding :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Method Overriding in python is when you have two methods with the same name that each perform different tasks.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This is an important feature of inheritance in python.</a:t>
            </a:r>
          </a:p>
          <a:p>
            <a:pPr marL="342900" indent="-342900">
              <a:lnSpc>
                <a:spcPct val="150000"/>
              </a:lnSpc>
              <a:buClr>
                <a:srgbClr val="EF4224"/>
              </a:buClr>
              <a:buFont typeface="Courier New" panose="02070309020205020404" pitchFamily="49" charset="0"/>
              <a:buChar char="o"/>
            </a:pPr>
            <a:r>
              <a:rPr lang="en-US" sz="2000" dirty="0"/>
              <a:t>In method overring the child class can change its functions that are defined by its ancestral classes.</a:t>
            </a:r>
          </a:p>
        </p:txBody>
      </p:sp>
    </p:spTree>
    <p:extLst>
      <p:ext uri="{BB962C8B-B14F-4D97-AF65-F5344CB8AC3E}">
        <p14:creationId xmlns:p14="http://schemas.microsoft.com/office/powerpoint/2010/main" val="2764911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ED0E-766B-FE93-D764-5414B412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C5F68-23D0-46E0-8A26-F453ED612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EF4224"/>
                </a:solidFill>
              </a:rPr>
              <a:t>Example:				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901F31-E512-0538-468E-D50882F6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00" y="1895206"/>
            <a:ext cx="2390775" cy="86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98A676-3070-FBE1-0B61-BE27874FC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00" y="2929831"/>
            <a:ext cx="2390775" cy="86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2F23AB-D17B-C0ED-EFBB-BE51E4874E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000" y="3964456"/>
            <a:ext cx="2390775" cy="19627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1E7B49-6892-661A-4AB2-C45E108AD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5299" y="1895206"/>
            <a:ext cx="2318049" cy="8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12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D68B-C364-3D6B-99BE-2D5E75160B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71B2A-5DFA-FEE9-ED6B-CE6F3A349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631046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157</Words>
  <Application>Microsoft Office PowerPoint</Application>
  <PresentationFormat>Custom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D-DIN-PRO</vt:lpstr>
      <vt:lpstr>1_Custom Design</vt:lpstr>
      <vt:lpstr>Custom Design</vt:lpstr>
      <vt:lpstr>Polymorphism</vt:lpstr>
      <vt:lpstr>Polymorphism</vt:lpstr>
      <vt:lpstr>Polymorphism</vt:lpstr>
      <vt:lpstr>Polymorphism</vt:lpstr>
      <vt:lpstr>Polymorphism</vt:lpstr>
      <vt:lpstr>Polymorphism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Spot Pras</dc:creator>
  <cp:lastModifiedBy>DELL</cp:lastModifiedBy>
  <cp:revision>141</cp:revision>
  <dcterms:modified xsi:type="dcterms:W3CDTF">2023-09-01T13:19:11Z</dcterms:modified>
</cp:coreProperties>
</file>