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32"/>
  </p:notesMasterIdLst>
  <p:sldIdLst>
    <p:sldId id="256" r:id="rId3"/>
    <p:sldId id="257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77" r:id="rId12"/>
    <p:sldId id="278" r:id="rId13"/>
    <p:sldId id="265" r:id="rId14"/>
    <p:sldId id="266" r:id="rId15"/>
    <p:sldId id="279" r:id="rId16"/>
    <p:sldId id="280" r:id="rId17"/>
    <p:sldId id="267" r:id="rId18"/>
    <p:sldId id="268" r:id="rId19"/>
    <p:sldId id="281" r:id="rId20"/>
    <p:sldId id="282" r:id="rId21"/>
    <p:sldId id="269" r:id="rId22"/>
    <p:sldId id="270" r:id="rId23"/>
    <p:sldId id="283" r:id="rId24"/>
    <p:sldId id="284" r:id="rId25"/>
    <p:sldId id="285" r:id="rId26"/>
    <p:sldId id="271" r:id="rId27"/>
    <p:sldId id="272" r:id="rId28"/>
    <p:sldId id="273" r:id="rId29"/>
    <p:sldId id="274" r:id="rId30"/>
    <p:sldId id="259" r:id="rId31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1170" y="9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AE2A-9365-1A4E-B9C3-C0B1CEA1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11DB-3D4B-B926-BE17-BF323AEB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Parent1.py: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Parent2.py: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C07D1-0757-3F23-D35F-8801F04E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2327206"/>
            <a:ext cx="2736000" cy="12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CBA18-1317-F0B2-F591-E050A5B9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4343206"/>
            <a:ext cx="2706261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AE2A-9365-1A4E-B9C3-C0B1CEA1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11DB-3D4B-B926-BE17-BF323AEB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Parent3.py: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child.py: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4F764-FDC0-C7F6-CEBF-A610767D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00" y="2327206"/>
            <a:ext cx="2476500" cy="11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AE4F5-2298-6F2D-F883-27C5D7BF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55206"/>
            <a:ext cx="5438775" cy="194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BFF8A-EA55-FC35-85F8-AFE28D50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000" y="1881468"/>
            <a:ext cx="2145648" cy="10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FA7D-9575-F92E-EE4A-6EBA898B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F95C-431F-B171-DF3D-95165B32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Multilevel Inheritance: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multilevel inheritance, we go beyond just a parent – child relation.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Here we can have multiple levels where the parent class itself is derived from another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B66AB-9D2A-E351-7E2A-7E163BB9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3079532"/>
            <a:ext cx="5029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1B61-C57E-FB90-4931-BF0EFE95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B6CC-91C1-F0E4-F3DE-B04234C7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81C69-C338-ED37-C7A0-B974C7F3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039206"/>
            <a:ext cx="4529887" cy="28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B7A15-D54D-F936-A617-DD9CF8030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36" y="2039205"/>
            <a:ext cx="2869463" cy="23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60CF-C36A-167F-EC90-35A63818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78-E278-B3EB-490D-8EFF5952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Grandparent.py: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Parent.py: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011B8-61E6-DC1D-4773-E50C3A360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2327205"/>
            <a:ext cx="4600575" cy="1311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88EC2-C8AD-11BA-0A53-9D948832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4179332"/>
            <a:ext cx="7189457" cy="13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1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60CF-C36A-167F-EC90-35A63818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F978-E278-B3EB-490D-8EFF5952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child.py: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  <a:endParaRPr lang="en-US" sz="2000" b="1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828B9-87DB-5E34-99D0-4A0DF3CC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039206"/>
            <a:ext cx="6619875" cy="19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32B11-26A1-E569-0D5C-76C9090A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4631206"/>
            <a:ext cx="6492632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FE0B-0161-EF3E-F69E-AE0D980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77D9-4965-8BC2-4314-3A8B9F90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Hierarchical Inheritance: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Hierarchical Inheritance is the right opposite of multiple Inheritance.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means that there are multiple derived child classes from a single parent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0A38D-EF44-FAEF-AA1B-98816F9B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0" y="3042284"/>
            <a:ext cx="56673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2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3E90-2857-DA15-719B-818E721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6F00-C430-8CCA-EF14-1E5F0312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7F780-8AA3-3E50-EEDF-AA68945F6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1" y="1967206"/>
            <a:ext cx="4464000" cy="370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014E6-9231-2004-EED5-A65E56C0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826" y="1909424"/>
            <a:ext cx="2604056" cy="22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2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485B-6A85-5DBA-FB86-3292C37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241E-4E9E-A803-32FC-6611BD0C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Parent.py: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Child1.py: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41A00-DA68-99D9-3C07-9637AA9A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0" y="2333956"/>
            <a:ext cx="570547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D3F2E-CDEB-9141-03ED-EDB6EE66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3920206"/>
            <a:ext cx="38290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58CF4-D4D1-61D4-09C2-91BF4A962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650" y="3920206"/>
            <a:ext cx="4057650" cy="6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8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485B-6A85-5DBA-FB86-3292C37F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241E-4E9E-A803-32FC-6611BD0C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Parent.py: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Child2.py: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41A00-DA68-99D9-3C07-9637AA9A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0" y="2333956"/>
            <a:ext cx="5705475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4D35E-22CF-531F-79DC-A11DF186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3689012"/>
            <a:ext cx="3981450" cy="1734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64BA5-048C-4426-2CCF-D65C131A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825" y="3684408"/>
            <a:ext cx="4067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536000"/>
          </a:xfrm>
        </p:spPr>
        <p:txBody>
          <a:bodyPr>
            <a:normAutofit lnSpcReduction="10000"/>
          </a:bodyPr>
          <a:lstStyle/>
          <a:p>
            <a:r>
              <a:rPr lang="en-IN" b="1" i="1" dirty="0">
                <a:solidFill>
                  <a:srgbClr val="EF4224"/>
                </a:solidFill>
              </a:rPr>
              <a:t>What is Inheritance?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Inheritance is the ability to ‘inherit’ features or attributes from already written classes into newer classes we make.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These features and attributes are defined data structures and the functions we can perform with them.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new class copies all the older class’s functions and attributes without rewriting the syntax in the new classes.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old class is called as base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new class is called as derived classes.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IN" sz="2000" dirty="0"/>
              <a:t>	</a:t>
            </a:r>
            <a:r>
              <a:rPr lang="en-IN" sz="2000" i="1" dirty="0">
                <a:solidFill>
                  <a:srgbClr val="FF0000"/>
                </a:solidFill>
              </a:rPr>
              <a:t>class DerivedClass(BaseClass):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FF0000"/>
                </a:solidFill>
              </a:rPr>
              <a:t>		#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3539-D4D1-7C4B-D64C-779BBADB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AD2D-FB92-439B-FD43-0B0E3BEF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Hybrid Inheritance: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Hybrid Inheritance is the mixture of two or more different types of inheritance.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Here we can have many relationships between parent and child classes with multiple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EB1E-3DC9-84D7-940B-E506E80D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75" y="3217906"/>
            <a:ext cx="4581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0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63A5-FF88-731F-5572-B277BF0D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4890-C96D-6553-772F-8EBC844F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48B2A-FC3B-BAE9-59A9-74B187E2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" y="1895206"/>
            <a:ext cx="4616160" cy="406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B45B2-C1D0-221C-D6CD-9FD3A25F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10" y="1895205"/>
            <a:ext cx="2423190" cy="29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2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1C5A-B3DE-D3F9-89BF-15C95C67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4FA9-C883-140D-8584-BE68F326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Grandparent.py: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Parent.py: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88456-2DA7-4E4A-79DA-F46FB1E1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2327206"/>
            <a:ext cx="4619625" cy="10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2C9D-B52E-CFB2-110F-431829DEE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4065032"/>
            <a:ext cx="5715000" cy="16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1C5A-B3DE-D3F9-89BF-15C95C67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4FA9-C883-140D-8584-BE68F326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child1.py: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Parent3.py: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E48C6-F0C2-C67D-2EF1-5A265B2B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80" y="2408282"/>
            <a:ext cx="4621458" cy="12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84F46-F3E7-89B3-107A-024FA280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4100702"/>
            <a:ext cx="37008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1C5A-B3DE-D3F9-89BF-15C95C67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4FA9-C883-140D-8584-BE68F326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child2.py:</a:t>
            </a: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endParaRPr lang="en-US" sz="2000" i="1" dirty="0">
              <a:solidFill>
                <a:srgbClr val="EF4224"/>
              </a:solidFill>
            </a:endParaRPr>
          </a:p>
          <a:p>
            <a:r>
              <a:rPr lang="en-US" sz="2000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598C1-D9B8-0904-42E0-A8BDE868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00" y="1823206"/>
            <a:ext cx="4248000" cy="194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E0268-8072-860C-1897-DF1A3ADD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4415206"/>
            <a:ext cx="4076700" cy="11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5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CE4E-6C39-E7F0-026D-76D0D953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3FFC-CD15-AE9E-48D0-D70F63F1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Special Functions in Inheritance: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EF4224"/>
                </a:solidFill>
              </a:rPr>
              <a:t>Super() Function: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Method overriding is an ability of any object – oriented programming language that allows a subclass or child class to provide a specific implementation of a method already provided by one of its super-classes or parent classes.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 method overriding is done by using super() function.</a:t>
            </a:r>
          </a:p>
        </p:txBody>
      </p:sp>
    </p:spTree>
    <p:extLst>
      <p:ext uri="{BB962C8B-B14F-4D97-AF65-F5344CB8AC3E}">
        <p14:creationId xmlns:p14="http://schemas.microsoft.com/office/powerpoint/2010/main" val="1142043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3959-E8E0-631E-712F-C82B5E78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8EF4-8BEB-99F9-2D4F-E3B309F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93107-D77F-789B-86EA-AABB1BDE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967206"/>
            <a:ext cx="28194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B90008-C759-FB6F-C8FA-C1EEC06F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3407206"/>
            <a:ext cx="2838450" cy="185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48868-3292-D3E4-0651-8B47175E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1967206"/>
            <a:ext cx="2826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CC0C-2168-1EB6-272B-9910762A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B788-9999-37C3-1A4D-E1049A4B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Issubclass():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issubclass() function is a convenient way to check whether a class is the child of the parent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checks if the first class is derived from the second class.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C9138-368B-5350-4824-01D66E2D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3479206"/>
            <a:ext cx="4250400" cy="248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A3D9A-6CB2-06E3-A80D-301921687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282" y="3479206"/>
            <a:ext cx="2405718" cy="21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2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926A-F055-7309-E5F3-1865B201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0BCD-5882-748E-BC77-2CA146C0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rgbClr val="EF4224"/>
                </a:solidFill>
              </a:rPr>
              <a:t>Isinstance():</a:t>
            </a:r>
            <a:endParaRPr lang="en-US" b="1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Isinstance() is another inbuilt function of python that allows us to check whether an object is an instance of a particular class or any of the classes it has been derived from.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It takes two parameters the object and the class we need to check it against.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6ED88-4CA6-DB60-B605-9238C472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1" y="3623206"/>
            <a:ext cx="4032000" cy="2403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1372E-B1CF-B2F8-26BF-65F73F98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00" y="3606250"/>
            <a:ext cx="1584000" cy="22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1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9CCB-6C8A-EF56-912C-B59D6F36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6A21-6B75-057E-E246-03C0F136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Types of Inheritance: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There are five types of inheritance, They are: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Single Inheritance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Multiple Inheritance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Multilevel Inheritance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Hierarchical Inheritance</a:t>
            </a:r>
          </a:p>
          <a:p>
            <a:pPr marL="800100" lvl="1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Hybrid Inheritance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948A2-ACB6-7138-1E79-E2F0B9C2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00" y="1622673"/>
            <a:ext cx="3338749" cy="34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0326-F947-6E5B-9DEC-D02940DC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C12C-A774-0E1D-F570-2C9C3815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Single Inheritance: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Single inheritance is the simplest form of inheritance where a single child class is derived from a single parent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is also known as </a:t>
            </a:r>
            <a:r>
              <a:rPr lang="en-US" sz="2000" i="1" dirty="0">
                <a:solidFill>
                  <a:srgbClr val="EF4224"/>
                </a:solidFill>
              </a:rPr>
              <a:t>Simple Inheritance</a:t>
            </a:r>
            <a:r>
              <a:rPr lang="en-US" sz="2000" dirty="0"/>
              <a:t>.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A84DD-F59B-1381-1FCC-74FA013B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3047206"/>
            <a:ext cx="5200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EB38-4F12-F8F7-B9DA-3BFAB6CE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11BD-79DE-3E4A-904D-FF3C7C37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01ED9-57B2-8528-7BD3-8CA5B687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019856"/>
            <a:ext cx="4464000" cy="282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C6C36-485B-AB42-04CA-ADD66943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50" y="2019856"/>
            <a:ext cx="2647350" cy="21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8B-D61D-4264-29BB-CF92372F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2F62-1F14-9EC5-FEF6-B450623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Inheriting from new file: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 file named parent inside a folder named parent and write the following codes in it.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Now create a file named child outside the parent folder and write the following codes.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90234-F41B-8C7C-1B56-6FB233D8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99" y="2615206"/>
            <a:ext cx="4104001" cy="718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D1A83-D21B-CE53-503C-A76354CC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00" y="4271206"/>
            <a:ext cx="5381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8B-D61D-4264-29BB-CF92372F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5666"/>
            <a:ext cx="8100000" cy="52354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2F62-1F14-9EC5-FEF6-B450623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Inheriting from new file: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Run the child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829CD-E04D-133D-9E6C-63D8B1FD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0" y="2327206"/>
            <a:ext cx="57024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9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1CEC-8E49-9F70-BF65-BF20CAE1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A750-B7E8-12E4-E06A-BC97CD489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196056"/>
            <a:ext cx="87840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Multiple Inheritance: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multiple Inheritance, a single child class is inherited from two or more parent classes.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means the child class has access to all the parent classes methods and attributes.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two parents have the same “named” methods, the child class performs the method of the first parent in order or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9AC40-25F4-3452-AFE3-CE1283C4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3911206"/>
            <a:ext cx="5248913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B99F-20FA-A396-6B6C-8F997EA3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5C78-DF08-24D9-4371-486CAE05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033A5-9543-7019-C9FB-6AE03128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1" y="1895206"/>
            <a:ext cx="4968000" cy="3552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21A38-D733-760D-D3E4-F37FDAE6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99" y="1895206"/>
            <a:ext cx="29004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8086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704</Words>
  <Application>Microsoft Office PowerPoint</Application>
  <PresentationFormat>Custom</PresentationFormat>
  <Paragraphs>140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Inheritance</vt:lpstr>
      <vt:lpstr>Inheritance</vt:lpstr>
      <vt:lpstr>Inheritance</vt:lpstr>
      <vt:lpstr>Inheritance</vt:lpstr>
      <vt:lpstr>Inheritance</vt:lpstr>
      <vt:lpstr>Single 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Inheritance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174</cp:revision>
  <dcterms:modified xsi:type="dcterms:W3CDTF">2023-09-01T10:57:50Z</dcterms:modified>
</cp:coreProperties>
</file>