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8"/>
  </p:notesMasterIdLst>
  <p:sldIdLst>
    <p:sldId id="256" r:id="rId3"/>
    <p:sldId id="257" r:id="rId4"/>
    <p:sldId id="261" r:id="rId5"/>
    <p:sldId id="262" r:id="rId6"/>
    <p:sldId id="259" r:id="rId7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879DDB-5921-4127-57A0-FCE427E7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0650"/>
            <a:ext cx="7886700" cy="38671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EF4224"/>
                </a:solidFill>
              </a:rPr>
              <a:t>What is Abstraction?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Data abstraction is the process of hiding implementational details and showing only functionality to the user.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 shows only the essential things to the user and hides the internal details.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Abstraction is done by using Abstract keyword.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FD14-94F7-35C6-61CA-C885799A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F330-AC8D-62F5-BF53-02B2488C0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" y="1391206"/>
            <a:ext cx="8856000" cy="4536000"/>
          </a:xfrm>
        </p:spPr>
        <p:txBody>
          <a:bodyPr/>
          <a:lstStyle/>
          <a:p>
            <a:r>
              <a:rPr lang="en-US" sz="2000" dirty="0">
                <a:solidFill>
                  <a:srgbClr val="EF4224"/>
                </a:solidFill>
              </a:rPr>
              <a:t>Algorithm To Implement Abstraction: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Determine the classes or interfaces that will be part of the abstraction.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an abstract class or interface that defines the common behaviors and properties of these classes.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Define abstract methods within the abstract class or interface that do not have any implementations details.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Implement concrete classes that extend the abstract class or implement the interface.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Override the abstract methods in the concrete classes to provide their specific implementations.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Use the concrete classes to implement the program logic.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4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C32-B47E-E902-6354-E8A52CA0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Using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6080-9D69-224E-E039-82FC86F5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391206"/>
            <a:ext cx="8335350" cy="386715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EF4224"/>
                </a:solidFill>
              </a:rPr>
              <a:t>Example: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213D6-232C-C677-A44E-EC9B82A4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00" y="1247206"/>
            <a:ext cx="3096000" cy="475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450DF-3A2E-9AAB-055E-DCA19F80D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00" y="1823206"/>
            <a:ext cx="2524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0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151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Abstraction</vt:lpstr>
      <vt:lpstr>Abstraction</vt:lpstr>
      <vt:lpstr>Abstraction</vt:lpstr>
      <vt:lpstr>Abstraction Using Abstract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140</cp:revision>
  <dcterms:modified xsi:type="dcterms:W3CDTF">2023-07-08T12:31:41Z</dcterms:modified>
</cp:coreProperties>
</file>