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0"/>
  </p:notesMasterIdLst>
  <p:sldIdLst>
    <p:sldId id="256" r:id="rId3"/>
    <p:sldId id="257" r:id="rId4"/>
    <p:sldId id="260" r:id="rId5"/>
    <p:sldId id="261" r:id="rId6"/>
    <p:sldId id="262" r:id="rId7"/>
    <p:sldId id="263" r:id="rId8"/>
    <p:sldId id="259" r:id="rId9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Iterator: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Iterators are methods that iterate collections like list, tuple etc. 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Using an iterator method, we can loop through an object and return its elements.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python iterator object must implement two special methods __iter__() and __next__(), collectively called the iterator protocol.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385E-0227-F267-98AF-CBE14DE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B9DC-076E-2CA6-EB21-A7A07989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Iterating Through Iterator: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python, we can use the next() function to return the next item in the sequence.</a:t>
            </a:r>
            <a:endParaRPr lang="en-US" sz="2000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C2ADD-2C74-75FD-2FD6-7282B35D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3080112"/>
            <a:ext cx="3637101" cy="2631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66C23-1987-F4B7-106F-72C2968B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901" y="3080112"/>
            <a:ext cx="1752610" cy="11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B6E6-6ED0-05BC-DA59-2D871A6C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30C8-4960-A315-42AE-C8967068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Working of for loops for iterators: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  <a:endParaRPr lang="en-US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9BA56-1685-EC97-3C8D-918CD908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399206"/>
            <a:ext cx="4330492" cy="30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F28BF-7F10-596C-1AAA-438589F4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00" y="2399206"/>
            <a:ext cx="876649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4EA3-6951-92EC-BC07-73B9594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FCC5-8B25-7DAE-3D6E-3A6D5708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Building custom iterators: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Building an iterator from scratch is easy in python. We just have to implement the __iter__() and the __next__() methods.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__iter__() returns the iterator object itself. If required, some initialization can be performed.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__next__() must return the next item in the sequence. On reaching the end, and in subsequent calls, it must raise Stopiteration.</a:t>
            </a:r>
          </a:p>
        </p:txBody>
      </p:sp>
    </p:spTree>
    <p:extLst>
      <p:ext uri="{BB962C8B-B14F-4D97-AF65-F5344CB8AC3E}">
        <p14:creationId xmlns:p14="http://schemas.microsoft.com/office/powerpoint/2010/main" val="279921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C80D-670C-0D37-6248-0767F060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3BFE-CDC5-4A76-D5D4-87A08C47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4DC98-48D4-0992-A412-43900D2B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95206"/>
            <a:ext cx="4032000" cy="41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7F956-6937-1F2E-9A58-12B4C62E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1961656"/>
            <a:ext cx="4608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189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Iterator</vt:lpstr>
      <vt:lpstr>Iterator</vt:lpstr>
      <vt:lpstr>Iterator</vt:lpstr>
      <vt:lpstr>Iterator</vt:lpstr>
      <vt:lpstr>Iterator</vt:lpstr>
      <vt:lpstr>Iterator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139</cp:revision>
  <dcterms:modified xsi:type="dcterms:W3CDTF">2023-08-01T08:35:28Z</dcterms:modified>
</cp:coreProperties>
</file>