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24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59" r:id="rId23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4660"/>
  </p:normalViewPr>
  <p:slideViewPr>
    <p:cSldViewPr>
      <p:cViewPr varScale="1">
        <p:scale>
          <a:sx n="94" d="100"/>
          <a:sy n="94" d="100"/>
        </p:scale>
        <p:origin x="1147" y="82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rbarath33@gmail.com" userId="12e360a38f0a6a24" providerId="LiveId" clId="{FA076752-0200-432F-BDFE-F7B6B16D5B8C}"/>
    <pc:docChg chg="modSld">
      <pc:chgData name="tsrbarath33@gmail.com" userId="12e360a38f0a6a24" providerId="LiveId" clId="{FA076752-0200-432F-BDFE-F7B6B16D5B8C}" dt="2023-09-04T17:18:57.649" v="8" actId="20577"/>
      <pc:docMkLst>
        <pc:docMk/>
      </pc:docMkLst>
      <pc:sldChg chg="modSp mod">
        <pc:chgData name="tsrbarath33@gmail.com" userId="12e360a38f0a6a24" providerId="LiveId" clId="{FA076752-0200-432F-BDFE-F7B6B16D5B8C}" dt="2023-09-04T17:12:34.023" v="3" actId="20577"/>
        <pc:sldMkLst>
          <pc:docMk/>
          <pc:sldMk cId="641322521" sldId="261"/>
        </pc:sldMkLst>
        <pc:spChg chg="mod">
          <ac:chgData name="tsrbarath33@gmail.com" userId="12e360a38f0a6a24" providerId="LiveId" clId="{FA076752-0200-432F-BDFE-F7B6B16D5B8C}" dt="2023-09-04T17:12:34.023" v="3" actId="20577"/>
          <ac:spMkLst>
            <pc:docMk/>
            <pc:sldMk cId="641322521" sldId="261"/>
            <ac:spMk id="3" creationId="{7FF6F72E-4EC0-5DB1-561F-0FF2BEE03CD0}"/>
          </ac:spMkLst>
        </pc:spChg>
      </pc:sldChg>
      <pc:sldChg chg="modSp mod">
        <pc:chgData name="tsrbarath33@gmail.com" userId="12e360a38f0a6a24" providerId="LiveId" clId="{FA076752-0200-432F-BDFE-F7B6B16D5B8C}" dt="2023-09-04T17:18:57.649" v="8" actId="20577"/>
        <pc:sldMkLst>
          <pc:docMk/>
          <pc:sldMk cId="2741126731" sldId="263"/>
        </pc:sldMkLst>
        <pc:spChg chg="mod">
          <ac:chgData name="tsrbarath33@gmail.com" userId="12e360a38f0a6a24" providerId="LiveId" clId="{FA076752-0200-432F-BDFE-F7B6B16D5B8C}" dt="2023-09-04T17:18:57.649" v="8" actId="20577"/>
          <ac:spMkLst>
            <pc:docMk/>
            <pc:sldMk cId="2741126731" sldId="263"/>
            <ac:spMk id="3" creationId="{7FF6F72E-4EC0-5DB1-561F-0FF2BEE03CD0}"/>
          </ac:spMkLst>
        </pc:spChg>
        <pc:picChg chg="mod">
          <ac:chgData name="tsrbarath33@gmail.com" userId="12e360a38f0a6a24" providerId="LiveId" clId="{FA076752-0200-432F-BDFE-F7B6B16D5B8C}" dt="2023-09-04T17:15:13.978" v="6" actId="1076"/>
          <ac:picMkLst>
            <pc:docMk/>
            <pc:sldMk cId="2741126731" sldId="263"/>
            <ac:picMk id="5" creationId="{98A15406-A2EE-2661-7B40-5CF9B88AA34F}"/>
          </ac:picMkLst>
        </pc:picChg>
        <pc:picChg chg="mod">
          <ac:chgData name="tsrbarath33@gmail.com" userId="12e360a38f0a6a24" providerId="LiveId" clId="{FA076752-0200-432F-BDFE-F7B6B16D5B8C}" dt="2023-09-04T17:15:20.900" v="7" actId="1076"/>
          <ac:picMkLst>
            <pc:docMk/>
            <pc:sldMk cId="2741126731" sldId="263"/>
            <ac:picMk id="8" creationId="{945E43AA-4BD7-3E99-671B-784A2C79A08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Itertools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8DE8-166C-FC9C-CEC7-BC308D00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1680A-FC6E-D061-3806-0CD97D1DA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Permutations():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It is used to generate all possible permutation of an Iterable.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The uniqueness of each element depends upon their position instead of values.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It accepts two arguments Iterable and group size.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If the value of group size is none or not specified then group size turns into length of the Iterable.</a:t>
            </a:r>
          </a:p>
        </p:txBody>
      </p:sp>
    </p:spTree>
    <p:extLst>
      <p:ext uri="{BB962C8B-B14F-4D97-AF65-F5344CB8AC3E}">
        <p14:creationId xmlns:p14="http://schemas.microsoft.com/office/powerpoint/2010/main" val="145403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F570-D5F8-F2A4-F805-3ACD61C6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C1719-BA49-A7F8-C0EF-EF13D733E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DE7A0-68CF-58D6-9900-171440FEE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2039206"/>
            <a:ext cx="3562350" cy="136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C631C8-3C4F-E4F9-08B3-6AD5C6B0A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350" y="2039206"/>
            <a:ext cx="536565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32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873E-FD9D-E0EC-F22B-8C969BE3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5BFBC-8CE2-A5A6-7CBF-6DE1A92D7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Combinations():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is used to print all the possible combinations(without replacement) of the container which is passed as argument in the specified group size in sorted order.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BDB70-9813-73D9-7F96-0885542AD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3345087"/>
            <a:ext cx="3562350" cy="1358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D5CDD0-7F72-FA3A-DC0C-BC287080F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1" y="3400186"/>
            <a:ext cx="4701000" cy="72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62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873E-FD9D-E0EC-F22B-8C969BE3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5BFBC-8CE2-A5A6-7CBF-6DE1A92D7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Combination_with_replacement():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accepts two arguments, first argument is a r-length tuple and the second argument is repetition.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returns a subsequence of length n from the elements of the Iterable and repeat the same process. Separate elements may repeat itself in Combination_with_replacement().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22A77-FE27-F016-BEE9-71FC4CEC1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" y="4055206"/>
            <a:ext cx="4127800" cy="158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C4FCC0-6D04-E255-3DC0-5E4FBDF2D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00" y="4127206"/>
            <a:ext cx="4680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42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29CC-20D5-1F0F-DD63-26FF0D7D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8CFE-9DBE-5B6A-B77B-1F935E2E8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Terminating Iterator: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Terminating iterators are generally used to work on the small input sequence and generate the output based on the functionality of the method used in iterator.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Types: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Accumulate()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Chain()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dirty="0" err="1"/>
              <a:t>Islice</a:t>
            </a:r>
            <a:r>
              <a:rPr lang="en-US" sz="2000" dirty="0"/>
              <a:t>()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dirty="0" err="1"/>
              <a:t>Starmap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4436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D69A-87ED-01E7-F245-FBA02BB4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B5D16-35A3-BE91-E2C3-CA04CED4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Accumulate(iter,func):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takes two arguments, first argument is Iterable and the second is a function which would be followed at each iteration of value in iterable.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If the function is not defined in accumulate() iterator, addition takes place by default.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 output iterable depends on the input iterable.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If input iterable contains no value then the output iterable will also be empty.</a:t>
            </a:r>
          </a:p>
        </p:txBody>
      </p:sp>
    </p:spTree>
    <p:extLst>
      <p:ext uri="{BB962C8B-B14F-4D97-AF65-F5344CB8AC3E}">
        <p14:creationId xmlns:p14="http://schemas.microsoft.com/office/powerpoint/2010/main" val="4275372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DB01-41E3-9CA5-3264-B6BEB957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A4736-5BFB-597B-22DE-4D9662F31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5F1D1-B2BF-AF8E-AE8F-CA17F4B83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95206"/>
            <a:ext cx="4356000" cy="3903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98D634-0962-2A7B-A8C5-403FFB6AB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738" y="1895206"/>
            <a:ext cx="4064516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88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9CBA-E783-0793-7DE4-62191BD5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B48FA-1D40-E528-A5FD-3D4233103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Chain(iter1,iter2):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is used to print all the values in iterable passed in the form of chain and declared in arguments.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9254B-02F7-198A-4DDA-AC3DCADB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" y="3119205"/>
            <a:ext cx="4402400" cy="2679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C4C43-B94C-267D-E137-975340900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300" y="3119204"/>
            <a:ext cx="4286250" cy="5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15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9CBA-E783-0793-7DE4-62191BD5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B48FA-1D40-E528-A5FD-3D4233103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>
                <a:solidFill>
                  <a:srgbClr val="EF4224"/>
                </a:solidFill>
              </a:rPr>
              <a:t>islice</a:t>
            </a:r>
            <a:r>
              <a:rPr lang="en-US" b="1" i="1" dirty="0">
                <a:solidFill>
                  <a:srgbClr val="EF4224"/>
                </a:solidFill>
              </a:rPr>
              <a:t>(</a:t>
            </a:r>
            <a:r>
              <a:rPr lang="en-US" b="1" i="1" dirty="0" err="1">
                <a:solidFill>
                  <a:srgbClr val="EF4224"/>
                </a:solidFill>
              </a:rPr>
              <a:t>iterable,start,stop,step</a:t>
            </a:r>
            <a:r>
              <a:rPr lang="en-US" b="1" i="1" dirty="0">
                <a:solidFill>
                  <a:srgbClr val="EF4224"/>
                </a:solidFill>
              </a:rPr>
              <a:t>):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slices the given iterable according to given position.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accepts four arguments respectively and these are iterable, container, starting position, ending position and step.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11300-13E1-17C1-DEBA-F1F596B6B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0" y="3551206"/>
            <a:ext cx="3848000" cy="201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93414D-66D4-E64F-A9EE-84547899C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00" y="3551206"/>
            <a:ext cx="3384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5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9CBA-E783-0793-7DE4-62191BD5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B48FA-1D40-E528-A5FD-3D4233103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>
                <a:solidFill>
                  <a:srgbClr val="EF4224"/>
                </a:solidFill>
              </a:rPr>
              <a:t>starmap</a:t>
            </a:r>
            <a:r>
              <a:rPr lang="en-US" b="1" i="1" dirty="0">
                <a:solidFill>
                  <a:srgbClr val="EF4224"/>
                </a:solidFill>
              </a:rPr>
              <a:t>(func, tuple list):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takes two arguments, first argument is function and second argument is list which consists element in the form of tuple.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957C8-221A-1268-1EBE-5F7A34B4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3012"/>
            <a:ext cx="4284000" cy="1982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D25E8B-2673-FBD3-8994-AB16D4EC0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900" y="3153012"/>
            <a:ext cx="3895725" cy="68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5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206"/>
            <a:ext cx="7886700" cy="4376014"/>
          </a:xfrm>
        </p:spPr>
        <p:txBody>
          <a:bodyPr/>
          <a:lstStyle/>
          <a:p>
            <a:r>
              <a:rPr lang="en-IN" b="1" i="1" dirty="0">
                <a:solidFill>
                  <a:srgbClr val="EF4224"/>
                </a:solidFill>
              </a:rPr>
              <a:t>Itertools: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Itertools is a module in python, it is used to iterate over data structures that can be stopped over using a for-loop.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Such data structures are also known as iterables.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This modules works as a fast, memory-efficient tool that is used either by themselves or in combination to form iterator algebra.</a:t>
            </a:r>
          </a:p>
          <a:p>
            <a:pPr>
              <a:buClr>
                <a:srgbClr val="EF4224"/>
              </a:buClr>
            </a:pPr>
            <a:r>
              <a:rPr lang="en-IN" sz="2000" i="1" dirty="0">
                <a:solidFill>
                  <a:srgbClr val="EF4224"/>
                </a:solidFill>
              </a:rPr>
              <a:t>Types of Iterators: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Infinite Iterators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Combinatoric iterators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Terminating iterators</a:t>
            </a:r>
          </a:p>
        </p:txBody>
      </p:sp>
    </p:spTree>
    <p:extLst>
      <p:ext uri="{BB962C8B-B14F-4D97-AF65-F5344CB8AC3E}">
        <p14:creationId xmlns:p14="http://schemas.microsoft.com/office/powerpoint/2010/main" val="3704703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9CBA-E783-0793-7DE4-62191BD5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B48FA-1D40-E528-A5FD-3D4233103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>
                <a:solidFill>
                  <a:srgbClr val="EF4224"/>
                </a:solidFill>
              </a:rPr>
              <a:t>Zip_longest</a:t>
            </a:r>
            <a:r>
              <a:rPr lang="en-US" b="1" i="1" dirty="0">
                <a:solidFill>
                  <a:srgbClr val="EF4224"/>
                </a:solidFill>
              </a:rPr>
              <a:t>(iterable1, iterable2, </a:t>
            </a:r>
            <a:r>
              <a:rPr lang="en-US" b="1" i="1" dirty="0" err="1">
                <a:solidFill>
                  <a:srgbClr val="EF4224"/>
                </a:solidFill>
              </a:rPr>
              <a:t>fillval</a:t>
            </a:r>
            <a:r>
              <a:rPr lang="en-US" b="1" i="1" dirty="0">
                <a:solidFill>
                  <a:srgbClr val="EF4224"/>
                </a:solidFill>
              </a:rPr>
              <a:t>):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prints the values of iterable alternatively In sequence.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If one of the iterable prints all values, remaining values are filled by the values assigned to fill value.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4BB054-585E-7046-9B59-6F6324643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95206"/>
            <a:ext cx="4139999" cy="13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DC64E4-8923-6A3C-B148-CBBCE1B3C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001" y="3695205"/>
            <a:ext cx="4536000" cy="10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42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41E5-6B7A-E10D-CA1B-2E6B75A0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969B-6E0B-24DF-5BCE-B547E2F94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206"/>
            <a:ext cx="7886700" cy="4376014"/>
          </a:xfrm>
        </p:spPr>
        <p:txBody>
          <a:bodyPr/>
          <a:lstStyle/>
          <a:p>
            <a:pPr>
              <a:buClr>
                <a:srgbClr val="EF4224"/>
              </a:buClr>
            </a:pPr>
            <a:r>
              <a:rPr lang="en-US" b="1" i="1" dirty="0">
                <a:solidFill>
                  <a:srgbClr val="EF4224"/>
                </a:solidFill>
              </a:rPr>
              <a:t>Infinite Iterator: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In python, any object that can implement for loop is called iterators. 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Iterator can also be infinite and this type of iterator is called infinite iterator.</a:t>
            </a:r>
          </a:p>
          <a:p>
            <a:pPr>
              <a:buClr>
                <a:srgbClr val="EF4224"/>
              </a:buClr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32F34-EE59-13B1-2C08-61EC25C87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191206"/>
            <a:ext cx="8205773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0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5D3B-FCB5-4BFC-FD2E-E9284842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6F72E-4EC0-5DB1-561F-0FF2BEE03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b="1" i="1" dirty="0">
                <a:solidFill>
                  <a:srgbClr val="EF4224"/>
                </a:solidFill>
              </a:rPr>
              <a:t>count(start, step):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It prints from the start value to infinite.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The step argument is optional, if the value is provided to the step the number of steps will be skipped.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C93C9-2DB7-151E-D28E-5CE61883A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3695206"/>
            <a:ext cx="3506667" cy="18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C567C1-9626-1141-80E8-6BC4DEB97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485" y="3695206"/>
            <a:ext cx="4104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2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5D3B-FCB5-4BFC-FD2E-E9284842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6F72E-4EC0-5DB1-561F-0FF2BEE03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b="1" i="1" dirty="0">
                <a:solidFill>
                  <a:srgbClr val="EF4224"/>
                </a:solidFill>
              </a:rPr>
              <a:t>cycle(Iterable):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This iterator prints all the value in sequence from the passed argument.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It prints values In a cycle manner. 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77AF15-AFDE-EF1E-7F67-54A739742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3551206"/>
            <a:ext cx="3411656" cy="194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867A60-6117-0634-90B1-E297DC68D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321" y="3551206"/>
            <a:ext cx="2723707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1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5D3B-FCB5-4BFC-FD2E-E9284842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6F72E-4EC0-5DB1-561F-0FF2BEE03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b="1" i="1" dirty="0">
                <a:solidFill>
                  <a:srgbClr val="EF4224"/>
                </a:solidFill>
              </a:rPr>
              <a:t>repeat(value, num):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As the name suggests, it repeatedly prints the passed value for infinite time.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The num argument is used to define the </a:t>
            </a:r>
            <a:r>
              <a:rPr lang="en-US" sz="2000" dirty="0" err="1"/>
              <a:t>repetation</a:t>
            </a:r>
            <a:r>
              <a:rPr lang="en-US" sz="2000" dirty="0"/>
              <a:t> time.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15406-A2EE-2661-7B40-5CF9B88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00" y="3479206"/>
            <a:ext cx="3095625" cy="13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5E43AA-4BD7-3E99-671B-784A2C79A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000" y="3499005"/>
            <a:ext cx="473392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2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285A-64D3-D72D-A28E-32A738A7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B45C8-1A83-26A8-348D-E90DF1D26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206"/>
            <a:ext cx="7886700" cy="4376014"/>
          </a:xfrm>
        </p:spPr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Combinatoric Iterators: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 complex combinatorial constructs are simplified by the recursive generators.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 permutations, combinations and Cartesian products are the example of the combinatoric construct.</a:t>
            </a:r>
          </a:p>
          <a:p>
            <a:pPr>
              <a:buClr>
                <a:srgbClr val="EF4224"/>
              </a:buClr>
            </a:pPr>
            <a:r>
              <a:rPr lang="en-US" sz="2400" i="1" dirty="0">
                <a:solidFill>
                  <a:srgbClr val="EF4224"/>
                </a:solidFill>
              </a:rPr>
              <a:t>Types:</a:t>
            </a:r>
            <a:endParaRPr lang="en-US" sz="2000" i="1" dirty="0">
              <a:solidFill>
                <a:srgbClr val="EF4224"/>
              </a:solidFill>
            </a:endParaRP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Product()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Permutations()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Combinations()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dirty="0" err="1"/>
              <a:t>Combination_with_replacement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0466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63BD-4CFB-1333-8483-158E38DE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6BAA-2AFB-AD39-17B4-EFF3DC1E2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Product():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It is used to calculate the cartesian product of input Iterable.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In this function, we use the optional repeat keyword argument for computation of the product of an Iterable with itself.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The repeat keyword represents the number of repetitions.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It returns output in the form of sorted tuples.</a:t>
            </a:r>
          </a:p>
        </p:txBody>
      </p:sp>
    </p:spTree>
    <p:extLst>
      <p:ext uri="{BB962C8B-B14F-4D97-AF65-F5344CB8AC3E}">
        <p14:creationId xmlns:p14="http://schemas.microsoft.com/office/powerpoint/2010/main" val="372126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EA6D-B487-EE95-4ECE-0174EADA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37BB-F650-A605-D516-217842204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39178-ABF8-5E05-BFB8-EE99DBEAC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" y="2042318"/>
            <a:ext cx="4347700" cy="2660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F30E15-2AE1-465D-B286-8918DF2B0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01" y="1924606"/>
            <a:ext cx="4247999" cy="17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9074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803</Words>
  <Application>Microsoft Office PowerPoint</Application>
  <PresentationFormat>Custom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D-DIN-PRO</vt:lpstr>
      <vt:lpstr>Wingdings</vt:lpstr>
      <vt:lpstr>1_Custom Design</vt:lpstr>
      <vt:lpstr>Custom Design</vt:lpstr>
      <vt:lpstr>Itertools</vt:lpstr>
      <vt:lpstr>Itertools</vt:lpstr>
      <vt:lpstr>Itertools</vt:lpstr>
      <vt:lpstr>Itertools</vt:lpstr>
      <vt:lpstr>Itertools</vt:lpstr>
      <vt:lpstr>Itertools</vt:lpstr>
      <vt:lpstr>Itertools</vt:lpstr>
      <vt:lpstr>Itertools</vt:lpstr>
      <vt:lpstr>Itertools</vt:lpstr>
      <vt:lpstr>Itertools</vt:lpstr>
      <vt:lpstr>Itertools</vt:lpstr>
      <vt:lpstr>Itertools</vt:lpstr>
      <vt:lpstr>Itertools</vt:lpstr>
      <vt:lpstr>Itertools</vt:lpstr>
      <vt:lpstr>Itertools</vt:lpstr>
      <vt:lpstr>Itertools</vt:lpstr>
      <vt:lpstr>Itertools</vt:lpstr>
      <vt:lpstr>Itertools</vt:lpstr>
      <vt:lpstr>Itertools</vt:lpstr>
      <vt:lpstr>Itertools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tsrbarath33@gmail.com</cp:lastModifiedBy>
  <cp:revision>156</cp:revision>
  <dcterms:modified xsi:type="dcterms:W3CDTF">2023-09-04T17:19:08Z</dcterms:modified>
</cp:coreProperties>
</file>