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0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75" d="100"/>
          <a:sy n="75" d="100"/>
        </p:scale>
        <p:origin x="1218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Magic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7206"/>
            <a:ext cx="7886700" cy="4011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BD9C9-1B5F-4368-07DD-BE624910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" y="1767256"/>
            <a:ext cx="9134475" cy="2647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51ABE3-EB12-5B56-03E1-DDFEA0A8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00" y="4993591"/>
            <a:ext cx="5969876" cy="9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5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14A-9C5B-6716-A5C5-69D266A5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7A60-62FD-C9D9-2867-61DBCB40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__it__() method: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__it__() method is one magic method that is used to define or implement the functionality of the less than operator”&lt;”.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returns a boolean value according to the condition. i.e. It returns true if a&lt;b where a and b are the objects of the class.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5BDEA-5D25-0558-B6EA-E26C71F1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9" y="3767206"/>
            <a:ext cx="679701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5D73-CF0C-885F-5CBF-7F4BC52B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920780"/>
            <a:ext cx="4000440" cy="280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17960-BED7-F74F-B1A8-657ED718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0" y="1920779"/>
            <a:ext cx="1080000" cy="8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1347E-19CF-B38A-F997-131F3F26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166668"/>
            <a:ext cx="3703082" cy="1761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5CCD2C-3511-FCF2-5EBF-14F7D157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1" y="2166668"/>
            <a:ext cx="4968000" cy="13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BE63-F91B-C27B-BF25-C5CC8B4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3EE2-D916-04BD-8217-809C62D2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__</a:t>
            </a:r>
            <a:r>
              <a:rPr lang="en-US" b="1" i="1" dirty="0" err="1">
                <a:solidFill>
                  <a:srgbClr val="EF4224"/>
                </a:solidFill>
              </a:rPr>
              <a:t>len</a:t>
            </a:r>
            <a:r>
              <a:rPr lang="en-US" b="1" i="1" dirty="0">
                <a:solidFill>
                  <a:srgbClr val="EF4224"/>
                </a:solidFill>
              </a:rPr>
              <a:t>__() method: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__</a:t>
            </a:r>
            <a:r>
              <a:rPr lang="en-US" sz="2000" dirty="0" err="1"/>
              <a:t>len</a:t>
            </a:r>
            <a:r>
              <a:rPr lang="en-US" sz="2000" dirty="0"/>
              <a:t>__() is one of the various magic methods in python programming language.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basically used to implement the </a:t>
            </a:r>
            <a:r>
              <a:rPr lang="en-US" sz="2000" dirty="0" err="1"/>
              <a:t>len</a:t>
            </a:r>
            <a:r>
              <a:rPr lang="en-US" sz="2000" dirty="0"/>
              <a:t>() function in python because whenever we call the </a:t>
            </a:r>
            <a:r>
              <a:rPr lang="en-US" sz="2000" dirty="0" err="1"/>
              <a:t>len</a:t>
            </a:r>
            <a:r>
              <a:rPr lang="en-US" sz="2000" dirty="0"/>
              <a:t>() function then internally __</a:t>
            </a:r>
            <a:r>
              <a:rPr lang="en-US" sz="2000" dirty="0" err="1"/>
              <a:t>len</a:t>
            </a:r>
            <a:r>
              <a:rPr lang="en-US" sz="2000" dirty="0"/>
              <a:t>__ magic method is called.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finally returns an integer value that is greater than or equal to zero as it represents the length of the object for which it is called.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D94CF-B2A1-32A8-72F9-24F0789B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0" y="4847206"/>
            <a:ext cx="4038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49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1149-68E2-C017-A8BA-3D2B44DC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" y="1967206"/>
            <a:ext cx="3825509" cy="23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ECC40-7039-B0FD-F3A6-C59A0634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94" y="1967206"/>
            <a:ext cx="1482958" cy="6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C2C26-ADBB-5601-4A3E-24C7AB28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032146"/>
            <a:ext cx="3749040" cy="2030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CA2CB-F1F4-655A-B368-A30CB915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00" y="2028030"/>
            <a:ext cx="4824000" cy="13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Magic Method: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To add “magic” to the class we create, we can define special methods called “magic methods”.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For example: The magic methods __init__ and __str__ are always wrapped by double underscores from both sides.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By granting us accessibility to python’s built-in syntax tools, magic methods can improve the structure of our classes.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16B-955E-9E74-82C0-63AB4F50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EFD1-5DCD-53C4-991A-489E016E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__new__()method: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magic method __new__() is called implicitly by the __init__() method.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new instance returned by the __new__() method is </a:t>
            </a:r>
            <a:r>
              <a:rPr lang="en-US" sz="2000" dirty="0" err="1"/>
              <a:t>initialised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To modify the creation of objects in a user-defined class, we mush supply a modified implementation of the __new__() magic method.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need to provide the first argument as the reference to the class whose object is to be created for this static function.</a:t>
            </a:r>
          </a:p>
        </p:txBody>
      </p:sp>
    </p:spTree>
    <p:extLst>
      <p:ext uri="{BB962C8B-B14F-4D97-AF65-F5344CB8AC3E}">
        <p14:creationId xmlns:p14="http://schemas.microsoft.com/office/powerpoint/2010/main" val="8282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Syntax: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93C77-200A-409F-16E4-18C82B70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2" y="1391206"/>
            <a:ext cx="6165243" cy="15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1927A-2051-B566-D3A3-099D55D2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541756"/>
            <a:ext cx="3528000" cy="245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C6EE2-1C67-B91C-927C-9915D7C5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174" y="3541756"/>
            <a:ext cx="3057075" cy="8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882B7-C852-A530-0429-FF9523C9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" y="1923255"/>
            <a:ext cx="3600001" cy="3211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D053D-FF88-939A-F15B-C845C296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1923254"/>
            <a:ext cx="2920608" cy="4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EBB8-F188-1A11-0510-5A9EB187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7D34-7AF5-5812-C6DD-C5739C07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__add__() method: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__add__() function is one of the magic methods in python that returns a new object(third)  i.e. the addition of the other two objects.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implements the addition operator “+” in python.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9B879-0B75-94E3-A812-20B1D944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99" y="3623206"/>
            <a:ext cx="7623529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2913-D8BF-1F29-349F-18DD9725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918"/>
            <a:ext cx="3716441" cy="2885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B681B-4F88-07D8-CA04-CCEFD8CC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91" y="1889918"/>
            <a:ext cx="4397736" cy="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3FCD-BADA-797C-2B62-9DD005B7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084C-E209-BC7F-622E-B4A192F6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06816-0051-579C-B82D-72726EE0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95206"/>
            <a:ext cx="3672000" cy="30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AA092-8F7E-7806-C54B-25C65FE2D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1" y="1895206"/>
            <a:ext cx="4896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8FB8-D82F-935B-E079-00627BA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3E5E-B614-2507-8CF9-A8E2A0CA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__repr__() Method: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__repr__() is one of the magic methods that returns a printable representation of an object in python that can be customized or predefined.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i.e. we can also create the string representation of the object according to our needs.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B6704-95AE-EE40-8959-1EC0BDB8D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4127206"/>
            <a:ext cx="7338716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518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504</Words>
  <Application>Microsoft Office PowerPoint</Application>
  <PresentationFormat>Custom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Magic Method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151</cp:revision>
  <dcterms:modified xsi:type="dcterms:W3CDTF">2023-08-17T10:27:05Z</dcterms:modified>
</cp:coreProperties>
</file>