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65" r:id="rId2"/>
  </p:sldMasterIdLst>
  <p:notesMasterIdLst>
    <p:notesMasterId r:id="rId24"/>
  </p:notes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59" r:id="rId23"/>
  </p:sldIdLst>
  <p:sldSz cx="9144000" cy="60944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224"/>
    <a:srgbClr val="FEF3CC"/>
    <a:srgbClr val="F5F5F5"/>
    <a:srgbClr val="000000"/>
    <a:srgbClr val="FA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4162" autoAdjust="0"/>
  </p:normalViewPr>
  <p:slideViewPr>
    <p:cSldViewPr>
      <p:cViewPr varScale="1">
        <p:scale>
          <a:sx n="75" d="100"/>
          <a:sy n="75" d="100"/>
        </p:scale>
        <p:origin x="1242" y="66"/>
      </p:cViewPr>
      <p:guideLst>
        <p:guide orient="horz" pos="1919"/>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6915" y="685800"/>
            <a:ext cx="5144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A24906-6567-5AAF-3BB2-D41318D1DCB1}"/>
              </a:ext>
            </a:extLst>
          </p:cNvPr>
          <p:cNvSpPr/>
          <p:nvPr userDrawn="1"/>
        </p:nvSpPr>
        <p:spPr>
          <a:xfrm>
            <a:off x="0" y="3657599"/>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7">
            <a:extLst>
              <a:ext uri="{FF2B5EF4-FFF2-40B4-BE49-F238E27FC236}">
                <a16:creationId xmlns:a16="http://schemas.microsoft.com/office/drawing/2014/main" id="{DD6393BF-7B34-F54E-373A-462F98F4D2B9}"/>
              </a:ext>
            </a:extLst>
          </p:cNvPr>
          <p:cNvGrpSpPr>
            <a:grpSpLocks noChangeAspect="1"/>
          </p:cNvGrpSpPr>
          <p:nvPr userDrawn="1"/>
        </p:nvGrpSpPr>
        <p:grpSpPr>
          <a:xfrm>
            <a:off x="2970000" y="169192"/>
            <a:ext cx="3204000" cy="3202036"/>
            <a:chOff x="2506949" y="984250"/>
            <a:chExt cx="4134909" cy="4132373"/>
          </a:xfrm>
        </p:grpSpPr>
        <p:sp>
          <p:nvSpPr>
            <p:cNvPr id="9" name="Freeform: Shape 8">
              <a:extLst>
                <a:ext uri="{FF2B5EF4-FFF2-40B4-BE49-F238E27FC236}">
                  <a16:creationId xmlns:a16="http://schemas.microsoft.com/office/drawing/2014/main" id="{1A77E11F-B681-A808-93BE-BDD1EB6DC673}"/>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27E9B346-AEC5-63C1-6B2D-EC3A6F311CCC}"/>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64FA237E-A103-5580-9845-F005D01D5019}"/>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E81CAD88-A97C-BC35-86C5-2E58551CFEAB}"/>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FA218112-E9AB-0950-D9A1-470B2F1713EA}"/>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70342E-CF0E-6FE1-2B9E-DE20D7EBFE5F}"/>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C85DE009-D90E-733C-EFF1-B6F813403771}"/>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B9FBC82A-0885-9013-E526-8744D4589F45}"/>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573E0916-90C3-00CA-090E-BADA570A7D9E}"/>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144FFDE7-BA1D-D604-17AF-32E9AB34B444}"/>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28DC2140-382E-146D-287A-E3547ED76B85}"/>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ECD63109-A032-E818-7507-8691ACF78DDE}"/>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A838DA8A-6519-3D25-DC0E-F43C4A3ECF6E}"/>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8EDD3F71-84F2-3880-A798-23C6301ACD5B}"/>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90CCEF88-4752-4C27-4AE7-4C79BCA59F70}"/>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D07B65DC-BA03-C041-7ECB-15A1414843A5}"/>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C3A82F13-5363-A6DD-7BBE-D1AE7B3FC3CE}"/>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ECA12C92-2D91-AC74-412D-BFF9151000C6}"/>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1818B450-950E-02C3-EFEA-E3E6F50A383C}"/>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4893CC72-BA6A-5DCB-257C-96EA4F8DD51C}"/>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E7604163-A87F-BABC-D30C-5E5471E56BC1}"/>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F30D2CBC-2208-9CD9-0F8F-323F23521A36}"/>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C5EA038F-2F43-97A6-934F-6A16D79995D0}"/>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0EEB58FB-AD58-CF0D-5148-F5240F7F13E1}"/>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6" name="Title 1">
            <a:extLst>
              <a:ext uri="{FF2B5EF4-FFF2-40B4-BE49-F238E27FC236}">
                <a16:creationId xmlns:a16="http://schemas.microsoft.com/office/drawing/2014/main" id="{B6CB8648-228F-5FE3-EA01-75D90315DA75}"/>
              </a:ext>
            </a:extLst>
          </p:cNvPr>
          <p:cNvSpPr>
            <a:spLocks noGrp="1"/>
          </p:cNvSpPr>
          <p:nvPr>
            <p:ph type="ctrTitle" hasCustomPrompt="1"/>
          </p:nvPr>
        </p:nvSpPr>
        <p:spPr>
          <a:xfrm>
            <a:off x="0" y="3848400"/>
            <a:ext cx="9144000" cy="970256"/>
          </a:xfrm>
          <a:prstGeom prst="rect">
            <a:avLst/>
          </a:prstGeom>
        </p:spPr>
        <p:txBody>
          <a:bodyPr anchor="t" anchorCtr="0"/>
          <a:lstStyle>
            <a:lvl1pPr algn="ctr">
              <a:defRPr sz="6000">
                <a:solidFill>
                  <a:schemeClr val="bg1"/>
                </a:solidFill>
                <a:latin typeface="Calibri" panose="020F0502020204030204" pitchFamily="34" charset="0"/>
                <a:cs typeface="Calibri" panose="020F0502020204030204" pitchFamily="34" charset="0"/>
              </a:defRPr>
            </a:lvl1pPr>
          </a:lstStyle>
          <a:p>
            <a:r>
              <a:rPr lang="en-US" dirty="0"/>
              <a:t>Master title</a:t>
            </a:r>
            <a:endParaRPr lang="en-IN" dirty="0"/>
          </a:p>
        </p:txBody>
      </p:sp>
      <p:sp>
        <p:nvSpPr>
          <p:cNvPr id="37" name="Subtitle 2">
            <a:extLst>
              <a:ext uri="{FF2B5EF4-FFF2-40B4-BE49-F238E27FC236}">
                <a16:creationId xmlns:a16="http://schemas.microsoft.com/office/drawing/2014/main" id="{30EB9385-2D5A-F496-BE48-0F6193FBB0C4}"/>
              </a:ext>
            </a:extLst>
          </p:cNvPr>
          <p:cNvSpPr>
            <a:spLocks noGrp="1"/>
          </p:cNvSpPr>
          <p:nvPr>
            <p:ph type="subTitle" idx="1" hasCustomPrompt="1"/>
          </p:nvPr>
        </p:nvSpPr>
        <p:spPr>
          <a:xfrm>
            <a:off x="540000" y="4928400"/>
            <a:ext cx="7992000" cy="422806"/>
          </a:xfrm>
          <a:prstGeom prst="rect">
            <a:avLst/>
          </a:prstGeom>
        </p:spPr>
        <p:txBody>
          <a:bodyPr/>
          <a:lstStyle>
            <a:lvl1pPr marL="0" indent="0" algn="ctr">
              <a:buNone/>
              <a:defRPr sz="2400" b="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Master subtitle</a:t>
            </a:r>
            <a:endParaRPr lang="en-IN" dirty="0"/>
          </a:p>
        </p:txBody>
      </p:sp>
    </p:spTree>
    <p:extLst>
      <p:ext uri="{BB962C8B-B14F-4D97-AF65-F5344CB8AC3E}">
        <p14:creationId xmlns:p14="http://schemas.microsoft.com/office/powerpoint/2010/main" val="288381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EF01C-2382-8741-403D-3494600772F4}"/>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3" name="Footer Placeholder 2">
            <a:extLst>
              <a:ext uri="{FF2B5EF4-FFF2-40B4-BE49-F238E27FC236}">
                <a16:creationId xmlns:a16="http://schemas.microsoft.com/office/drawing/2014/main" id="{B33F3BDD-0272-1468-2FE9-428A2D447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E1469F-65CF-8021-738E-499C44BC0E3F}"/>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5407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00E2-9A72-9A19-DE0D-8789A13989E8}"/>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738D4-496F-A01E-B23E-A7BB6E2CB7D2}"/>
              </a:ext>
            </a:extLst>
          </p:cNvPr>
          <p:cNvSpPr>
            <a:spLocks noGrp="1"/>
          </p:cNvSpPr>
          <p:nvPr>
            <p:ph idx="1"/>
          </p:nvPr>
        </p:nvSpPr>
        <p:spPr>
          <a:xfrm>
            <a:off x="3887788" y="877888"/>
            <a:ext cx="4629150" cy="4330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5F0D9-E293-94A2-4EB8-7C78044D95C6}"/>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CBA4-A512-171E-8FC7-010FE4C609F2}"/>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6" name="Footer Placeholder 5">
            <a:extLst>
              <a:ext uri="{FF2B5EF4-FFF2-40B4-BE49-F238E27FC236}">
                <a16:creationId xmlns:a16="http://schemas.microsoft.com/office/drawing/2014/main" id="{25843DA5-BEF0-EC65-D2D3-DDC930CD8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C6BE7-4994-467C-057F-0D1D3736D58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39481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E03-6007-34D6-E47B-A6925F2F56A9}"/>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10710-17FE-0401-C01B-108BC096CD34}"/>
              </a:ext>
            </a:extLst>
          </p:cNvPr>
          <p:cNvSpPr>
            <a:spLocks noGrp="1"/>
          </p:cNvSpPr>
          <p:nvPr>
            <p:ph type="pic" idx="1"/>
          </p:nvPr>
        </p:nvSpPr>
        <p:spPr>
          <a:xfrm>
            <a:off x="3887788" y="877888"/>
            <a:ext cx="462915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E016C1-BFF7-120E-42D0-BBC465B2703A}"/>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D077-FC99-5D64-BD28-EA60AE520EC9}"/>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6" name="Footer Placeholder 5">
            <a:extLst>
              <a:ext uri="{FF2B5EF4-FFF2-40B4-BE49-F238E27FC236}">
                <a16:creationId xmlns:a16="http://schemas.microsoft.com/office/drawing/2014/main" id="{9CAB99DE-0089-9CBC-802D-991572611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A0A27-3365-A028-27DE-1D48FA3BA51A}"/>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9988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981B-A4ED-2C58-F047-86243F255C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938A6-1E1D-F592-6074-489DCB4CB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BA79-94AE-59B0-53B3-7DEBC163B3D2}"/>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5" name="Footer Placeholder 4">
            <a:extLst>
              <a:ext uri="{FF2B5EF4-FFF2-40B4-BE49-F238E27FC236}">
                <a16:creationId xmlns:a16="http://schemas.microsoft.com/office/drawing/2014/main" id="{E8F35198-CDEB-28DD-C156-1D0C4AA71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FADF2-2434-B8DE-6614-3CA22B07049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768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1FBAC-7081-5FA7-829F-7B0467DC9AD9}"/>
              </a:ext>
            </a:extLst>
          </p:cNvPr>
          <p:cNvSpPr>
            <a:spLocks noGrp="1"/>
          </p:cNvSpPr>
          <p:nvPr>
            <p:ph type="title" orient="vert"/>
          </p:nvPr>
        </p:nvSpPr>
        <p:spPr>
          <a:xfrm>
            <a:off x="6543675" y="323850"/>
            <a:ext cx="1971675" cy="51657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7F948-0532-07F1-B12D-6961E24D0D9E}"/>
              </a:ext>
            </a:extLst>
          </p:cNvPr>
          <p:cNvSpPr>
            <a:spLocks noGrp="1"/>
          </p:cNvSpPr>
          <p:nvPr>
            <p:ph type="body" orient="vert" idx="1"/>
          </p:nvPr>
        </p:nvSpPr>
        <p:spPr>
          <a:xfrm>
            <a:off x="628650" y="323850"/>
            <a:ext cx="5762625" cy="51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55D7E-4AE0-93CB-3755-4E635D09289B}"/>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5" name="Footer Placeholder 4">
            <a:extLst>
              <a:ext uri="{FF2B5EF4-FFF2-40B4-BE49-F238E27FC236}">
                <a16:creationId xmlns:a16="http://schemas.microsoft.com/office/drawing/2014/main" id="{C0C9A027-47BE-BF28-AD9D-820C32E69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6321-CB4A-A959-EE5B-121C6A66DD4B}"/>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466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bg1"/>
                </a:solidFill>
                <a:latin typeface="+mn-lt"/>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80737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tx1"/>
                </a:solidFill>
                <a:latin typeface="Calibri" panose="020F0502020204030204" pitchFamily="34" charset="0"/>
                <a:cs typeface="Calibri" panose="020F0502020204030204" pitchFamily="34" charset="0"/>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67390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0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rgbClr val="FE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2030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EE3-8A9E-CB50-2A4C-1C9403E606E7}"/>
              </a:ext>
            </a:extLst>
          </p:cNvPr>
          <p:cNvSpPr>
            <a:spLocks noGrp="1"/>
          </p:cNvSpPr>
          <p:nvPr>
            <p:ph type="title"/>
          </p:nvPr>
        </p:nvSpPr>
        <p:spPr>
          <a:xfrm>
            <a:off x="623888" y="1519238"/>
            <a:ext cx="7886700" cy="25352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D95DD-6D17-0D82-3242-3289521A6579}"/>
              </a:ext>
            </a:extLst>
          </p:cNvPr>
          <p:cNvSpPr>
            <a:spLocks noGrp="1"/>
          </p:cNvSpPr>
          <p:nvPr>
            <p:ph type="body" idx="1"/>
          </p:nvPr>
        </p:nvSpPr>
        <p:spPr>
          <a:xfrm>
            <a:off x="623888" y="4078288"/>
            <a:ext cx="7886700" cy="13335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58A58-5153-B59C-D812-F988E0FBB338}"/>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5" name="Footer Placeholder 4">
            <a:extLst>
              <a:ext uri="{FF2B5EF4-FFF2-40B4-BE49-F238E27FC236}">
                <a16:creationId xmlns:a16="http://schemas.microsoft.com/office/drawing/2014/main" id="{75D1B466-2913-F5AB-9BD1-5CF6B8B55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A9D41-1691-5742-E897-0D80872484C0}"/>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21327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1C0-B50B-6A11-FAD1-94D587CE47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2B7F-2BDE-5CD7-E58F-B5F19F7DA92D}"/>
              </a:ext>
            </a:extLst>
          </p:cNvPr>
          <p:cNvSpPr>
            <a:spLocks noGrp="1"/>
          </p:cNvSpPr>
          <p:nvPr>
            <p:ph sz="half" idx="1"/>
          </p:nvPr>
        </p:nvSpPr>
        <p:spPr>
          <a:xfrm>
            <a:off x="62865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B6E57-BED2-CB2D-A695-68B5D9554CC4}"/>
              </a:ext>
            </a:extLst>
          </p:cNvPr>
          <p:cNvSpPr>
            <a:spLocks noGrp="1"/>
          </p:cNvSpPr>
          <p:nvPr>
            <p:ph sz="half" idx="2"/>
          </p:nvPr>
        </p:nvSpPr>
        <p:spPr>
          <a:xfrm>
            <a:off x="464820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DB929-86E0-E445-80D3-1048E36F71F4}"/>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6" name="Footer Placeholder 5">
            <a:extLst>
              <a:ext uri="{FF2B5EF4-FFF2-40B4-BE49-F238E27FC236}">
                <a16:creationId xmlns:a16="http://schemas.microsoft.com/office/drawing/2014/main" id="{3C31C100-5E27-102D-8E9E-586BED219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1765A-68BD-252E-B248-36B494315243}"/>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79606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50D8-E08F-7FC8-016C-183DFE3F082B}"/>
              </a:ext>
            </a:extLst>
          </p:cNvPr>
          <p:cNvSpPr>
            <a:spLocks noGrp="1"/>
          </p:cNvSpPr>
          <p:nvPr>
            <p:ph type="title"/>
          </p:nvPr>
        </p:nvSpPr>
        <p:spPr>
          <a:xfrm>
            <a:off x="630238" y="323850"/>
            <a:ext cx="7886700" cy="11779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C7B57-455D-2305-319E-C6788795D81F}"/>
              </a:ext>
            </a:extLst>
          </p:cNvPr>
          <p:cNvSpPr>
            <a:spLocks noGrp="1"/>
          </p:cNvSpPr>
          <p:nvPr>
            <p:ph type="body" idx="1"/>
          </p:nvPr>
        </p:nvSpPr>
        <p:spPr>
          <a:xfrm>
            <a:off x="630238" y="1493838"/>
            <a:ext cx="3868737"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A8D93-C2DA-04F0-AF53-89A5E6825927}"/>
              </a:ext>
            </a:extLst>
          </p:cNvPr>
          <p:cNvSpPr>
            <a:spLocks noGrp="1"/>
          </p:cNvSpPr>
          <p:nvPr>
            <p:ph sz="half" idx="2"/>
          </p:nvPr>
        </p:nvSpPr>
        <p:spPr>
          <a:xfrm>
            <a:off x="630238" y="2225675"/>
            <a:ext cx="3868737"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CF433-9236-D690-77BB-8621A4B81859}"/>
              </a:ext>
            </a:extLst>
          </p:cNvPr>
          <p:cNvSpPr>
            <a:spLocks noGrp="1"/>
          </p:cNvSpPr>
          <p:nvPr>
            <p:ph type="body" sz="quarter" idx="3"/>
          </p:nvPr>
        </p:nvSpPr>
        <p:spPr>
          <a:xfrm>
            <a:off x="4629150" y="1493838"/>
            <a:ext cx="3887788"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FD10-D171-3DF0-1E61-5F0786D62B12}"/>
              </a:ext>
            </a:extLst>
          </p:cNvPr>
          <p:cNvSpPr>
            <a:spLocks noGrp="1"/>
          </p:cNvSpPr>
          <p:nvPr>
            <p:ph sz="quarter" idx="4"/>
          </p:nvPr>
        </p:nvSpPr>
        <p:spPr>
          <a:xfrm>
            <a:off x="4629150" y="2225675"/>
            <a:ext cx="3887788"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0FD72F-3A22-4AE4-5E7A-D0EF35E86C46}"/>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8" name="Footer Placeholder 7">
            <a:extLst>
              <a:ext uri="{FF2B5EF4-FFF2-40B4-BE49-F238E27FC236}">
                <a16:creationId xmlns:a16="http://schemas.microsoft.com/office/drawing/2014/main" id="{31E63FCE-99C7-1C23-6DAA-137FC0BA14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3BF7E-B9A2-F855-5E56-C7B5DBEECA62}"/>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64516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0C5F-3D26-C34F-DF1D-E91241F50F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6835F-82C4-0E09-ADB2-8485C2E521D0}"/>
              </a:ext>
            </a:extLst>
          </p:cNvPr>
          <p:cNvSpPr>
            <a:spLocks noGrp="1"/>
          </p:cNvSpPr>
          <p:nvPr>
            <p:ph type="dt" sz="half" idx="10"/>
          </p:nvPr>
        </p:nvSpPr>
        <p:spPr/>
        <p:txBody>
          <a:bodyPr/>
          <a:lstStyle/>
          <a:p>
            <a:fld id="{E4E916E4-2949-44C2-A97A-05024E0AA37E}" type="datetimeFigureOut">
              <a:rPr lang="en-IN" smtClean="0"/>
              <a:t>22-08-2023</a:t>
            </a:fld>
            <a:endParaRPr lang="en-IN"/>
          </a:p>
        </p:txBody>
      </p:sp>
      <p:sp>
        <p:nvSpPr>
          <p:cNvPr id="4" name="Footer Placeholder 3">
            <a:extLst>
              <a:ext uri="{FF2B5EF4-FFF2-40B4-BE49-F238E27FC236}">
                <a16:creationId xmlns:a16="http://schemas.microsoft.com/office/drawing/2014/main" id="{DF4F7E98-B2AC-2677-74F3-441E02EE7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1943C-B270-D677-0378-26C053BA07EE}"/>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7992690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3223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53733-EB42-3FB1-0F82-1C020369D124}"/>
              </a:ext>
            </a:extLst>
          </p:cNvPr>
          <p:cNvSpPr>
            <a:spLocks noGrp="1"/>
          </p:cNvSpPr>
          <p:nvPr>
            <p:ph type="title"/>
          </p:nvPr>
        </p:nvSpPr>
        <p:spPr>
          <a:xfrm>
            <a:off x="628650" y="323850"/>
            <a:ext cx="7886700" cy="117792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F9AE1-4A32-A216-4337-61B5F0938E6E}"/>
              </a:ext>
            </a:extLst>
          </p:cNvPr>
          <p:cNvSpPr>
            <a:spLocks noGrp="1"/>
          </p:cNvSpPr>
          <p:nvPr>
            <p:ph type="body" idx="1"/>
          </p:nvPr>
        </p:nvSpPr>
        <p:spPr>
          <a:xfrm>
            <a:off x="628650" y="1622425"/>
            <a:ext cx="7886700" cy="386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7A076-C397-F17A-FA17-A353E4F487DB}"/>
              </a:ext>
            </a:extLst>
          </p:cNvPr>
          <p:cNvSpPr>
            <a:spLocks noGrp="1"/>
          </p:cNvSpPr>
          <p:nvPr>
            <p:ph type="dt" sz="half" idx="2"/>
          </p:nvPr>
        </p:nvSpPr>
        <p:spPr>
          <a:xfrm>
            <a:off x="628650" y="5648325"/>
            <a:ext cx="2057400" cy="325438"/>
          </a:xfrm>
          <a:prstGeom prst="rect">
            <a:avLst/>
          </a:prstGeom>
        </p:spPr>
        <p:txBody>
          <a:bodyPr vert="horz" lIns="91440" tIns="45720" rIns="91440" bIns="45720" rtlCol="0" anchor="ctr"/>
          <a:lstStyle>
            <a:lvl1pPr algn="l">
              <a:defRPr sz="1200">
                <a:solidFill>
                  <a:schemeClr val="tx1">
                    <a:tint val="75000"/>
                  </a:schemeClr>
                </a:solidFill>
              </a:defRPr>
            </a:lvl1pPr>
          </a:lstStyle>
          <a:p>
            <a:fld id="{E4E916E4-2949-44C2-A97A-05024E0AA37E}" type="datetimeFigureOut">
              <a:rPr lang="en-IN" smtClean="0"/>
              <a:t>22-08-2023</a:t>
            </a:fld>
            <a:endParaRPr lang="en-IN"/>
          </a:p>
        </p:txBody>
      </p:sp>
      <p:sp>
        <p:nvSpPr>
          <p:cNvPr id="5" name="Footer Placeholder 4">
            <a:extLst>
              <a:ext uri="{FF2B5EF4-FFF2-40B4-BE49-F238E27FC236}">
                <a16:creationId xmlns:a16="http://schemas.microsoft.com/office/drawing/2014/main" id="{24A1C5E6-34AD-8D53-136E-FEE2635C56C1}"/>
              </a:ext>
            </a:extLst>
          </p:cNvPr>
          <p:cNvSpPr>
            <a:spLocks noGrp="1"/>
          </p:cNvSpPr>
          <p:nvPr>
            <p:ph type="ftr" sz="quarter" idx="3"/>
          </p:nvPr>
        </p:nvSpPr>
        <p:spPr>
          <a:xfrm>
            <a:off x="3028950" y="5648325"/>
            <a:ext cx="3086100" cy="3254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0D6CF5-11B8-4215-C964-DFC5262BD07C}"/>
              </a:ext>
            </a:extLst>
          </p:cNvPr>
          <p:cNvSpPr>
            <a:spLocks noGrp="1"/>
          </p:cNvSpPr>
          <p:nvPr>
            <p:ph type="sldNum" sz="quarter" idx="4"/>
          </p:nvPr>
        </p:nvSpPr>
        <p:spPr>
          <a:xfrm>
            <a:off x="6457950" y="5648325"/>
            <a:ext cx="2057400" cy="325438"/>
          </a:xfrm>
          <a:prstGeom prst="rect">
            <a:avLst/>
          </a:prstGeom>
        </p:spPr>
        <p:txBody>
          <a:bodyPr vert="horz" lIns="91440" tIns="45720" rIns="91440" bIns="45720" rtlCol="0" anchor="ctr"/>
          <a:lstStyle>
            <a:lvl1pPr algn="r">
              <a:defRPr sz="1200">
                <a:solidFill>
                  <a:schemeClr val="tx1">
                    <a:tint val="75000"/>
                  </a:schemeClr>
                </a:solidFill>
              </a:defRPr>
            </a:lvl1pPr>
          </a:lstStyle>
          <a:p>
            <a:fld id="{25161EF9-AB2D-4EA0-9824-7A94A91FEE06}" type="slidenum">
              <a:rPr lang="en-IN" smtClean="0"/>
              <a:t>‹#›</a:t>
            </a:fld>
            <a:endParaRPr lang="en-IN"/>
          </a:p>
        </p:txBody>
      </p:sp>
    </p:spTree>
    <p:extLst>
      <p:ext uri="{BB962C8B-B14F-4D97-AF65-F5344CB8AC3E}">
        <p14:creationId xmlns:p14="http://schemas.microsoft.com/office/powerpoint/2010/main" val="1158096604"/>
      </p:ext>
    </p:extLst>
  </p:cSld>
  <p:clrMap bg1="lt1" tx1="dk1" bg2="lt2" tx2="dk2" accent1="accent1" accent2="accent2" accent3="accent3" accent4="accent4" accent5="accent5" accent6="accent6" hlink="hlink" folHlink="folHlink"/>
  <p:sldLayoutIdLst>
    <p:sldLayoutId id="2147483666" r:id="rId1"/>
    <p:sldLayoutId id="2147483680" r:id="rId2"/>
    <p:sldLayoutId id="2147483667" r:id="rId3"/>
    <p:sldLayoutId id="2147483681"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4.xml"/><Relationship Id="rId4"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E7C-72C4-980F-CAF8-0DB0A40412F8}"/>
              </a:ext>
            </a:extLst>
          </p:cNvPr>
          <p:cNvSpPr>
            <a:spLocks noGrp="1"/>
          </p:cNvSpPr>
          <p:nvPr>
            <p:ph type="ctrTitle"/>
          </p:nvPr>
        </p:nvSpPr>
        <p:spPr/>
        <p:txBody>
          <a:bodyPr/>
          <a:lstStyle/>
          <a:p>
            <a:r>
              <a:rPr lang="en-IN" dirty="0"/>
              <a:t>Collections</a:t>
            </a:r>
          </a:p>
        </p:txBody>
      </p:sp>
      <p:sp>
        <p:nvSpPr>
          <p:cNvPr id="3" name="Subtitle 2">
            <a:extLst>
              <a:ext uri="{FF2B5EF4-FFF2-40B4-BE49-F238E27FC236}">
                <a16:creationId xmlns:a16="http://schemas.microsoft.com/office/drawing/2014/main" id="{CC4434B6-144C-2224-74C4-6D7D7EF300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46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D4F6-D37E-E80E-3A93-E1E6380238BD}"/>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6EB7583F-793E-932A-6721-E4092AEABA49}"/>
              </a:ext>
            </a:extLst>
          </p:cNvPr>
          <p:cNvSpPr>
            <a:spLocks noGrp="1"/>
          </p:cNvSpPr>
          <p:nvPr>
            <p:ph idx="1"/>
          </p:nvPr>
        </p:nvSpPr>
        <p:spPr/>
        <p:txBody>
          <a:bodyPr/>
          <a:lstStyle/>
          <a:p>
            <a:pPr>
              <a:lnSpc>
                <a:spcPct val="150000"/>
              </a:lnSpc>
            </a:pPr>
            <a:r>
              <a:rPr lang="en-US" b="1" i="1" dirty="0">
                <a:solidFill>
                  <a:srgbClr val="EF4224"/>
                </a:solidFill>
              </a:rPr>
              <a:t>NamedTuple:</a:t>
            </a:r>
          </a:p>
          <a:p>
            <a:pPr>
              <a:lnSpc>
                <a:spcPct val="150000"/>
              </a:lnSpc>
            </a:pPr>
            <a:r>
              <a:rPr lang="en-US" sz="2400" i="1" dirty="0">
                <a:solidFill>
                  <a:srgbClr val="EF4224"/>
                </a:solidFill>
              </a:rPr>
              <a:t>Conversion Operations:</a:t>
            </a:r>
            <a:endParaRPr lang="en-US" sz="2000" i="1" dirty="0">
              <a:solidFill>
                <a:srgbClr val="EF4224"/>
              </a:solidFill>
            </a:endParaRPr>
          </a:p>
          <a:p>
            <a:pPr marL="342900" indent="-342900">
              <a:lnSpc>
                <a:spcPct val="150000"/>
              </a:lnSpc>
              <a:buClr>
                <a:srgbClr val="EF4224"/>
              </a:buClr>
              <a:buFont typeface="Wingdings" panose="05000000000000000000" pitchFamily="2" charset="2"/>
              <a:buChar char="Ø"/>
            </a:pPr>
            <a:r>
              <a:rPr lang="en-US" sz="2000" i="1" dirty="0">
                <a:solidFill>
                  <a:srgbClr val="EF4224"/>
                </a:solidFill>
              </a:rPr>
              <a:t>_make():</a:t>
            </a:r>
            <a:r>
              <a:rPr lang="en-US" sz="2000" dirty="0"/>
              <a:t> This function is used to return a namedtuple() from the iterable passed as argument.</a:t>
            </a:r>
          </a:p>
          <a:p>
            <a:pPr marL="342900" indent="-342900">
              <a:lnSpc>
                <a:spcPct val="150000"/>
              </a:lnSpc>
              <a:buClr>
                <a:srgbClr val="EF4224"/>
              </a:buClr>
              <a:buFont typeface="Wingdings" panose="05000000000000000000" pitchFamily="2" charset="2"/>
              <a:buChar char="Ø"/>
            </a:pPr>
            <a:r>
              <a:rPr lang="en-US" sz="2000" i="1" dirty="0">
                <a:solidFill>
                  <a:srgbClr val="EF4224"/>
                </a:solidFill>
              </a:rPr>
              <a:t>_asdict():</a:t>
            </a:r>
            <a:r>
              <a:rPr lang="en-US" sz="2000" dirty="0"/>
              <a:t> This function returns the OrderedDict() as constructed from the mapped values of namedtuple().</a:t>
            </a:r>
          </a:p>
        </p:txBody>
      </p:sp>
    </p:spTree>
    <p:extLst>
      <p:ext uri="{BB962C8B-B14F-4D97-AF65-F5344CB8AC3E}">
        <p14:creationId xmlns:p14="http://schemas.microsoft.com/office/powerpoint/2010/main" val="339411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1585-F94B-0133-DF62-467B3C05B858}"/>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D77AB14-F9EE-2551-C11B-C6EBA7EAF7AB}"/>
              </a:ext>
            </a:extLst>
          </p:cNvPr>
          <p:cNvSpPr>
            <a:spLocks noGrp="1"/>
          </p:cNvSpPr>
          <p:nvPr>
            <p:ph idx="1"/>
          </p:nvPr>
        </p:nvSpPr>
        <p:spPr/>
        <p:txBody>
          <a:bodyPr/>
          <a:lstStyle/>
          <a:p>
            <a:r>
              <a:rPr lang="en-US" b="1" i="1" dirty="0">
                <a:solidFill>
                  <a:srgbClr val="EF4224"/>
                </a:solidFill>
              </a:rPr>
              <a:t>Example:				Output:</a:t>
            </a:r>
          </a:p>
        </p:txBody>
      </p:sp>
      <p:pic>
        <p:nvPicPr>
          <p:cNvPr id="6" name="Picture 5">
            <a:extLst>
              <a:ext uri="{FF2B5EF4-FFF2-40B4-BE49-F238E27FC236}">
                <a16:creationId xmlns:a16="http://schemas.microsoft.com/office/drawing/2014/main" id="{E41015CA-D91E-2875-3807-7B4A916D199C}"/>
              </a:ext>
            </a:extLst>
          </p:cNvPr>
          <p:cNvPicPr>
            <a:picLocks noChangeAspect="1"/>
          </p:cNvPicPr>
          <p:nvPr/>
        </p:nvPicPr>
        <p:blipFill>
          <a:blip r:embed="rId2"/>
          <a:stretch>
            <a:fillRect/>
          </a:stretch>
        </p:blipFill>
        <p:spPr>
          <a:xfrm>
            <a:off x="36000" y="1964485"/>
            <a:ext cx="4371975" cy="3867150"/>
          </a:xfrm>
          <a:prstGeom prst="rect">
            <a:avLst/>
          </a:prstGeom>
        </p:spPr>
      </p:pic>
      <p:pic>
        <p:nvPicPr>
          <p:cNvPr id="9" name="Picture 8">
            <a:extLst>
              <a:ext uri="{FF2B5EF4-FFF2-40B4-BE49-F238E27FC236}">
                <a16:creationId xmlns:a16="http://schemas.microsoft.com/office/drawing/2014/main" id="{33A390F0-0CDB-A843-CE04-6BF790E4D8E8}"/>
              </a:ext>
            </a:extLst>
          </p:cNvPr>
          <p:cNvPicPr>
            <a:picLocks noChangeAspect="1"/>
          </p:cNvPicPr>
          <p:nvPr/>
        </p:nvPicPr>
        <p:blipFill>
          <a:blip r:embed="rId3"/>
          <a:stretch>
            <a:fillRect/>
          </a:stretch>
        </p:blipFill>
        <p:spPr>
          <a:xfrm>
            <a:off x="4736027" y="1964485"/>
            <a:ext cx="3438525" cy="938721"/>
          </a:xfrm>
          <a:prstGeom prst="rect">
            <a:avLst/>
          </a:prstGeom>
        </p:spPr>
      </p:pic>
    </p:spTree>
    <p:extLst>
      <p:ext uri="{BB962C8B-B14F-4D97-AF65-F5344CB8AC3E}">
        <p14:creationId xmlns:p14="http://schemas.microsoft.com/office/powerpoint/2010/main" val="2484766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3EA7-DC3E-FA5E-9078-78C4B88F2F45}"/>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BAC88BC-E305-833D-FA00-350C926D391A}"/>
              </a:ext>
            </a:extLst>
          </p:cNvPr>
          <p:cNvSpPr>
            <a:spLocks noGrp="1"/>
          </p:cNvSpPr>
          <p:nvPr>
            <p:ph idx="1"/>
          </p:nvPr>
        </p:nvSpPr>
        <p:spPr/>
        <p:txBody>
          <a:bodyPr/>
          <a:lstStyle/>
          <a:p>
            <a:r>
              <a:rPr lang="en-US" b="1" i="1" dirty="0">
                <a:solidFill>
                  <a:srgbClr val="EF4224"/>
                </a:solidFill>
              </a:rPr>
              <a:t>Deque:</a:t>
            </a:r>
          </a:p>
          <a:p>
            <a:pPr marL="342900" indent="-342900">
              <a:buClr>
                <a:srgbClr val="EF4224"/>
              </a:buClr>
              <a:buFont typeface="Courier New" panose="02070309020205020404" pitchFamily="49" charset="0"/>
              <a:buChar char="o"/>
            </a:pPr>
            <a:r>
              <a:rPr lang="en-US" sz="2000" dirty="0"/>
              <a:t>Deque(Doubly Ended Queue) is the optimized list for quicker append and pop operations from both sides of the container.</a:t>
            </a:r>
          </a:p>
          <a:p>
            <a:pPr marL="342900" indent="-342900">
              <a:buClr>
                <a:srgbClr val="EF4224"/>
              </a:buClr>
              <a:buFont typeface="Courier New" panose="02070309020205020404" pitchFamily="49" charset="0"/>
              <a:buChar char="o"/>
            </a:pPr>
            <a:r>
              <a:rPr lang="en-US" sz="2000" dirty="0"/>
              <a:t>It provides O(1) time complexity for append and pop operations as compared to list with O(n) time complexity.</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3CD8DB54-6A52-B35D-53C5-1D0E15C44C49}"/>
              </a:ext>
            </a:extLst>
          </p:cNvPr>
          <p:cNvPicPr>
            <a:picLocks noChangeAspect="1"/>
          </p:cNvPicPr>
          <p:nvPr/>
        </p:nvPicPr>
        <p:blipFill>
          <a:blip r:embed="rId2"/>
          <a:stretch>
            <a:fillRect/>
          </a:stretch>
        </p:blipFill>
        <p:spPr>
          <a:xfrm>
            <a:off x="180000" y="3784838"/>
            <a:ext cx="3672000" cy="1982382"/>
          </a:xfrm>
          <a:prstGeom prst="rect">
            <a:avLst/>
          </a:prstGeom>
        </p:spPr>
      </p:pic>
      <p:pic>
        <p:nvPicPr>
          <p:cNvPr id="7" name="Picture 6">
            <a:extLst>
              <a:ext uri="{FF2B5EF4-FFF2-40B4-BE49-F238E27FC236}">
                <a16:creationId xmlns:a16="http://schemas.microsoft.com/office/drawing/2014/main" id="{07F40F1C-7F45-E85E-32E3-AE0D18709E48}"/>
              </a:ext>
            </a:extLst>
          </p:cNvPr>
          <p:cNvPicPr>
            <a:picLocks noChangeAspect="1"/>
          </p:cNvPicPr>
          <p:nvPr/>
        </p:nvPicPr>
        <p:blipFill>
          <a:blip r:embed="rId3"/>
          <a:stretch>
            <a:fillRect/>
          </a:stretch>
        </p:blipFill>
        <p:spPr>
          <a:xfrm>
            <a:off x="4300649" y="3784838"/>
            <a:ext cx="4003183" cy="486368"/>
          </a:xfrm>
          <a:prstGeom prst="rect">
            <a:avLst/>
          </a:prstGeom>
        </p:spPr>
      </p:pic>
    </p:spTree>
    <p:extLst>
      <p:ext uri="{BB962C8B-B14F-4D97-AF65-F5344CB8AC3E}">
        <p14:creationId xmlns:p14="http://schemas.microsoft.com/office/powerpoint/2010/main" val="330354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FFA5-78C6-340D-AA22-3901FCA9465F}"/>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021279B8-34CA-AF78-BE7C-1DE723172A02}"/>
              </a:ext>
            </a:extLst>
          </p:cNvPr>
          <p:cNvSpPr>
            <a:spLocks noGrp="1"/>
          </p:cNvSpPr>
          <p:nvPr>
            <p:ph idx="1"/>
          </p:nvPr>
        </p:nvSpPr>
        <p:spPr/>
        <p:txBody>
          <a:bodyPr/>
          <a:lstStyle/>
          <a:p>
            <a:r>
              <a:rPr lang="en-US" b="1" i="1" dirty="0">
                <a:solidFill>
                  <a:srgbClr val="EF4224"/>
                </a:solidFill>
              </a:rPr>
              <a:t>Inserting elements in Deque:</a:t>
            </a:r>
          </a:p>
          <a:p>
            <a:pPr marL="342900" indent="-342900">
              <a:buClr>
                <a:srgbClr val="EF4224"/>
              </a:buClr>
              <a:buFont typeface="Courier New" panose="02070309020205020404" pitchFamily="49" charset="0"/>
              <a:buChar char="o"/>
            </a:pPr>
            <a:r>
              <a:rPr lang="en-US" sz="2000" dirty="0"/>
              <a:t>Elements in deque can be inserted from both ends.</a:t>
            </a:r>
          </a:p>
          <a:p>
            <a:pPr marL="342900" indent="-342900">
              <a:buClr>
                <a:srgbClr val="EF4224"/>
              </a:buClr>
              <a:buFont typeface="Courier New" panose="02070309020205020404" pitchFamily="49" charset="0"/>
              <a:buChar char="o"/>
            </a:pPr>
            <a:r>
              <a:rPr lang="en-US" sz="2000" dirty="0"/>
              <a:t>To insert element from right append() method is used and to insert the elements from the left appendLeft() method is used.</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9C03985A-016C-8B58-159C-FE85EFBA9A81}"/>
              </a:ext>
            </a:extLst>
          </p:cNvPr>
          <p:cNvPicPr>
            <a:picLocks noChangeAspect="1"/>
          </p:cNvPicPr>
          <p:nvPr/>
        </p:nvPicPr>
        <p:blipFill>
          <a:blip r:embed="rId2"/>
          <a:stretch>
            <a:fillRect/>
          </a:stretch>
        </p:blipFill>
        <p:spPr>
          <a:xfrm>
            <a:off x="108000" y="3479206"/>
            <a:ext cx="4176000" cy="2448000"/>
          </a:xfrm>
          <a:prstGeom prst="rect">
            <a:avLst/>
          </a:prstGeom>
        </p:spPr>
      </p:pic>
      <p:pic>
        <p:nvPicPr>
          <p:cNvPr id="7" name="Picture 6">
            <a:extLst>
              <a:ext uri="{FF2B5EF4-FFF2-40B4-BE49-F238E27FC236}">
                <a16:creationId xmlns:a16="http://schemas.microsoft.com/office/drawing/2014/main" id="{C193F513-7605-633C-2CD7-3C3C352CF8B4}"/>
              </a:ext>
            </a:extLst>
          </p:cNvPr>
          <p:cNvPicPr>
            <a:picLocks noChangeAspect="1"/>
          </p:cNvPicPr>
          <p:nvPr/>
        </p:nvPicPr>
        <p:blipFill>
          <a:blip r:embed="rId3"/>
          <a:stretch>
            <a:fillRect/>
          </a:stretch>
        </p:blipFill>
        <p:spPr>
          <a:xfrm>
            <a:off x="4572000" y="3474112"/>
            <a:ext cx="3903789" cy="1013094"/>
          </a:xfrm>
          <a:prstGeom prst="rect">
            <a:avLst/>
          </a:prstGeom>
        </p:spPr>
      </p:pic>
    </p:spTree>
    <p:extLst>
      <p:ext uri="{BB962C8B-B14F-4D97-AF65-F5344CB8AC3E}">
        <p14:creationId xmlns:p14="http://schemas.microsoft.com/office/powerpoint/2010/main" val="169897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4FFA5-78C6-340D-AA22-3901FCA9465F}"/>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021279B8-34CA-AF78-BE7C-1DE723172A02}"/>
              </a:ext>
            </a:extLst>
          </p:cNvPr>
          <p:cNvSpPr>
            <a:spLocks noGrp="1"/>
          </p:cNvSpPr>
          <p:nvPr>
            <p:ph idx="1"/>
          </p:nvPr>
        </p:nvSpPr>
        <p:spPr/>
        <p:txBody>
          <a:bodyPr/>
          <a:lstStyle/>
          <a:p>
            <a:r>
              <a:rPr lang="en-US" b="1" i="1" dirty="0">
                <a:solidFill>
                  <a:srgbClr val="EF4224"/>
                </a:solidFill>
              </a:rPr>
              <a:t>Removing elements in Deque:</a:t>
            </a:r>
          </a:p>
          <a:p>
            <a:pPr marL="342900" indent="-342900">
              <a:buClr>
                <a:srgbClr val="EF4224"/>
              </a:buClr>
              <a:buFont typeface="Courier New" panose="02070309020205020404" pitchFamily="49" charset="0"/>
              <a:buChar char="o"/>
            </a:pPr>
            <a:r>
              <a:rPr lang="en-US" sz="2000" dirty="0"/>
              <a:t>Elements can also be removed from the deque from both the ends.</a:t>
            </a:r>
          </a:p>
          <a:p>
            <a:pPr marL="342900" indent="-342900">
              <a:buClr>
                <a:srgbClr val="EF4224"/>
              </a:buClr>
              <a:buFont typeface="Courier New" panose="02070309020205020404" pitchFamily="49" charset="0"/>
              <a:buChar char="o"/>
            </a:pPr>
            <a:r>
              <a:rPr lang="en-US" sz="2000" dirty="0"/>
              <a:t>To remove elements from right use pop() method and to remove elements from the left use popleft() method.</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F00DEB6A-6A08-D11C-501A-FE41327C3868}"/>
              </a:ext>
            </a:extLst>
          </p:cNvPr>
          <p:cNvPicPr>
            <a:picLocks noChangeAspect="1"/>
          </p:cNvPicPr>
          <p:nvPr/>
        </p:nvPicPr>
        <p:blipFill>
          <a:blip r:embed="rId2"/>
          <a:stretch>
            <a:fillRect/>
          </a:stretch>
        </p:blipFill>
        <p:spPr>
          <a:xfrm>
            <a:off x="24500" y="3462182"/>
            <a:ext cx="4115500" cy="2482050"/>
          </a:xfrm>
          <a:prstGeom prst="rect">
            <a:avLst/>
          </a:prstGeom>
        </p:spPr>
      </p:pic>
      <p:pic>
        <p:nvPicPr>
          <p:cNvPr id="9" name="Picture 8">
            <a:extLst>
              <a:ext uri="{FF2B5EF4-FFF2-40B4-BE49-F238E27FC236}">
                <a16:creationId xmlns:a16="http://schemas.microsoft.com/office/drawing/2014/main" id="{74265762-30A2-D46D-8D64-82753A6F139E}"/>
              </a:ext>
            </a:extLst>
          </p:cNvPr>
          <p:cNvPicPr>
            <a:picLocks noChangeAspect="1"/>
          </p:cNvPicPr>
          <p:nvPr/>
        </p:nvPicPr>
        <p:blipFill>
          <a:blip r:embed="rId3"/>
          <a:stretch>
            <a:fillRect/>
          </a:stretch>
        </p:blipFill>
        <p:spPr>
          <a:xfrm>
            <a:off x="4355999" y="3462182"/>
            <a:ext cx="3759876" cy="953024"/>
          </a:xfrm>
          <a:prstGeom prst="rect">
            <a:avLst/>
          </a:prstGeom>
        </p:spPr>
      </p:pic>
    </p:spTree>
    <p:extLst>
      <p:ext uri="{BB962C8B-B14F-4D97-AF65-F5344CB8AC3E}">
        <p14:creationId xmlns:p14="http://schemas.microsoft.com/office/powerpoint/2010/main" val="2847581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B5D-F0DA-7FDC-C953-53E8379DB97E}"/>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5A6AEB5-46A3-B8D6-116F-470C8A34060E}"/>
              </a:ext>
            </a:extLst>
          </p:cNvPr>
          <p:cNvSpPr>
            <a:spLocks noGrp="1"/>
          </p:cNvSpPr>
          <p:nvPr>
            <p:ph idx="1"/>
          </p:nvPr>
        </p:nvSpPr>
        <p:spPr/>
        <p:txBody>
          <a:bodyPr/>
          <a:lstStyle/>
          <a:p>
            <a:r>
              <a:rPr lang="en-US" b="1" i="1" dirty="0">
                <a:solidFill>
                  <a:srgbClr val="EF4224"/>
                </a:solidFill>
              </a:rPr>
              <a:t>UserDict:</a:t>
            </a:r>
          </a:p>
          <a:p>
            <a:pPr marL="342900" indent="-342900">
              <a:buClr>
                <a:srgbClr val="EF4224"/>
              </a:buClr>
              <a:buFont typeface="Courier New" panose="02070309020205020404" pitchFamily="49" charset="0"/>
              <a:buChar char="o"/>
            </a:pPr>
            <a:r>
              <a:rPr lang="en-US" sz="2000" dirty="0"/>
              <a:t>UserDict is a dictionary-like container that acts as a wrapper around the dictionary objects.</a:t>
            </a:r>
          </a:p>
          <a:p>
            <a:pPr marL="342900" indent="-342900">
              <a:buClr>
                <a:srgbClr val="EF4224"/>
              </a:buClr>
              <a:buFont typeface="Courier New" panose="02070309020205020404" pitchFamily="49" charset="0"/>
              <a:buChar char="o"/>
            </a:pPr>
            <a:r>
              <a:rPr lang="en-US" sz="2000" dirty="0"/>
              <a:t>This container is used when someone wants to create their own dictionary with some modified or new functionality.</a:t>
            </a:r>
          </a:p>
          <a:p>
            <a:pPr>
              <a:buClr>
                <a:srgbClr val="EF4224"/>
              </a:buClr>
            </a:pPr>
            <a:r>
              <a:rPr lang="en-US" sz="2000" i="1" dirty="0">
                <a:solidFill>
                  <a:srgbClr val="EF4224"/>
                </a:solidFill>
              </a:rPr>
              <a:t>Syntax:</a:t>
            </a:r>
          </a:p>
        </p:txBody>
      </p:sp>
      <p:pic>
        <p:nvPicPr>
          <p:cNvPr id="5" name="Picture 4">
            <a:extLst>
              <a:ext uri="{FF2B5EF4-FFF2-40B4-BE49-F238E27FC236}">
                <a16:creationId xmlns:a16="http://schemas.microsoft.com/office/drawing/2014/main" id="{EFA520D1-AEAA-3D6B-7273-DEFE56D7DE31}"/>
              </a:ext>
            </a:extLst>
          </p:cNvPr>
          <p:cNvPicPr>
            <a:picLocks noChangeAspect="1"/>
          </p:cNvPicPr>
          <p:nvPr/>
        </p:nvPicPr>
        <p:blipFill>
          <a:blip r:embed="rId2"/>
          <a:stretch>
            <a:fillRect/>
          </a:stretch>
        </p:blipFill>
        <p:spPr>
          <a:xfrm>
            <a:off x="1692000" y="3839206"/>
            <a:ext cx="4320000" cy="720000"/>
          </a:xfrm>
          <a:prstGeom prst="rect">
            <a:avLst/>
          </a:prstGeom>
        </p:spPr>
      </p:pic>
    </p:spTree>
    <p:extLst>
      <p:ext uri="{BB962C8B-B14F-4D97-AF65-F5344CB8AC3E}">
        <p14:creationId xmlns:p14="http://schemas.microsoft.com/office/powerpoint/2010/main" val="212084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535E-B145-5311-F248-9F683D6AF167}"/>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A10102CA-A2D3-07FE-805C-D54474A6BA20}"/>
              </a:ext>
            </a:extLst>
          </p:cNvPr>
          <p:cNvSpPr>
            <a:spLocks noGrp="1"/>
          </p:cNvSpPr>
          <p:nvPr>
            <p:ph idx="1"/>
          </p:nvPr>
        </p:nvSpPr>
        <p:spPr/>
        <p:txBody>
          <a:bodyPr/>
          <a:lstStyle/>
          <a:p>
            <a:r>
              <a:rPr lang="en-US" b="1" i="1" dirty="0">
                <a:solidFill>
                  <a:srgbClr val="EF4224"/>
                </a:solidFill>
              </a:rPr>
              <a:t>Example:				Output:</a:t>
            </a:r>
          </a:p>
        </p:txBody>
      </p:sp>
      <p:pic>
        <p:nvPicPr>
          <p:cNvPr id="5" name="Picture 4">
            <a:extLst>
              <a:ext uri="{FF2B5EF4-FFF2-40B4-BE49-F238E27FC236}">
                <a16:creationId xmlns:a16="http://schemas.microsoft.com/office/drawing/2014/main" id="{7F643FC4-D8AD-5BD4-72DB-892124771FBF}"/>
              </a:ext>
            </a:extLst>
          </p:cNvPr>
          <p:cNvPicPr>
            <a:picLocks noChangeAspect="1"/>
          </p:cNvPicPr>
          <p:nvPr/>
        </p:nvPicPr>
        <p:blipFill>
          <a:blip r:embed="rId2"/>
          <a:stretch>
            <a:fillRect/>
          </a:stretch>
        </p:blipFill>
        <p:spPr>
          <a:xfrm>
            <a:off x="252000" y="1884363"/>
            <a:ext cx="3960000" cy="4042843"/>
          </a:xfrm>
          <a:prstGeom prst="rect">
            <a:avLst/>
          </a:prstGeom>
        </p:spPr>
      </p:pic>
      <p:pic>
        <p:nvPicPr>
          <p:cNvPr id="7" name="Picture 6">
            <a:extLst>
              <a:ext uri="{FF2B5EF4-FFF2-40B4-BE49-F238E27FC236}">
                <a16:creationId xmlns:a16="http://schemas.microsoft.com/office/drawing/2014/main" id="{063B1E13-B379-7752-8C6B-80812CFF5C3F}"/>
              </a:ext>
            </a:extLst>
          </p:cNvPr>
          <p:cNvPicPr>
            <a:picLocks noChangeAspect="1"/>
          </p:cNvPicPr>
          <p:nvPr/>
        </p:nvPicPr>
        <p:blipFill>
          <a:blip r:embed="rId3"/>
          <a:stretch>
            <a:fillRect/>
          </a:stretch>
        </p:blipFill>
        <p:spPr>
          <a:xfrm>
            <a:off x="4356001" y="1884362"/>
            <a:ext cx="4536000" cy="1666843"/>
          </a:xfrm>
          <a:prstGeom prst="rect">
            <a:avLst/>
          </a:prstGeom>
        </p:spPr>
      </p:pic>
    </p:spTree>
    <p:extLst>
      <p:ext uri="{BB962C8B-B14F-4D97-AF65-F5344CB8AC3E}">
        <p14:creationId xmlns:p14="http://schemas.microsoft.com/office/powerpoint/2010/main" val="131066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B5D-F0DA-7FDC-C953-53E8379DB97E}"/>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5A6AEB5-46A3-B8D6-116F-470C8A34060E}"/>
              </a:ext>
            </a:extLst>
          </p:cNvPr>
          <p:cNvSpPr>
            <a:spLocks noGrp="1"/>
          </p:cNvSpPr>
          <p:nvPr>
            <p:ph idx="1"/>
          </p:nvPr>
        </p:nvSpPr>
        <p:spPr/>
        <p:txBody>
          <a:bodyPr/>
          <a:lstStyle/>
          <a:p>
            <a:r>
              <a:rPr lang="en-US" b="1" i="1" dirty="0">
                <a:solidFill>
                  <a:srgbClr val="EF4224"/>
                </a:solidFill>
              </a:rPr>
              <a:t>UserList:</a:t>
            </a:r>
          </a:p>
          <a:p>
            <a:pPr marL="342900" indent="-342900">
              <a:buClr>
                <a:srgbClr val="EF4224"/>
              </a:buClr>
              <a:buFont typeface="Courier New" panose="02070309020205020404" pitchFamily="49" charset="0"/>
              <a:buChar char="o"/>
            </a:pPr>
            <a:r>
              <a:rPr lang="en-US" sz="2000" dirty="0"/>
              <a:t>UserList is a list like container that acts as a wrapper around the list objects.</a:t>
            </a:r>
          </a:p>
          <a:p>
            <a:pPr marL="342900" indent="-342900">
              <a:buClr>
                <a:srgbClr val="EF4224"/>
              </a:buClr>
              <a:buFont typeface="Courier New" panose="02070309020205020404" pitchFamily="49" charset="0"/>
              <a:buChar char="o"/>
            </a:pPr>
            <a:r>
              <a:rPr lang="en-US" sz="2000" dirty="0"/>
              <a:t>This is useful when someone wants to create their own list with some modified or additional functionality.</a:t>
            </a:r>
          </a:p>
          <a:p>
            <a:pPr>
              <a:buClr>
                <a:srgbClr val="EF4224"/>
              </a:buClr>
            </a:pPr>
            <a:r>
              <a:rPr lang="en-US" sz="2000" i="1" dirty="0">
                <a:solidFill>
                  <a:srgbClr val="EF4224"/>
                </a:solidFill>
              </a:rPr>
              <a:t>Syntax:</a:t>
            </a:r>
          </a:p>
        </p:txBody>
      </p:sp>
      <p:pic>
        <p:nvPicPr>
          <p:cNvPr id="6" name="Picture 5">
            <a:extLst>
              <a:ext uri="{FF2B5EF4-FFF2-40B4-BE49-F238E27FC236}">
                <a16:creationId xmlns:a16="http://schemas.microsoft.com/office/drawing/2014/main" id="{A6BFD8E2-7D09-9D77-F586-06CFAF08E945}"/>
              </a:ext>
            </a:extLst>
          </p:cNvPr>
          <p:cNvPicPr>
            <a:picLocks noChangeAspect="1"/>
          </p:cNvPicPr>
          <p:nvPr/>
        </p:nvPicPr>
        <p:blipFill>
          <a:blip r:embed="rId2"/>
          <a:stretch>
            <a:fillRect/>
          </a:stretch>
        </p:blipFill>
        <p:spPr>
          <a:xfrm>
            <a:off x="1404000" y="3839206"/>
            <a:ext cx="2858667" cy="576000"/>
          </a:xfrm>
          <a:prstGeom prst="rect">
            <a:avLst/>
          </a:prstGeom>
        </p:spPr>
      </p:pic>
    </p:spTree>
    <p:extLst>
      <p:ext uri="{BB962C8B-B14F-4D97-AF65-F5344CB8AC3E}">
        <p14:creationId xmlns:p14="http://schemas.microsoft.com/office/powerpoint/2010/main" val="3810504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535E-B145-5311-F248-9F683D6AF167}"/>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A10102CA-A2D3-07FE-805C-D54474A6BA20}"/>
              </a:ext>
            </a:extLst>
          </p:cNvPr>
          <p:cNvSpPr>
            <a:spLocks noGrp="1"/>
          </p:cNvSpPr>
          <p:nvPr>
            <p:ph idx="1"/>
          </p:nvPr>
        </p:nvSpPr>
        <p:spPr/>
        <p:txBody>
          <a:bodyPr/>
          <a:lstStyle/>
          <a:p>
            <a:r>
              <a:rPr lang="en-US" b="1" i="1" dirty="0">
                <a:solidFill>
                  <a:srgbClr val="EF4224"/>
                </a:solidFill>
              </a:rPr>
              <a:t>Example:				Output:</a:t>
            </a:r>
          </a:p>
        </p:txBody>
      </p:sp>
      <p:pic>
        <p:nvPicPr>
          <p:cNvPr id="6" name="Picture 5">
            <a:extLst>
              <a:ext uri="{FF2B5EF4-FFF2-40B4-BE49-F238E27FC236}">
                <a16:creationId xmlns:a16="http://schemas.microsoft.com/office/drawing/2014/main" id="{7167EFB8-7AB7-02BE-FEFF-71F55BEF5BA1}"/>
              </a:ext>
            </a:extLst>
          </p:cNvPr>
          <p:cNvPicPr>
            <a:picLocks noChangeAspect="1"/>
          </p:cNvPicPr>
          <p:nvPr/>
        </p:nvPicPr>
        <p:blipFill>
          <a:blip r:embed="rId2"/>
          <a:stretch>
            <a:fillRect/>
          </a:stretch>
        </p:blipFill>
        <p:spPr>
          <a:xfrm>
            <a:off x="180000" y="1893889"/>
            <a:ext cx="3848100" cy="4033318"/>
          </a:xfrm>
          <a:prstGeom prst="rect">
            <a:avLst/>
          </a:prstGeom>
        </p:spPr>
      </p:pic>
      <p:pic>
        <p:nvPicPr>
          <p:cNvPr id="9" name="Picture 8">
            <a:extLst>
              <a:ext uri="{FF2B5EF4-FFF2-40B4-BE49-F238E27FC236}">
                <a16:creationId xmlns:a16="http://schemas.microsoft.com/office/drawing/2014/main" id="{85478A64-534B-A177-15F5-F113429917C8}"/>
              </a:ext>
            </a:extLst>
          </p:cNvPr>
          <p:cNvPicPr>
            <a:picLocks noChangeAspect="1"/>
          </p:cNvPicPr>
          <p:nvPr/>
        </p:nvPicPr>
        <p:blipFill>
          <a:blip r:embed="rId3"/>
          <a:stretch>
            <a:fillRect/>
          </a:stretch>
        </p:blipFill>
        <p:spPr>
          <a:xfrm>
            <a:off x="5004000" y="1905794"/>
            <a:ext cx="2384734" cy="1141411"/>
          </a:xfrm>
          <a:prstGeom prst="rect">
            <a:avLst/>
          </a:prstGeom>
        </p:spPr>
      </p:pic>
      <p:pic>
        <p:nvPicPr>
          <p:cNvPr id="11" name="Picture 10">
            <a:extLst>
              <a:ext uri="{FF2B5EF4-FFF2-40B4-BE49-F238E27FC236}">
                <a16:creationId xmlns:a16="http://schemas.microsoft.com/office/drawing/2014/main" id="{82F36C2A-FC90-694C-F04C-0AA452394DB9}"/>
              </a:ext>
            </a:extLst>
          </p:cNvPr>
          <p:cNvPicPr>
            <a:picLocks noChangeAspect="1"/>
          </p:cNvPicPr>
          <p:nvPr/>
        </p:nvPicPr>
        <p:blipFill>
          <a:blip r:embed="rId4"/>
          <a:stretch>
            <a:fillRect/>
          </a:stretch>
        </p:blipFill>
        <p:spPr>
          <a:xfrm>
            <a:off x="5004001" y="3471744"/>
            <a:ext cx="3511350" cy="1231464"/>
          </a:xfrm>
          <a:prstGeom prst="rect">
            <a:avLst/>
          </a:prstGeom>
        </p:spPr>
      </p:pic>
    </p:spTree>
    <p:extLst>
      <p:ext uri="{BB962C8B-B14F-4D97-AF65-F5344CB8AC3E}">
        <p14:creationId xmlns:p14="http://schemas.microsoft.com/office/powerpoint/2010/main" val="235511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2AB5D-F0DA-7FDC-C953-53E8379DB97E}"/>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5A6AEB5-46A3-B8D6-116F-470C8A34060E}"/>
              </a:ext>
            </a:extLst>
          </p:cNvPr>
          <p:cNvSpPr>
            <a:spLocks noGrp="1"/>
          </p:cNvSpPr>
          <p:nvPr>
            <p:ph idx="1"/>
          </p:nvPr>
        </p:nvSpPr>
        <p:spPr/>
        <p:txBody>
          <a:bodyPr/>
          <a:lstStyle/>
          <a:p>
            <a:r>
              <a:rPr lang="en-US" b="1" i="1" dirty="0">
                <a:solidFill>
                  <a:srgbClr val="EF4224"/>
                </a:solidFill>
              </a:rPr>
              <a:t>UserString:</a:t>
            </a:r>
          </a:p>
          <a:p>
            <a:pPr marL="342900" indent="-342900">
              <a:buClr>
                <a:srgbClr val="EF4224"/>
              </a:buClr>
              <a:buFont typeface="Courier New" panose="02070309020205020404" pitchFamily="49" charset="0"/>
              <a:buChar char="o"/>
            </a:pPr>
            <a:r>
              <a:rPr lang="en-US" sz="2000" dirty="0"/>
              <a:t>UserString is a string like container that acts as a wrapper around the string objects.</a:t>
            </a:r>
          </a:p>
          <a:p>
            <a:pPr marL="342900" indent="-342900">
              <a:buClr>
                <a:srgbClr val="EF4224"/>
              </a:buClr>
              <a:buFont typeface="Courier New" panose="02070309020205020404" pitchFamily="49" charset="0"/>
              <a:buChar char="o"/>
            </a:pPr>
            <a:r>
              <a:rPr lang="en-US" sz="2000" dirty="0"/>
              <a:t>It is used when someone wants to create their own strings with some modified or additional functionality.</a:t>
            </a:r>
          </a:p>
          <a:p>
            <a:pPr>
              <a:buClr>
                <a:srgbClr val="EF4224"/>
              </a:buClr>
            </a:pPr>
            <a:r>
              <a:rPr lang="en-US" sz="2000" i="1" dirty="0">
                <a:solidFill>
                  <a:srgbClr val="EF4224"/>
                </a:solidFill>
              </a:rPr>
              <a:t>Syntax:</a:t>
            </a:r>
          </a:p>
        </p:txBody>
      </p:sp>
      <p:pic>
        <p:nvPicPr>
          <p:cNvPr id="5" name="Picture 4">
            <a:extLst>
              <a:ext uri="{FF2B5EF4-FFF2-40B4-BE49-F238E27FC236}">
                <a16:creationId xmlns:a16="http://schemas.microsoft.com/office/drawing/2014/main" id="{853424C8-5647-5DA1-ADCA-C0D391D1CCC5}"/>
              </a:ext>
            </a:extLst>
          </p:cNvPr>
          <p:cNvPicPr>
            <a:picLocks noChangeAspect="1"/>
          </p:cNvPicPr>
          <p:nvPr/>
        </p:nvPicPr>
        <p:blipFill>
          <a:blip r:embed="rId2"/>
          <a:stretch>
            <a:fillRect/>
          </a:stretch>
        </p:blipFill>
        <p:spPr>
          <a:xfrm>
            <a:off x="1620000" y="3767206"/>
            <a:ext cx="3177935" cy="720001"/>
          </a:xfrm>
          <a:prstGeom prst="rect">
            <a:avLst/>
          </a:prstGeom>
        </p:spPr>
      </p:pic>
    </p:spTree>
    <p:extLst>
      <p:ext uri="{BB962C8B-B14F-4D97-AF65-F5344CB8AC3E}">
        <p14:creationId xmlns:p14="http://schemas.microsoft.com/office/powerpoint/2010/main" val="768888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1CE-3DBA-E68A-6A0C-98528D34CA85}"/>
              </a:ext>
            </a:extLst>
          </p:cNvPr>
          <p:cNvSpPr>
            <a:spLocks noGrp="1"/>
          </p:cNvSpPr>
          <p:nvPr>
            <p:ph type="title"/>
          </p:nvPr>
        </p:nvSpPr>
        <p:spPr/>
        <p:txBody>
          <a:bodyPr/>
          <a:lstStyle/>
          <a:p>
            <a:r>
              <a:rPr lang="en-IN" dirty="0"/>
              <a:t>Collections</a:t>
            </a:r>
          </a:p>
        </p:txBody>
      </p:sp>
      <p:sp>
        <p:nvSpPr>
          <p:cNvPr id="3" name="Content Placeholder 2">
            <a:extLst>
              <a:ext uri="{FF2B5EF4-FFF2-40B4-BE49-F238E27FC236}">
                <a16:creationId xmlns:a16="http://schemas.microsoft.com/office/drawing/2014/main" id="{27008CB8-6DAC-9625-1F34-E68D88BE81FE}"/>
              </a:ext>
            </a:extLst>
          </p:cNvPr>
          <p:cNvSpPr>
            <a:spLocks noGrp="1"/>
          </p:cNvSpPr>
          <p:nvPr>
            <p:ph idx="1"/>
          </p:nvPr>
        </p:nvSpPr>
        <p:spPr/>
        <p:txBody>
          <a:bodyPr/>
          <a:lstStyle/>
          <a:p>
            <a:pPr>
              <a:lnSpc>
                <a:spcPct val="150000"/>
              </a:lnSpc>
            </a:pPr>
            <a:r>
              <a:rPr lang="en-IN" b="1" i="1" dirty="0">
                <a:solidFill>
                  <a:srgbClr val="EF4224"/>
                </a:solidFill>
              </a:rPr>
              <a:t>Collection:</a:t>
            </a:r>
          </a:p>
          <a:p>
            <a:pPr marL="342900" indent="-342900">
              <a:lnSpc>
                <a:spcPct val="150000"/>
              </a:lnSpc>
              <a:buClr>
                <a:srgbClr val="EF4224"/>
              </a:buClr>
              <a:buFont typeface="Courier New" panose="02070309020205020404" pitchFamily="49" charset="0"/>
              <a:buChar char="o"/>
            </a:pPr>
            <a:r>
              <a:rPr lang="en-IN" sz="2000" dirty="0"/>
              <a:t>The collection module in python provides different types of containers.</a:t>
            </a:r>
          </a:p>
          <a:p>
            <a:pPr marL="342900" indent="-342900">
              <a:lnSpc>
                <a:spcPct val="150000"/>
              </a:lnSpc>
              <a:buClr>
                <a:srgbClr val="EF4224"/>
              </a:buClr>
              <a:buFont typeface="Courier New" panose="02070309020205020404" pitchFamily="49" charset="0"/>
              <a:buChar char="o"/>
            </a:pPr>
            <a:r>
              <a:rPr lang="en-IN" sz="2000" dirty="0"/>
              <a:t>A Container is an object that is used to store different objects and provide a way to access the contained objects and iterate over them.</a:t>
            </a:r>
          </a:p>
          <a:p>
            <a:pPr marL="342900" indent="-342900">
              <a:lnSpc>
                <a:spcPct val="150000"/>
              </a:lnSpc>
              <a:buClr>
                <a:srgbClr val="EF4224"/>
              </a:buClr>
              <a:buFont typeface="Courier New" panose="02070309020205020404" pitchFamily="49" charset="0"/>
              <a:buChar char="o"/>
            </a:pPr>
            <a:r>
              <a:rPr lang="en-IN" sz="2000" dirty="0"/>
              <a:t>Some of the built-in containers are tuple, list, Dictionary etc.</a:t>
            </a:r>
          </a:p>
        </p:txBody>
      </p:sp>
    </p:spTree>
    <p:extLst>
      <p:ext uri="{BB962C8B-B14F-4D97-AF65-F5344CB8AC3E}">
        <p14:creationId xmlns:p14="http://schemas.microsoft.com/office/powerpoint/2010/main" val="3704703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535E-B145-5311-F248-9F683D6AF167}"/>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A10102CA-A2D3-07FE-805C-D54474A6BA20}"/>
              </a:ext>
            </a:extLst>
          </p:cNvPr>
          <p:cNvSpPr>
            <a:spLocks noGrp="1"/>
          </p:cNvSpPr>
          <p:nvPr>
            <p:ph idx="1"/>
          </p:nvPr>
        </p:nvSpPr>
        <p:spPr/>
        <p:txBody>
          <a:bodyPr/>
          <a:lstStyle/>
          <a:p>
            <a:r>
              <a:rPr lang="en-US" b="1" i="1" dirty="0">
                <a:solidFill>
                  <a:srgbClr val="EF4224"/>
                </a:solidFill>
              </a:rPr>
              <a:t>Example:				Output:</a:t>
            </a:r>
          </a:p>
        </p:txBody>
      </p:sp>
      <p:pic>
        <p:nvPicPr>
          <p:cNvPr id="5" name="Picture 4">
            <a:extLst>
              <a:ext uri="{FF2B5EF4-FFF2-40B4-BE49-F238E27FC236}">
                <a16:creationId xmlns:a16="http://schemas.microsoft.com/office/drawing/2014/main" id="{D79564BC-1E30-FA8B-4E7B-85E7487D4EE7}"/>
              </a:ext>
            </a:extLst>
          </p:cNvPr>
          <p:cNvPicPr>
            <a:picLocks noChangeAspect="1"/>
          </p:cNvPicPr>
          <p:nvPr/>
        </p:nvPicPr>
        <p:blipFill>
          <a:blip r:embed="rId2"/>
          <a:stretch>
            <a:fillRect/>
          </a:stretch>
        </p:blipFill>
        <p:spPr>
          <a:xfrm>
            <a:off x="324000" y="1893153"/>
            <a:ext cx="3456000" cy="3930482"/>
          </a:xfrm>
          <a:prstGeom prst="rect">
            <a:avLst/>
          </a:prstGeom>
        </p:spPr>
      </p:pic>
      <p:pic>
        <p:nvPicPr>
          <p:cNvPr id="8" name="Picture 7">
            <a:extLst>
              <a:ext uri="{FF2B5EF4-FFF2-40B4-BE49-F238E27FC236}">
                <a16:creationId xmlns:a16="http://schemas.microsoft.com/office/drawing/2014/main" id="{9C8B6C3C-16AF-8F43-7678-245EC85D31DB}"/>
              </a:ext>
            </a:extLst>
          </p:cNvPr>
          <p:cNvPicPr>
            <a:picLocks noChangeAspect="1"/>
          </p:cNvPicPr>
          <p:nvPr/>
        </p:nvPicPr>
        <p:blipFill>
          <a:blip r:embed="rId3"/>
          <a:stretch>
            <a:fillRect/>
          </a:stretch>
        </p:blipFill>
        <p:spPr>
          <a:xfrm>
            <a:off x="4084650" y="1893153"/>
            <a:ext cx="4125562" cy="866053"/>
          </a:xfrm>
          <a:prstGeom prst="rect">
            <a:avLst/>
          </a:prstGeom>
        </p:spPr>
      </p:pic>
    </p:spTree>
    <p:extLst>
      <p:ext uri="{BB962C8B-B14F-4D97-AF65-F5344CB8AC3E}">
        <p14:creationId xmlns:p14="http://schemas.microsoft.com/office/powerpoint/2010/main" val="3129199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D68B-C364-3D6B-99BE-2D5E75160B86}"/>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4F71B2A-5DFA-FEE9-ED6B-CE6F3A349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163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FDF1-837D-C7EA-A455-B89628439ABD}"/>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FCE3522E-B877-EFC2-0566-D7B2DEA7C1FA}"/>
              </a:ext>
            </a:extLst>
          </p:cNvPr>
          <p:cNvSpPr>
            <a:spLocks noGrp="1"/>
          </p:cNvSpPr>
          <p:nvPr>
            <p:ph idx="1"/>
          </p:nvPr>
        </p:nvSpPr>
        <p:spPr>
          <a:xfrm>
            <a:off x="628650" y="1391206"/>
            <a:ext cx="7886700" cy="4376014"/>
          </a:xfrm>
        </p:spPr>
        <p:txBody>
          <a:bodyPr>
            <a:normAutofit lnSpcReduction="10000"/>
          </a:bodyPr>
          <a:lstStyle/>
          <a:p>
            <a:r>
              <a:rPr lang="en-US" b="1" i="1" dirty="0">
                <a:solidFill>
                  <a:srgbClr val="EF4224"/>
                </a:solidFill>
              </a:rPr>
              <a:t>Types of collections:</a:t>
            </a:r>
          </a:p>
          <a:p>
            <a:pPr marL="342900" indent="-342900">
              <a:buClr>
                <a:srgbClr val="EF4224"/>
              </a:buClr>
              <a:buFont typeface="Wingdings" panose="05000000000000000000" pitchFamily="2" charset="2"/>
              <a:buChar char="§"/>
            </a:pPr>
            <a:r>
              <a:rPr lang="en-US" sz="2000" dirty="0"/>
              <a:t>Counters</a:t>
            </a:r>
          </a:p>
          <a:p>
            <a:pPr marL="342900" indent="-342900">
              <a:buClr>
                <a:srgbClr val="EF4224"/>
              </a:buClr>
              <a:buFont typeface="Wingdings" panose="05000000000000000000" pitchFamily="2" charset="2"/>
              <a:buChar char="§"/>
            </a:pPr>
            <a:r>
              <a:rPr lang="en-US" sz="2000" dirty="0"/>
              <a:t>OrderedDict</a:t>
            </a:r>
          </a:p>
          <a:p>
            <a:pPr marL="342900" indent="-342900">
              <a:buClr>
                <a:srgbClr val="EF4224"/>
              </a:buClr>
              <a:buFont typeface="Wingdings" panose="05000000000000000000" pitchFamily="2" charset="2"/>
              <a:buChar char="§"/>
            </a:pPr>
            <a:r>
              <a:rPr lang="en-US" sz="2000" dirty="0"/>
              <a:t>DefaultDict</a:t>
            </a:r>
          </a:p>
          <a:p>
            <a:pPr marL="342900" indent="-342900">
              <a:buClr>
                <a:srgbClr val="EF4224"/>
              </a:buClr>
              <a:buFont typeface="Wingdings" panose="05000000000000000000" pitchFamily="2" charset="2"/>
              <a:buChar char="§"/>
            </a:pPr>
            <a:r>
              <a:rPr lang="en-US" sz="2000" dirty="0"/>
              <a:t>ChainSet</a:t>
            </a:r>
          </a:p>
          <a:p>
            <a:pPr marL="342900" indent="-342900">
              <a:buClr>
                <a:srgbClr val="EF4224"/>
              </a:buClr>
              <a:buFont typeface="Wingdings" panose="05000000000000000000" pitchFamily="2" charset="2"/>
              <a:buChar char="§"/>
            </a:pPr>
            <a:r>
              <a:rPr lang="en-US" sz="2000" dirty="0"/>
              <a:t>NamedTuple</a:t>
            </a:r>
          </a:p>
          <a:p>
            <a:pPr marL="342900" indent="-342900">
              <a:buClr>
                <a:srgbClr val="EF4224"/>
              </a:buClr>
              <a:buFont typeface="Wingdings" panose="05000000000000000000" pitchFamily="2" charset="2"/>
              <a:buChar char="§"/>
            </a:pPr>
            <a:r>
              <a:rPr lang="en-US" sz="2000" dirty="0"/>
              <a:t>DeQue</a:t>
            </a:r>
          </a:p>
          <a:p>
            <a:pPr marL="342900" indent="-342900">
              <a:buClr>
                <a:srgbClr val="EF4224"/>
              </a:buClr>
              <a:buFont typeface="Wingdings" panose="05000000000000000000" pitchFamily="2" charset="2"/>
              <a:buChar char="§"/>
            </a:pPr>
            <a:r>
              <a:rPr lang="en-US" sz="2000" dirty="0"/>
              <a:t>UserDict</a:t>
            </a:r>
          </a:p>
          <a:p>
            <a:pPr marL="342900" indent="-342900">
              <a:buClr>
                <a:srgbClr val="EF4224"/>
              </a:buClr>
              <a:buFont typeface="Wingdings" panose="05000000000000000000" pitchFamily="2" charset="2"/>
              <a:buChar char="§"/>
            </a:pPr>
            <a:r>
              <a:rPr lang="en-US" sz="2000" dirty="0"/>
              <a:t>UserList</a:t>
            </a:r>
          </a:p>
          <a:p>
            <a:pPr marL="342900" indent="-342900">
              <a:buClr>
                <a:srgbClr val="EF4224"/>
              </a:buClr>
              <a:buFont typeface="Wingdings" panose="05000000000000000000" pitchFamily="2" charset="2"/>
              <a:buChar char="§"/>
            </a:pPr>
            <a:r>
              <a:rPr lang="en-US" sz="2000" dirty="0"/>
              <a:t>UserString</a:t>
            </a:r>
          </a:p>
        </p:txBody>
      </p:sp>
    </p:spTree>
    <p:extLst>
      <p:ext uri="{BB962C8B-B14F-4D97-AF65-F5344CB8AC3E}">
        <p14:creationId xmlns:p14="http://schemas.microsoft.com/office/powerpoint/2010/main" val="220655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00C-1149-37B5-F3FC-5541E078CEFB}"/>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3EF188C-90B1-8323-80C5-7B182B9CFB52}"/>
              </a:ext>
            </a:extLst>
          </p:cNvPr>
          <p:cNvSpPr>
            <a:spLocks noGrp="1"/>
          </p:cNvSpPr>
          <p:nvPr>
            <p:ph idx="1"/>
          </p:nvPr>
        </p:nvSpPr>
        <p:spPr/>
        <p:txBody>
          <a:bodyPr/>
          <a:lstStyle/>
          <a:p>
            <a:r>
              <a:rPr lang="en-US" b="1" i="1" dirty="0">
                <a:solidFill>
                  <a:srgbClr val="EF4224"/>
                </a:solidFill>
              </a:rPr>
              <a:t>Counters:</a:t>
            </a:r>
          </a:p>
          <a:p>
            <a:pPr marL="342900" indent="-342900">
              <a:buClr>
                <a:srgbClr val="EF4224"/>
              </a:buClr>
              <a:buFont typeface="Courier New" panose="02070309020205020404" pitchFamily="49" charset="0"/>
              <a:buChar char="o"/>
            </a:pPr>
            <a:r>
              <a:rPr lang="en-US" sz="2000" dirty="0"/>
              <a:t>A Counter is a sub-class of the dictionary.</a:t>
            </a:r>
          </a:p>
          <a:p>
            <a:pPr marL="342900" indent="-342900">
              <a:buClr>
                <a:srgbClr val="EF4224"/>
              </a:buClr>
              <a:buFont typeface="Courier New" panose="02070309020205020404" pitchFamily="49" charset="0"/>
              <a:buChar char="o"/>
            </a:pPr>
            <a:r>
              <a:rPr lang="en-US" sz="2000" dirty="0"/>
              <a:t>It is used to keep the count of the element in an iterable in the form of an unordered dictionary where the key represents the element in the iterable and value represents the count of that element in the iterable.</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7C0AF058-1280-D32F-55E8-C633FC396B8F}"/>
              </a:ext>
            </a:extLst>
          </p:cNvPr>
          <p:cNvPicPr>
            <a:picLocks noChangeAspect="1"/>
          </p:cNvPicPr>
          <p:nvPr/>
        </p:nvPicPr>
        <p:blipFill>
          <a:blip r:embed="rId2"/>
          <a:stretch>
            <a:fillRect/>
          </a:stretch>
        </p:blipFill>
        <p:spPr>
          <a:xfrm>
            <a:off x="396000" y="3767206"/>
            <a:ext cx="3600000" cy="2160001"/>
          </a:xfrm>
          <a:prstGeom prst="rect">
            <a:avLst/>
          </a:prstGeom>
        </p:spPr>
      </p:pic>
      <p:pic>
        <p:nvPicPr>
          <p:cNvPr id="7" name="Picture 6">
            <a:extLst>
              <a:ext uri="{FF2B5EF4-FFF2-40B4-BE49-F238E27FC236}">
                <a16:creationId xmlns:a16="http://schemas.microsoft.com/office/drawing/2014/main" id="{4A2644D3-AE56-BBB4-D6B1-1986C57B1F7C}"/>
              </a:ext>
            </a:extLst>
          </p:cNvPr>
          <p:cNvPicPr>
            <a:picLocks noChangeAspect="1"/>
          </p:cNvPicPr>
          <p:nvPr/>
        </p:nvPicPr>
        <p:blipFill>
          <a:blip r:embed="rId3"/>
          <a:stretch>
            <a:fillRect/>
          </a:stretch>
        </p:blipFill>
        <p:spPr>
          <a:xfrm>
            <a:off x="4572000" y="3767205"/>
            <a:ext cx="3986073" cy="936001"/>
          </a:xfrm>
          <a:prstGeom prst="rect">
            <a:avLst/>
          </a:prstGeom>
        </p:spPr>
      </p:pic>
    </p:spTree>
    <p:extLst>
      <p:ext uri="{BB962C8B-B14F-4D97-AF65-F5344CB8AC3E}">
        <p14:creationId xmlns:p14="http://schemas.microsoft.com/office/powerpoint/2010/main" val="184779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00C-1149-37B5-F3FC-5541E078CEFB}"/>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3EF188C-90B1-8323-80C5-7B182B9CFB52}"/>
              </a:ext>
            </a:extLst>
          </p:cNvPr>
          <p:cNvSpPr>
            <a:spLocks noGrp="1"/>
          </p:cNvSpPr>
          <p:nvPr>
            <p:ph idx="1"/>
          </p:nvPr>
        </p:nvSpPr>
        <p:spPr/>
        <p:txBody>
          <a:bodyPr/>
          <a:lstStyle/>
          <a:p>
            <a:r>
              <a:rPr lang="en-US" b="1" i="1" dirty="0">
                <a:solidFill>
                  <a:srgbClr val="EF4224"/>
                </a:solidFill>
              </a:rPr>
              <a:t>OrderedDict:</a:t>
            </a:r>
          </a:p>
          <a:p>
            <a:pPr marL="342900" indent="-342900">
              <a:buClr>
                <a:srgbClr val="EF4224"/>
              </a:buClr>
              <a:buFont typeface="Courier New" panose="02070309020205020404" pitchFamily="49" charset="0"/>
              <a:buChar char="o"/>
            </a:pPr>
            <a:r>
              <a:rPr lang="en-US" sz="2000" dirty="0"/>
              <a:t>An OrderedDict is also a sub-class of dictionary but unlike dictionary, it remembers the order in which the keys were inserted.</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8E8C80EF-8BF9-4848-7B2F-C350E6975087}"/>
              </a:ext>
            </a:extLst>
          </p:cNvPr>
          <p:cNvPicPr>
            <a:picLocks noChangeAspect="1"/>
          </p:cNvPicPr>
          <p:nvPr/>
        </p:nvPicPr>
        <p:blipFill>
          <a:blip r:embed="rId2"/>
          <a:stretch>
            <a:fillRect/>
          </a:stretch>
        </p:blipFill>
        <p:spPr>
          <a:xfrm>
            <a:off x="324000" y="3047206"/>
            <a:ext cx="3384000" cy="2973750"/>
          </a:xfrm>
          <a:prstGeom prst="rect">
            <a:avLst/>
          </a:prstGeom>
        </p:spPr>
      </p:pic>
      <p:pic>
        <p:nvPicPr>
          <p:cNvPr id="9" name="Picture 8">
            <a:extLst>
              <a:ext uri="{FF2B5EF4-FFF2-40B4-BE49-F238E27FC236}">
                <a16:creationId xmlns:a16="http://schemas.microsoft.com/office/drawing/2014/main" id="{57DA721C-D6FD-07E1-5774-F4C8F6C9A990}"/>
              </a:ext>
            </a:extLst>
          </p:cNvPr>
          <p:cNvPicPr>
            <a:picLocks noChangeAspect="1"/>
          </p:cNvPicPr>
          <p:nvPr/>
        </p:nvPicPr>
        <p:blipFill>
          <a:blip r:embed="rId3"/>
          <a:stretch>
            <a:fillRect/>
          </a:stretch>
        </p:blipFill>
        <p:spPr>
          <a:xfrm>
            <a:off x="4721024" y="3033712"/>
            <a:ext cx="1938975" cy="2563166"/>
          </a:xfrm>
          <a:prstGeom prst="rect">
            <a:avLst/>
          </a:prstGeom>
        </p:spPr>
      </p:pic>
    </p:spTree>
    <p:extLst>
      <p:ext uri="{BB962C8B-B14F-4D97-AF65-F5344CB8AC3E}">
        <p14:creationId xmlns:p14="http://schemas.microsoft.com/office/powerpoint/2010/main" val="273514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00C-1149-37B5-F3FC-5541E078CEFB}"/>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3EF188C-90B1-8323-80C5-7B182B9CFB52}"/>
              </a:ext>
            </a:extLst>
          </p:cNvPr>
          <p:cNvSpPr>
            <a:spLocks noGrp="1"/>
          </p:cNvSpPr>
          <p:nvPr>
            <p:ph idx="1"/>
          </p:nvPr>
        </p:nvSpPr>
        <p:spPr/>
        <p:txBody>
          <a:bodyPr/>
          <a:lstStyle/>
          <a:p>
            <a:r>
              <a:rPr lang="en-US" b="1" i="1" dirty="0">
                <a:solidFill>
                  <a:srgbClr val="EF4224"/>
                </a:solidFill>
              </a:rPr>
              <a:t>DefaultDict:</a:t>
            </a:r>
          </a:p>
          <a:p>
            <a:pPr marL="342900" indent="-342900">
              <a:buClr>
                <a:srgbClr val="EF4224"/>
              </a:buClr>
              <a:buFont typeface="Courier New" panose="02070309020205020404" pitchFamily="49" charset="0"/>
              <a:buChar char="o"/>
            </a:pPr>
            <a:r>
              <a:rPr lang="en-US" sz="2000" dirty="0"/>
              <a:t>A DefaultDict is also a sub-class to dictionary.</a:t>
            </a:r>
          </a:p>
          <a:p>
            <a:pPr marL="342900" indent="-342900">
              <a:buClr>
                <a:srgbClr val="EF4224"/>
              </a:buClr>
              <a:buFont typeface="Courier New" panose="02070309020205020404" pitchFamily="49" charset="0"/>
              <a:buChar char="o"/>
            </a:pPr>
            <a:r>
              <a:rPr lang="en-US" sz="2000" dirty="0"/>
              <a:t>It is used to provide some default values for the key that does not exist and never raises a KeyError.</a:t>
            </a:r>
          </a:p>
          <a:p>
            <a:pPr>
              <a:buClr>
                <a:srgbClr val="EF4224"/>
              </a:buClr>
            </a:pPr>
            <a:r>
              <a:rPr lang="en-US" sz="2000" i="1" dirty="0">
                <a:solidFill>
                  <a:srgbClr val="EF4224"/>
                </a:solidFill>
              </a:rPr>
              <a:t>Example:				Output:</a:t>
            </a:r>
          </a:p>
        </p:txBody>
      </p:sp>
      <p:pic>
        <p:nvPicPr>
          <p:cNvPr id="5" name="Picture 4">
            <a:extLst>
              <a:ext uri="{FF2B5EF4-FFF2-40B4-BE49-F238E27FC236}">
                <a16:creationId xmlns:a16="http://schemas.microsoft.com/office/drawing/2014/main" id="{F93BA791-3B04-B3CA-0E2E-51E9562C2C42}"/>
              </a:ext>
            </a:extLst>
          </p:cNvPr>
          <p:cNvPicPr>
            <a:picLocks noChangeAspect="1"/>
          </p:cNvPicPr>
          <p:nvPr/>
        </p:nvPicPr>
        <p:blipFill>
          <a:blip r:embed="rId2"/>
          <a:stretch>
            <a:fillRect/>
          </a:stretch>
        </p:blipFill>
        <p:spPr>
          <a:xfrm>
            <a:off x="396000" y="3487794"/>
            <a:ext cx="3168000" cy="2439412"/>
          </a:xfrm>
          <a:prstGeom prst="rect">
            <a:avLst/>
          </a:prstGeom>
        </p:spPr>
      </p:pic>
      <p:pic>
        <p:nvPicPr>
          <p:cNvPr id="8" name="Picture 7">
            <a:extLst>
              <a:ext uri="{FF2B5EF4-FFF2-40B4-BE49-F238E27FC236}">
                <a16:creationId xmlns:a16="http://schemas.microsoft.com/office/drawing/2014/main" id="{C606794C-8B0A-A456-DED2-898792BFBC7B}"/>
              </a:ext>
            </a:extLst>
          </p:cNvPr>
          <p:cNvPicPr>
            <a:picLocks noChangeAspect="1"/>
          </p:cNvPicPr>
          <p:nvPr/>
        </p:nvPicPr>
        <p:blipFill>
          <a:blip r:embed="rId3"/>
          <a:stretch>
            <a:fillRect/>
          </a:stretch>
        </p:blipFill>
        <p:spPr>
          <a:xfrm>
            <a:off x="4140000" y="3487794"/>
            <a:ext cx="3744000" cy="423412"/>
          </a:xfrm>
          <a:prstGeom prst="rect">
            <a:avLst/>
          </a:prstGeom>
        </p:spPr>
      </p:pic>
    </p:spTree>
    <p:extLst>
      <p:ext uri="{BB962C8B-B14F-4D97-AF65-F5344CB8AC3E}">
        <p14:creationId xmlns:p14="http://schemas.microsoft.com/office/powerpoint/2010/main" val="261624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00C-1149-37B5-F3FC-5541E078CEFB}"/>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3EF188C-90B1-8323-80C5-7B182B9CFB52}"/>
              </a:ext>
            </a:extLst>
          </p:cNvPr>
          <p:cNvSpPr>
            <a:spLocks noGrp="1"/>
          </p:cNvSpPr>
          <p:nvPr>
            <p:ph idx="1"/>
          </p:nvPr>
        </p:nvSpPr>
        <p:spPr/>
        <p:txBody>
          <a:bodyPr/>
          <a:lstStyle/>
          <a:p>
            <a:r>
              <a:rPr lang="en-US" b="1" i="1" dirty="0">
                <a:solidFill>
                  <a:srgbClr val="EF4224"/>
                </a:solidFill>
              </a:rPr>
              <a:t>ChainMap:</a:t>
            </a:r>
          </a:p>
          <a:p>
            <a:pPr marL="342900" indent="-342900">
              <a:buClr>
                <a:srgbClr val="EF4224"/>
              </a:buClr>
              <a:buFont typeface="Courier New" panose="02070309020205020404" pitchFamily="49" charset="0"/>
              <a:buChar char="o"/>
            </a:pPr>
            <a:r>
              <a:rPr lang="en-US" sz="2000" dirty="0"/>
              <a:t>A ChainMap encapsulates many dictionaries into a single unit and returns a list of dictionaries.</a:t>
            </a:r>
          </a:p>
          <a:p>
            <a:pPr>
              <a:buClr>
                <a:srgbClr val="EF4224"/>
              </a:buClr>
            </a:pPr>
            <a:r>
              <a:rPr lang="en-US" sz="2000" i="1" dirty="0">
                <a:solidFill>
                  <a:srgbClr val="EF4224"/>
                </a:solidFill>
              </a:rPr>
              <a:t>Example:				Output:</a:t>
            </a:r>
          </a:p>
        </p:txBody>
      </p:sp>
      <p:pic>
        <p:nvPicPr>
          <p:cNvPr id="6" name="Picture 5">
            <a:extLst>
              <a:ext uri="{FF2B5EF4-FFF2-40B4-BE49-F238E27FC236}">
                <a16:creationId xmlns:a16="http://schemas.microsoft.com/office/drawing/2014/main" id="{335CA6C6-6FBD-4270-11CB-42A411CD0B72}"/>
              </a:ext>
            </a:extLst>
          </p:cNvPr>
          <p:cNvPicPr>
            <a:picLocks noChangeAspect="1"/>
          </p:cNvPicPr>
          <p:nvPr/>
        </p:nvPicPr>
        <p:blipFill>
          <a:blip r:embed="rId2"/>
          <a:stretch>
            <a:fillRect/>
          </a:stretch>
        </p:blipFill>
        <p:spPr>
          <a:xfrm>
            <a:off x="252000" y="3191205"/>
            <a:ext cx="3144358" cy="2607623"/>
          </a:xfrm>
          <a:prstGeom prst="rect">
            <a:avLst/>
          </a:prstGeom>
        </p:spPr>
      </p:pic>
      <p:pic>
        <p:nvPicPr>
          <p:cNvPr id="9" name="Picture 8">
            <a:extLst>
              <a:ext uri="{FF2B5EF4-FFF2-40B4-BE49-F238E27FC236}">
                <a16:creationId xmlns:a16="http://schemas.microsoft.com/office/drawing/2014/main" id="{408F7D49-8CA2-BF95-B26A-62C00B7394B7}"/>
              </a:ext>
            </a:extLst>
          </p:cNvPr>
          <p:cNvPicPr>
            <a:picLocks noChangeAspect="1"/>
          </p:cNvPicPr>
          <p:nvPr/>
        </p:nvPicPr>
        <p:blipFill>
          <a:blip r:embed="rId3"/>
          <a:stretch>
            <a:fillRect/>
          </a:stretch>
        </p:blipFill>
        <p:spPr>
          <a:xfrm>
            <a:off x="4401375" y="3324780"/>
            <a:ext cx="4238625" cy="523539"/>
          </a:xfrm>
          <a:prstGeom prst="rect">
            <a:avLst/>
          </a:prstGeom>
        </p:spPr>
      </p:pic>
    </p:spTree>
    <p:extLst>
      <p:ext uri="{BB962C8B-B14F-4D97-AF65-F5344CB8AC3E}">
        <p14:creationId xmlns:p14="http://schemas.microsoft.com/office/powerpoint/2010/main" val="206481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800C-1149-37B5-F3FC-5541E078CEFB}"/>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3EF188C-90B1-8323-80C5-7B182B9CFB52}"/>
              </a:ext>
            </a:extLst>
          </p:cNvPr>
          <p:cNvSpPr>
            <a:spLocks noGrp="1"/>
          </p:cNvSpPr>
          <p:nvPr>
            <p:ph idx="1"/>
          </p:nvPr>
        </p:nvSpPr>
        <p:spPr/>
        <p:txBody>
          <a:bodyPr/>
          <a:lstStyle/>
          <a:p>
            <a:r>
              <a:rPr lang="en-US" b="1" i="1" dirty="0">
                <a:solidFill>
                  <a:srgbClr val="EF4224"/>
                </a:solidFill>
              </a:rPr>
              <a:t>NamedTuple:</a:t>
            </a:r>
          </a:p>
          <a:p>
            <a:pPr marL="342900" indent="-342900">
              <a:buClr>
                <a:srgbClr val="EF4224"/>
              </a:buClr>
              <a:buFont typeface="Courier New" panose="02070309020205020404" pitchFamily="49" charset="0"/>
              <a:buChar char="o"/>
            </a:pPr>
            <a:r>
              <a:rPr lang="en-US" sz="2000" dirty="0"/>
              <a:t>A NamedTuple returns a tuple object with names for each position which the ordinary tuples lack.</a:t>
            </a:r>
          </a:p>
          <a:p>
            <a:pPr marL="342900" indent="-342900">
              <a:buClr>
                <a:srgbClr val="EF4224"/>
              </a:buClr>
              <a:buFont typeface="Courier New" panose="02070309020205020404" pitchFamily="49" charset="0"/>
              <a:buChar char="o"/>
            </a:pPr>
            <a:r>
              <a:rPr lang="en-US" sz="2000" dirty="0"/>
              <a:t>For Example: consider a tuple named student where the first element represents fname, second name represents lname and the third element represents the DOB.</a:t>
            </a:r>
          </a:p>
          <a:p>
            <a:pPr marL="342900" indent="-342900">
              <a:buClr>
                <a:srgbClr val="EF4224"/>
              </a:buClr>
              <a:buFont typeface="Courier New" panose="02070309020205020404" pitchFamily="49" charset="0"/>
              <a:buChar char="o"/>
            </a:pPr>
            <a:r>
              <a:rPr lang="en-US" sz="2000" dirty="0"/>
              <a:t>Suppose for calling fname instead of remembering the index position you can actually call the element by using the fname argument.</a:t>
            </a:r>
          </a:p>
          <a:p>
            <a:pPr>
              <a:buClr>
                <a:srgbClr val="EF4224"/>
              </a:buClr>
            </a:pPr>
            <a:r>
              <a:rPr lang="en-US" sz="2000" i="1" dirty="0">
                <a:solidFill>
                  <a:srgbClr val="EF4224"/>
                </a:solidFill>
              </a:rPr>
              <a:t>Syntax:</a:t>
            </a:r>
          </a:p>
        </p:txBody>
      </p:sp>
      <p:pic>
        <p:nvPicPr>
          <p:cNvPr id="5" name="Picture 4">
            <a:extLst>
              <a:ext uri="{FF2B5EF4-FFF2-40B4-BE49-F238E27FC236}">
                <a16:creationId xmlns:a16="http://schemas.microsoft.com/office/drawing/2014/main" id="{8CF50666-4137-29EF-2507-169A22D9CD78}"/>
              </a:ext>
            </a:extLst>
          </p:cNvPr>
          <p:cNvPicPr>
            <a:picLocks noChangeAspect="1"/>
          </p:cNvPicPr>
          <p:nvPr/>
        </p:nvPicPr>
        <p:blipFill>
          <a:blip r:embed="rId2"/>
          <a:stretch>
            <a:fillRect/>
          </a:stretch>
        </p:blipFill>
        <p:spPr>
          <a:xfrm>
            <a:off x="1548000" y="4847206"/>
            <a:ext cx="4892724" cy="517843"/>
          </a:xfrm>
          <a:prstGeom prst="rect">
            <a:avLst/>
          </a:prstGeom>
        </p:spPr>
      </p:pic>
    </p:spTree>
    <p:extLst>
      <p:ext uri="{BB962C8B-B14F-4D97-AF65-F5344CB8AC3E}">
        <p14:creationId xmlns:p14="http://schemas.microsoft.com/office/powerpoint/2010/main" val="2176285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1585-F94B-0133-DF62-467B3C05B858}"/>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4D77AB14-F9EE-2551-C11B-C6EBA7EAF7AB}"/>
              </a:ext>
            </a:extLst>
          </p:cNvPr>
          <p:cNvSpPr>
            <a:spLocks noGrp="1"/>
          </p:cNvSpPr>
          <p:nvPr>
            <p:ph idx="1"/>
          </p:nvPr>
        </p:nvSpPr>
        <p:spPr/>
        <p:txBody>
          <a:bodyPr/>
          <a:lstStyle/>
          <a:p>
            <a:r>
              <a:rPr lang="en-US" b="1" i="1" dirty="0">
                <a:solidFill>
                  <a:srgbClr val="EF4224"/>
                </a:solidFill>
              </a:rPr>
              <a:t>Example:				Output:</a:t>
            </a:r>
          </a:p>
        </p:txBody>
      </p:sp>
      <p:pic>
        <p:nvPicPr>
          <p:cNvPr id="5" name="Picture 4">
            <a:extLst>
              <a:ext uri="{FF2B5EF4-FFF2-40B4-BE49-F238E27FC236}">
                <a16:creationId xmlns:a16="http://schemas.microsoft.com/office/drawing/2014/main" id="{E92397F5-3564-5F6C-4F1B-092A863FC357}"/>
              </a:ext>
            </a:extLst>
          </p:cNvPr>
          <p:cNvPicPr>
            <a:picLocks noChangeAspect="1"/>
          </p:cNvPicPr>
          <p:nvPr/>
        </p:nvPicPr>
        <p:blipFill>
          <a:blip r:embed="rId2"/>
          <a:stretch>
            <a:fillRect/>
          </a:stretch>
        </p:blipFill>
        <p:spPr>
          <a:xfrm>
            <a:off x="108000" y="1895206"/>
            <a:ext cx="4248000" cy="3867150"/>
          </a:xfrm>
          <a:prstGeom prst="rect">
            <a:avLst/>
          </a:prstGeom>
        </p:spPr>
      </p:pic>
      <p:pic>
        <p:nvPicPr>
          <p:cNvPr id="7" name="Picture 6">
            <a:extLst>
              <a:ext uri="{FF2B5EF4-FFF2-40B4-BE49-F238E27FC236}">
                <a16:creationId xmlns:a16="http://schemas.microsoft.com/office/drawing/2014/main" id="{255165F6-7779-0E3F-EC4F-DF65491802D7}"/>
              </a:ext>
            </a:extLst>
          </p:cNvPr>
          <p:cNvPicPr>
            <a:picLocks noChangeAspect="1"/>
          </p:cNvPicPr>
          <p:nvPr/>
        </p:nvPicPr>
        <p:blipFill>
          <a:blip r:embed="rId3"/>
          <a:stretch>
            <a:fillRect/>
          </a:stretch>
        </p:blipFill>
        <p:spPr>
          <a:xfrm>
            <a:off x="4788002" y="1895206"/>
            <a:ext cx="3569684" cy="648000"/>
          </a:xfrm>
          <a:prstGeom prst="rect">
            <a:avLst/>
          </a:prstGeom>
        </p:spPr>
      </p:pic>
    </p:spTree>
    <p:extLst>
      <p:ext uri="{BB962C8B-B14F-4D97-AF65-F5344CB8AC3E}">
        <p14:creationId xmlns:p14="http://schemas.microsoft.com/office/powerpoint/2010/main" val="69960582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927</TotalTime>
  <Words>664</Words>
  <Application>Microsoft Office PowerPoint</Application>
  <PresentationFormat>Custom</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Calibri</vt:lpstr>
      <vt:lpstr>Calibri Light</vt:lpstr>
      <vt:lpstr>Courier New</vt:lpstr>
      <vt:lpstr>D-DIN-PRO</vt:lpstr>
      <vt:lpstr>Wingdings</vt:lpstr>
      <vt:lpstr>1_Custom Design</vt:lpstr>
      <vt:lpstr>Custom Design</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Spot Pras</dc:creator>
  <cp:lastModifiedBy>DELL</cp:lastModifiedBy>
  <cp:revision>157</cp:revision>
  <dcterms:modified xsi:type="dcterms:W3CDTF">2023-08-22T07:51:45Z</dcterms:modified>
</cp:coreProperties>
</file>