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8"/>
  </p:notesMasterIdLst>
  <p:sldIdLst>
    <p:sldId id="256" r:id="rId3"/>
    <p:sldId id="257" r:id="rId4"/>
    <p:sldId id="260" r:id="rId5"/>
    <p:sldId id="266" r:id="rId6"/>
    <p:sldId id="261" r:id="rId7"/>
    <p:sldId id="262" r:id="rId8"/>
    <p:sldId id="263" r:id="rId9"/>
    <p:sldId id="264" r:id="rId10"/>
    <p:sldId id="270" r:id="rId11"/>
    <p:sldId id="271" r:id="rId12"/>
    <p:sldId id="275" r:id="rId13"/>
    <p:sldId id="276" r:id="rId14"/>
    <p:sldId id="265" r:id="rId15"/>
    <p:sldId id="267" r:id="rId16"/>
    <p:sldId id="268" r:id="rId17"/>
    <p:sldId id="269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59" r:id="rId27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44BE-C186-712A-E11C-831FCA87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3A04-23B2-9774-59E7-E8A6D5B9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548CA-C5E4-820D-EBF2-E521CB33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" y="1896030"/>
            <a:ext cx="3744001" cy="172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933FC-686E-FC7D-007B-7F5B85FE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51" y="1896030"/>
            <a:ext cx="4519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40C6-EFE7-05F8-720F-5C95ACFE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862D-B7B4-D3B7-1EE3-919F890A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Nested for loop: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programming language allows to use one for loop inside another for loop.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FF0000"/>
                </a:solidFill>
              </a:rPr>
              <a:t>for </a:t>
            </a:r>
            <a:r>
              <a:rPr lang="en-US" sz="2000" i="1" dirty="0" err="1">
                <a:solidFill>
                  <a:srgbClr val="FF0000"/>
                </a:solidFill>
              </a:rPr>
              <a:t>iterator_var</a:t>
            </a:r>
            <a:r>
              <a:rPr lang="en-US" sz="2000" i="1" dirty="0">
                <a:solidFill>
                  <a:srgbClr val="FF0000"/>
                </a:solidFill>
              </a:rPr>
              <a:t> in sequence: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for </a:t>
            </a:r>
            <a:r>
              <a:rPr lang="en-US" sz="2000" i="1" dirty="0" err="1">
                <a:solidFill>
                  <a:srgbClr val="FF0000"/>
                </a:solidFill>
              </a:rPr>
              <a:t>iterator_var</a:t>
            </a:r>
            <a:r>
              <a:rPr lang="en-US" sz="2000" i="1" dirty="0">
                <a:solidFill>
                  <a:srgbClr val="FF0000"/>
                </a:solidFill>
              </a:rPr>
              <a:t> in sequence: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	statements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statements</a:t>
            </a:r>
          </a:p>
        </p:txBody>
      </p:sp>
    </p:spTree>
    <p:extLst>
      <p:ext uri="{BB962C8B-B14F-4D97-AF65-F5344CB8AC3E}">
        <p14:creationId xmlns:p14="http://schemas.microsoft.com/office/powerpoint/2010/main" val="178676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E6D-B4EA-4C61-61BF-94712A11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5260-6F80-EE57-9262-3F001C54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B11F-49FF-CB31-A216-868389C7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967206"/>
            <a:ext cx="3565241" cy="2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AC3D6-793C-5DB6-DCA6-F47BA0BB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91" y="1967206"/>
            <a:ext cx="4446109" cy="32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72A-755E-71F9-151E-1FD456BC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2EB-DD85-44FA-EA34-6A030308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While Loop: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While loop is used to iterate a part of a program repeatedly until the specified </a:t>
            </a:r>
            <a:r>
              <a:rPr lang="en-US" sz="2000" dirty="0">
                <a:solidFill>
                  <a:srgbClr val="EF4224"/>
                </a:solidFill>
              </a:rPr>
              <a:t>Boolean Condition is True</a:t>
            </a:r>
            <a:r>
              <a:rPr lang="en-US" sz="2000" dirty="0"/>
              <a:t>. As soon as the Boolean condition turns </a:t>
            </a:r>
            <a:r>
              <a:rPr lang="en-US" sz="2000" dirty="0">
                <a:solidFill>
                  <a:srgbClr val="EF4224"/>
                </a:solidFill>
              </a:rPr>
              <a:t>False</a:t>
            </a:r>
            <a:r>
              <a:rPr lang="en-US" sz="2000" dirty="0"/>
              <a:t> , The loop </a:t>
            </a:r>
            <a:r>
              <a:rPr lang="en-US" sz="2000" dirty="0">
                <a:solidFill>
                  <a:srgbClr val="EF4224"/>
                </a:solidFill>
              </a:rPr>
              <a:t>automatically stops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while loop is considered as a repeating </a:t>
            </a:r>
            <a:r>
              <a:rPr lang="en-US" sz="2000" dirty="0">
                <a:solidFill>
                  <a:srgbClr val="EF4224"/>
                </a:solidFill>
              </a:rPr>
              <a:t>if statement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the number of iterations is not fixed, it is </a:t>
            </a:r>
            <a:r>
              <a:rPr lang="en-US" sz="2000" dirty="0">
                <a:solidFill>
                  <a:srgbClr val="EF4224"/>
                </a:solidFill>
              </a:rPr>
              <a:t>recommended</a:t>
            </a:r>
            <a:r>
              <a:rPr lang="en-US" sz="2000" dirty="0"/>
              <a:t> to use </a:t>
            </a:r>
            <a:r>
              <a:rPr lang="en-US" sz="2000" dirty="0">
                <a:solidFill>
                  <a:srgbClr val="EF4224"/>
                </a:solidFill>
              </a:rPr>
              <a:t>while loop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  <a:endParaRPr lang="en-US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	</a:t>
            </a:r>
            <a:r>
              <a:rPr lang="en-US" sz="2000" i="1" dirty="0">
                <a:solidFill>
                  <a:srgbClr val="FF0000"/>
                </a:solidFill>
              </a:rPr>
              <a:t>while condition: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statement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132505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7FC8-411F-CB71-8DB1-B294B67C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F496-C880-B769-3B69-8C3AC061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rgbClr val="EF4224"/>
                </a:solidFill>
              </a:rPr>
              <a:t>Flow chart: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32996-DE19-FF1D-F634-AF3EBEA8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1247206"/>
            <a:ext cx="4608000" cy="47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696-761A-1619-AEF3-EF100581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A7A-BE68-8AE6-9B45-6E36989F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15E65-E8AA-83D7-8707-B96D0DF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895206"/>
            <a:ext cx="3636750" cy="18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33A07-59A3-E938-B5A2-CA569D66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0" y="1895206"/>
            <a:ext cx="4752000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696-761A-1619-AEF3-EF100581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A7A-BE68-8AE6-9B45-6E36989F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6DC9D-6DE9-76DD-CAA6-D3091647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" y="1895206"/>
            <a:ext cx="4276725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EB5B2-85FF-DFA1-8E46-BE49A1F8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95206"/>
            <a:ext cx="427672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59DE-FFFB-DBF7-F9BB-20AA803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87AD-2066-A4CD-C51D-BCCA65F7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Else statement in while loop: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else clause is only executed when your while condition becomes false.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you break out of the loop  or if an exception is raised, it won’t be executed.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while condition: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statements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else: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FF0000"/>
                </a:solidFill>
              </a:rPr>
              <a:t>		statements</a:t>
            </a:r>
          </a:p>
        </p:txBody>
      </p:sp>
    </p:spTree>
    <p:extLst>
      <p:ext uri="{BB962C8B-B14F-4D97-AF65-F5344CB8AC3E}">
        <p14:creationId xmlns:p14="http://schemas.microsoft.com/office/powerpoint/2010/main" val="379000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0303-D4EC-037F-E1D5-F18D4538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C09D-9E46-C9BF-B383-95410832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848DC-EBBE-D521-5436-F579D13A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" y="1869836"/>
            <a:ext cx="3600000" cy="196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F343D-3C9F-8728-819A-1A494A75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50" y="1869836"/>
            <a:ext cx="4519350" cy="31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752E-214C-D145-CF88-C64B6B7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CBC1-9CF9-4294-6A25-E444839A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Nested while loop: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programming language allows to use one while loop inside another while loop.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while expression: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	while expression: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		statement(s)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statement(s)</a:t>
            </a:r>
          </a:p>
        </p:txBody>
      </p:sp>
    </p:spTree>
    <p:extLst>
      <p:ext uri="{BB962C8B-B14F-4D97-AF65-F5344CB8AC3E}">
        <p14:creationId xmlns:p14="http://schemas.microsoft.com/office/powerpoint/2010/main" val="300621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EF4224"/>
                </a:solidFill>
              </a:rPr>
              <a:t>What is a loop ?</a:t>
            </a:r>
          </a:p>
          <a:p>
            <a:r>
              <a:rPr lang="en-US" sz="2000" dirty="0"/>
              <a:t>	Loop is a feature used to execute a particular part of a program </a:t>
            </a:r>
            <a:r>
              <a:rPr lang="en-US" sz="2000" dirty="0">
                <a:solidFill>
                  <a:srgbClr val="EF4224"/>
                </a:solidFill>
              </a:rPr>
              <a:t>repeatedly</a:t>
            </a:r>
            <a:r>
              <a:rPr lang="en-US" sz="2000" dirty="0"/>
              <a:t> if a given </a:t>
            </a:r>
            <a:r>
              <a:rPr lang="en-US" sz="2000" dirty="0">
                <a:solidFill>
                  <a:srgbClr val="EF4224"/>
                </a:solidFill>
              </a:rPr>
              <a:t>condition</a:t>
            </a:r>
            <a:r>
              <a:rPr lang="en-US" sz="2000" dirty="0"/>
              <a:t> evaluates to be </a:t>
            </a:r>
            <a:r>
              <a:rPr lang="en-US" sz="2000" dirty="0">
                <a:solidFill>
                  <a:srgbClr val="EF4224"/>
                </a:solidFill>
              </a:rPr>
              <a:t>True</a:t>
            </a:r>
            <a:r>
              <a:rPr lang="en-US" sz="2000" dirty="0"/>
              <a:t>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Types of Loop:		Loop work flow:</a:t>
            </a:r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For Loop</a:t>
            </a:r>
            <a:endParaRPr lang="en-US" sz="1600" dirty="0"/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While Loop</a:t>
            </a:r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Do – While Loop</a:t>
            </a:r>
            <a:endParaRPr lang="en-US" sz="2000" dirty="0"/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F957C-645B-A12E-5A00-C13DBBC2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0" y="3021012"/>
            <a:ext cx="5868000" cy="27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30C8-5D96-C18E-AAA5-3130B4E3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7277-718B-8C6A-E7F7-F93E111D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E9491-FB33-DD3E-457D-4BEFFC6E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895206"/>
            <a:ext cx="3219450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5C70A-3D40-17AD-D7D6-56563A1A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1" y="1895207"/>
            <a:ext cx="4932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3F28-0ACB-A698-C00E-C34F8440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A087-100E-87F6-1F85-5E35D4D0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Loop control statements: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Loop control statements change execution from their normal sequence.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When execution leaves a scope, all automatic objects that were created in that scope are destroyed.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Three control statements: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Continue statement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Break statement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Pass statement</a:t>
            </a:r>
          </a:p>
        </p:txBody>
      </p:sp>
    </p:spTree>
    <p:extLst>
      <p:ext uri="{BB962C8B-B14F-4D97-AF65-F5344CB8AC3E}">
        <p14:creationId xmlns:p14="http://schemas.microsoft.com/office/powerpoint/2010/main" val="16066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3DDB-597D-56D9-2C77-83EEFF73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4C5E-8347-876E-6F94-9FD4FB33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Continue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continue statement in python returns the control to the beginning of the loop.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AA490-4A94-A8A6-A2B1-F7725320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064907"/>
            <a:ext cx="40195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C6CA8-B8BA-2C9A-B79E-C053B758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1" y="3047205"/>
            <a:ext cx="4464000" cy="27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3DDB-597D-56D9-2C77-83EEFF73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4C5E-8347-876E-6F94-9FD4FB33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break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break statement in python brings the control out of the loop.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2B421-1194-F672-3380-CDFEC66E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2831206"/>
            <a:ext cx="3816000" cy="20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8EEDF-8591-192F-F8C0-70E438C5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00" y="2831206"/>
            <a:ext cx="4428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3DDB-597D-56D9-2C77-83EEFF73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4C5E-8347-876E-6F94-9FD4FB33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pass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use pass statement in python to write empty loops.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pass is also used for empty control statements, functions and classes.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8EC2-723C-253F-6FF4-7D51E246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3169682"/>
            <a:ext cx="351472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9C27D-D9CB-48FF-FAC6-C4DEDEF9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1" y="3169682"/>
            <a:ext cx="4824000" cy="20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64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E8C5-172A-ED5A-DE13-47E004C5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7DDE-FE6D-F8CD-A885-6A8D16E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For Loop: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EF4224"/>
                </a:solidFill>
              </a:rPr>
              <a:t>for loop</a:t>
            </a:r>
            <a:r>
              <a:rPr lang="en-US" sz="2000" dirty="0"/>
              <a:t> is used to iterate a given set of statements </a:t>
            </a:r>
            <a:r>
              <a:rPr lang="en-US" sz="2000" dirty="0">
                <a:solidFill>
                  <a:srgbClr val="EF4224"/>
                </a:solidFill>
              </a:rPr>
              <a:t>multiple times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for loop functions by running a </a:t>
            </a:r>
            <a:r>
              <a:rPr lang="en-US" sz="2000" dirty="0">
                <a:solidFill>
                  <a:srgbClr val="EF4224"/>
                </a:solidFill>
              </a:rPr>
              <a:t>section of code repeatedly</a:t>
            </a:r>
            <a:r>
              <a:rPr lang="en-US" sz="2000" dirty="0"/>
              <a:t> until a certain condition has been satisfied.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 of For loop: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FF0000"/>
                </a:solidFill>
              </a:rPr>
              <a:t>	for </a:t>
            </a:r>
            <a:r>
              <a:rPr lang="en-US" sz="2000" dirty="0" err="1">
                <a:solidFill>
                  <a:srgbClr val="FF0000"/>
                </a:solidFill>
              </a:rPr>
              <a:t>iterator_variable</a:t>
            </a:r>
            <a:r>
              <a:rPr lang="en-US" sz="2000" dirty="0">
                <a:solidFill>
                  <a:srgbClr val="FF0000"/>
                </a:solidFill>
              </a:rPr>
              <a:t> in sequence: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FF0000"/>
                </a:solidFill>
              </a:rPr>
              <a:t>		statements</a:t>
            </a:r>
          </a:p>
        </p:txBody>
      </p:sp>
    </p:spTree>
    <p:extLst>
      <p:ext uri="{BB962C8B-B14F-4D97-AF65-F5344CB8AC3E}">
        <p14:creationId xmlns:p14="http://schemas.microsoft.com/office/powerpoint/2010/main" val="18795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9BD-6713-A4B1-C4AB-BE227DC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EA4D-41D4-059E-67CA-F944DA83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EF4224"/>
                </a:solidFill>
              </a:rPr>
              <a:t>Flow chart: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76759-D862-E17B-CCE2-8060F18B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0" y="1175206"/>
            <a:ext cx="3583371" cy="48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36FD-226F-D4DA-87AB-3AB87153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5A19-B868-458E-935E-1B4CB836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9232-4B7F-8579-C776-CF62A9FC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95206"/>
            <a:ext cx="3762375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2E6AC-AA43-8AC1-FAB1-0EA121CE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895206"/>
            <a:ext cx="4428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B372-94F9-B772-02AD-6DDEF8A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EF3E-720D-3FFE-621D-A5EE74A7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404650" cy="437601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range() function: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range() function returns a sequence of numbers, starting from 0 by default and increments by 1 by default and stops before a specified number.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FF0000"/>
                </a:solidFill>
              </a:rPr>
              <a:t>range(start, stop, step)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Parameter values: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Start:</a:t>
            </a:r>
            <a:r>
              <a:rPr lang="en-US" sz="1800" dirty="0"/>
              <a:t> Optional. An integer number specifying at which position to start. Default is 0.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Stop:</a:t>
            </a:r>
            <a:r>
              <a:rPr lang="en-US" sz="1800" dirty="0"/>
              <a:t> Required. An integer number specifying at which position to stop.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Step:</a:t>
            </a:r>
            <a:r>
              <a:rPr lang="en-US" sz="1800" dirty="0"/>
              <a:t> Optional. An integer number specifying the incrementations. Default is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85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DDA3-57FF-9CD0-C390-A7F7843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1DCD-F41A-B6A3-5BD5-F3E13A35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8CAF-450E-6B6B-0B75-95B9B2BA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95206"/>
            <a:ext cx="3857625" cy="15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E4347-2ACF-91E1-887B-2050856A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75" y="1895207"/>
            <a:ext cx="4367825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ABC-EB0C-7F44-B2FC-FB5E0F9F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7377-5F1B-3903-04A7-603FD910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Sequence datatypes in for loop: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  <a:endParaRPr lang="en-US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CE514-DF51-EDB6-C3FC-F6FF4E12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27206"/>
            <a:ext cx="3562350" cy="29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08D5E-3A45-35C3-5082-E0EA1642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00" y="2327206"/>
            <a:ext cx="4464000" cy="29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564-0DAC-5844-2C73-BF3CC25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2ED7-814D-FC43-E6DE-CA26FDCE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Else statement with for loop in python: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can also combine else statement with for loop.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As there is no condition in for loop based on which the execution will terminate so the else block will be executed immediately after for block finishes execution.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for </a:t>
            </a:r>
            <a:r>
              <a:rPr lang="en-US" sz="2000" dirty="0" err="1">
                <a:solidFill>
                  <a:srgbClr val="FF0000"/>
                </a:solidFill>
              </a:rPr>
              <a:t>iterator_variable</a:t>
            </a:r>
            <a:r>
              <a:rPr lang="en-US" sz="2000" dirty="0">
                <a:solidFill>
                  <a:srgbClr val="FF0000"/>
                </a:solidFill>
              </a:rPr>
              <a:t> in sequence: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FF0000"/>
                </a:solidFill>
              </a:rPr>
              <a:t>		statements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FF0000"/>
                </a:solidFill>
              </a:rPr>
              <a:t>	else: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FF0000"/>
                </a:solidFill>
              </a:rPr>
              <a:t>		statements</a:t>
            </a:r>
          </a:p>
        </p:txBody>
      </p:sp>
    </p:spTree>
    <p:extLst>
      <p:ext uri="{BB962C8B-B14F-4D97-AF65-F5344CB8AC3E}">
        <p14:creationId xmlns:p14="http://schemas.microsoft.com/office/powerpoint/2010/main" val="115470115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715</Words>
  <Application>Microsoft Office PowerPoint</Application>
  <PresentationFormat>Custom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Loops in Python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169</cp:revision>
  <dcterms:modified xsi:type="dcterms:W3CDTF">2023-05-11T10:44:41Z</dcterms:modified>
</cp:coreProperties>
</file>