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1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Scopes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What is a Scope?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variable is only available from inside the region it is created. This is known as scope.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Types of scopes: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Local Scope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Global Scope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Naming Variables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Global keyword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2654-4F61-1D40-3D58-2C995952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68B4-4A7A-76B3-81FF-ED05F643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Local Scope: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variable created inside a function belongs to the local scope of that function.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can be only used inside that function.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54EAB-1195-B6AF-F706-11ED8C43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99" y="3695206"/>
            <a:ext cx="2480651" cy="156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CC8C3-AB83-C7F1-77B5-9D3821B6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0" y="3551206"/>
            <a:ext cx="4790699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2FF1-BB3B-EDD3-E5C6-36FE751D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50EA-2084-67CA-91E1-2E9FFD6E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Function Inside Function: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As explained before the variable inside a function is  not available outside the function.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But it is available for any function inside the function.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D9F35-0B5D-CED8-DCCF-82126DEC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567666"/>
            <a:ext cx="2539516" cy="1279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5F8DE-1F34-8CCB-7692-BD8F027B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00" y="3567666"/>
            <a:ext cx="5328000" cy="18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AC4D-7F97-82A0-6724-8A26C110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7C56-6664-8F08-5990-080F11BA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Global Scope: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variable created in the main body of the python code is a global variable and belongs to the global scope.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Global variables are available from within any scope, global and local.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F3AB2-887F-71BB-CC3B-66E1559B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0" y="3551206"/>
            <a:ext cx="2274698" cy="136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F1009-7D7F-FC1C-CA61-10B31DC7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1" y="3551207"/>
            <a:ext cx="5040000" cy="15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E455-F277-FE0B-5C37-2170A07E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1FB6-44C5-ACC0-A4D0-CA1BDA0C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Naming Variables: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you operate with the same variable name inside and outside of a function.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will treat them as two separate variables.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One available in the global scope and one available in the local scope.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D4B3D-34B9-7091-7195-3CFFCE6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00" y="3972481"/>
            <a:ext cx="2088000" cy="1971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0D12E-6E52-11A9-C4B6-CFDF2948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1" y="3972481"/>
            <a:ext cx="4519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2128-4B90-1788-F1B5-A3601131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498F-F460-E364-F9B5-7916BFB5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Global Keyword: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you need to create a global variable, but are stuck in the local scope.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You can use the global keyword.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global keyword makes the variable global.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97B38-4F61-FEA2-DF09-2F6EE1CB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3703082"/>
            <a:ext cx="2424556" cy="172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C9AAD-A9E1-3D32-6895-F032B9B9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1" y="3703082"/>
            <a:ext cx="4644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258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Scopes In Python</vt:lpstr>
      <vt:lpstr>Scope</vt:lpstr>
      <vt:lpstr>Scope</vt:lpstr>
      <vt:lpstr>Scope</vt:lpstr>
      <vt:lpstr>Scope</vt:lpstr>
      <vt:lpstr>Scope</vt:lpstr>
      <vt:lpstr>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138</cp:revision>
  <dcterms:modified xsi:type="dcterms:W3CDTF">2023-05-08T07:16:34Z</dcterms:modified>
</cp:coreProperties>
</file>