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20" r:id="rId3"/>
    <p:sldId id="2521" r:id="rId4"/>
    <p:sldId id="2522" r:id="rId5"/>
    <p:sldId id="2523" r:id="rId6"/>
    <p:sldId id="2526" r:id="rId7"/>
    <p:sldId id="2525" r:id="rId8"/>
    <p:sldId id="25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BD6-5A4C-BF4A-A49B-E14E97FF4CD1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72F7C-17B6-BA46-8F48-178946F4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62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60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29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32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88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39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1F1E4-DBC3-514D-A052-DABCFEA7D1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33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D22-5F39-CB44-ADD8-C2022811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2EAB-F1EE-754B-B411-B30EF089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E29E-1EEE-E44A-B8C5-6AF08422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B872-C951-DB43-9DC1-A66A6447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B16A-734B-7243-B2A5-F576FEAB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E9B0-85AC-1E44-ADFC-8BC6A1C3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509E-E159-7648-B308-2363B988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367B-0079-D34F-ADAB-9B4405B8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4B00-836F-664E-B6A2-67F3184B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574B-5E6D-264C-8DC8-E12385E5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5570F-DB67-614B-BD49-1A126FAF7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4170B-34BB-154A-8EA5-DDF6BE68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FF6F-013C-3D41-860A-C9BD8BFF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F3A-1BDB-3948-AF4B-FA49C992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B41C-1293-BA4A-871F-5FE515C6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571651" y="63500"/>
            <a:ext cx="1104870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02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E2C-B7A0-1146-9163-4D79956B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C2C2-1D2F-FC41-95C2-8C1B31AE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D477-835E-904F-A1F9-A0F0009E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0FAA-1701-984E-A8E4-001A17DA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2F10-21D3-CA46-960E-B995AE29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D3A6-FED7-0948-B324-68671F0D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70F48-975E-8D41-B099-8EB71847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32A4-2610-5248-B045-4B11B164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23C7-CD49-AF4C-8F66-2FA6A693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06C-21FC-BF43-B83E-B42E0E3C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C90C-FD48-0546-95B8-92C5212B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155B-BEFC-2244-A946-EB9B48CD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C3860-407D-FD42-B273-0A21F256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4E8A-3653-C244-A1D1-49D21084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012C-ECA9-E04D-BBF0-576E55AF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38F3-169B-2948-9852-DD6DCC29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5B27-DEB5-9C44-A270-3AE7FCE3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9C55-AE34-464F-B841-EBF84FD8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03F7C-349C-C748-89F9-69E4E6AA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458EF-5DB7-2D4A-8530-62952D16D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F54EA-BD84-A54F-8F35-B0C48E90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12C6F-9E8D-4A4C-90FA-241AA6EB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29DF7-0B1E-5E41-A90D-BA824AAE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3FCFF-9F29-A94F-A12B-EAC636A7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51A8-2BC2-C64B-BECC-9214E06C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6D79E-04D6-AB4B-8622-8F80C4DF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3EAB7-115B-BD4B-8A36-ACA622BB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27542-B9ED-C741-97A9-B60299B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008BA-7FBE-3740-8300-D899823C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4A76-8D46-2F4A-B85E-D527BBF7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4F5B1-2BF9-AA46-8E66-41983A15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23AA-854D-A148-A9A8-6015DA98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0D4A-8EA6-F14E-9E35-807671A8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3FDEA-EEA1-AD4B-BC0C-F5CCB116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E37B8-BB06-F846-88DE-6D315366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66C1-8B59-A046-8C72-2B9AA9AA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700DB-8166-9D4E-B003-5F8F00A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0F09-4201-8947-8CFB-651CCA11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0973C-E8AA-A24E-860F-EE397A1E7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045F5-D03D-7649-BDC1-E2741C2E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3EFA2-D016-F949-8233-3D564F4F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C2EA-F8A2-9F4B-A7F0-0A6950F7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A559-D1E3-784E-A61E-73303D64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F4377-2E27-9F45-8BB8-7CA7789C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42B7-497C-F34A-80D8-F2F19E89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1DA6-E38B-C94D-876D-1423868FD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5592-D9E9-3649-8A8B-A50CB1F3A18D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C2B1-D915-5447-9DC1-DFE46CFA3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A343-45F9-974F-8343-BFFCD6579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5B31-FCDA-B942-B59C-45F9E67F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120DC-B74C-304E-8BCD-B1C16449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04" y="1317770"/>
            <a:ext cx="1226749" cy="1204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259AD-5633-C64C-A9D3-F85CC9DC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780" y="5263008"/>
            <a:ext cx="628273" cy="670158"/>
          </a:xfrm>
          <a:prstGeom prst="rect">
            <a:avLst/>
          </a:prstGeom>
        </p:spPr>
      </p:pic>
      <p:pic>
        <p:nvPicPr>
          <p:cNvPr id="2050" name="Picture 2" descr="Logging using Telegraf and Influxdb for Mongo Restore and Backup Process -  DEV">
            <a:extLst>
              <a:ext uri="{FF2B5EF4-FFF2-40B4-BE49-F238E27FC236}">
                <a16:creationId xmlns:a16="http://schemas.microsoft.com/office/drawing/2014/main" id="{CFEBADE7-C53F-5343-A731-C766650A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5" y="1437207"/>
            <a:ext cx="924929" cy="9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ggle - Wikipedia">
            <a:extLst>
              <a:ext uri="{FF2B5EF4-FFF2-40B4-BE49-F238E27FC236}">
                <a16:creationId xmlns:a16="http://schemas.microsoft.com/office/drawing/2014/main" id="{2BE38B27-310C-344C-A9E1-E3E09463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23" y="2975521"/>
            <a:ext cx="1029274" cy="3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oratory Data Analysis with pandas | by Roman Orac | Towards Data Science">
            <a:extLst>
              <a:ext uri="{FF2B5EF4-FFF2-40B4-BE49-F238E27FC236}">
                <a16:creationId xmlns:a16="http://schemas.microsoft.com/office/drawing/2014/main" id="{585CF928-8D6F-F644-814F-C7C374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44" y="2250480"/>
            <a:ext cx="1815057" cy="11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Matplotlib: Python plotting — Matplotlib 3.3.1 documentation">
            <a:extLst>
              <a:ext uri="{FF2B5EF4-FFF2-40B4-BE49-F238E27FC236}">
                <a16:creationId xmlns:a16="http://schemas.microsoft.com/office/drawing/2014/main" id="{6D41CBBF-DD91-3346-AC95-83B4DEC50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1C75A-868A-744D-9425-E4AA9652768F}"/>
              </a:ext>
            </a:extLst>
          </p:cNvPr>
          <p:cNvCxnSpPr>
            <a:cxnSpLocks/>
          </p:cNvCxnSpPr>
          <p:nvPr/>
        </p:nvCxnSpPr>
        <p:spPr>
          <a:xfrm>
            <a:off x="2930626" y="1931155"/>
            <a:ext cx="764173" cy="25029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3AD372-0047-A740-B0A0-D0D2987A0D9E}"/>
              </a:ext>
            </a:extLst>
          </p:cNvPr>
          <p:cNvCxnSpPr>
            <a:cxnSpLocks/>
          </p:cNvCxnSpPr>
          <p:nvPr/>
        </p:nvCxnSpPr>
        <p:spPr>
          <a:xfrm flipV="1">
            <a:off x="4889803" y="3048768"/>
            <a:ext cx="765039" cy="3177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B92DDE-837A-E44C-8D2B-755C97D34927}"/>
              </a:ext>
            </a:extLst>
          </p:cNvPr>
          <p:cNvCxnSpPr>
            <a:cxnSpLocks/>
          </p:cNvCxnSpPr>
          <p:nvPr/>
        </p:nvCxnSpPr>
        <p:spPr>
          <a:xfrm>
            <a:off x="7779677" y="3048768"/>
            <a:ext cx="674086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Content Export CSV | Drupal.org">
            <a:extLst>
              <a:ext uri="{FF2B5EF4-FFF2-40B4-BE49-F238E27FC236}">
                <a16:creationId xmlns:a16="http://schemas.microsoft.com/office/drawing/2014/main" id="{1355501F-47E9-D749-95DB-7A3B9292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071" y="1550648"/>
            <a:ext cx="811488" cy="8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ACA99-7009-A64A-A7DD-3CE0CD4B4499}"/>
              </a:ext>
            </a:extLst>
          </p:cNvPr>
          <p:cNvCxnSpPr>
            <a:cxnSpLocks/>
          </p:cNvCxnSpPr>
          <p:nvPr/>
        </p:nvCxnSpPr>
        <p:spPr>
          <a:xfrm>
            <a:off x="1375333" y="5598087"/>
            <a:ext cx="722245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Predictability limit: Scientists find bounds of weather forecasting">
            <a:extLst>
              <a:ext uri="{FF2B5EF4-FFF2-40B4-BE49-F238E27FC236}">
                <a16:creationId xmlns:a16="http://schemas.microsoft.com/office/drawing/2014/main" id="{29DEFFD5-1FA0-784B-8D9C-D1F00B20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45" y="3159904"/>
            <a:ext cx="704621" cy="65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6A9ECBF-420C-2343-9E4C-7A53EFF1AC7B}"/>
              </a:ext>
            </a:extLst>
          </p:cNvPr>
          <p:cNvSpPr txBox="1">
            <a:spLocks/>
          </p:cNvSpPr>
          <p:nvPr/>
        </p:nvSpPr>
        <p:spPr>
          <a:xfrm>
            <a:off x="0" y="25534"/>
            <a:ext cx="12192000" cy="702652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3733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 Traffic Collision Analysis  - Process Overview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98DC9C-CF79-4447-85D5-1444F8EF00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567" y="3058983"/>
            <a:ext cx="950348" cy="113814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0C4A19-EA9A-D84B-B652-E7E48D649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582" y="1383660"/>
            <a:ext cx="1042409" cy="1138141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9B185E5-66A3-AD4F-BA88-FE7BF7997729}"/>
              </a:ext>
            </a:extLst>
          </p:cNvPr>
          <p:cNvSpPr/>
          <p:nvPr/>
        </p:nvSpPr>
        <p:spPr>
          <a:xfrm>
            <a:off x="340305" y="1122902"/>
            <a:ext cx="4475179" cy="3855483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75179"/>
                      <a:gd name="connsiteY0" fmla="*/ 642593 h 3855483"/>
                      <a:gd name="connsiteX1" fmla="*/ 642593 w 4475179"/>
                      <a:gd name="connsiteY1" fmla="*/ 0 h 3855483"/>
                      <a:gd name="connsiteX2" fmla="*/ 1238058 w 4475179"/>
                      <a:gd name="connsiteY2" fmla="*/ 0 h 3855483"/>
                      <a:gd name="connsiteX3" fmla="*/ 1737824 w 4475179"/>
                      <a:gd name="connsiteY3" fmla="*/ 0 h 3855483"/>
                      <a:gd name="connsiteX4" fmla="*/ 2205690 w 4475179"/>
                      <a:gd name="connsiteY4" fmla="*/ 0 h 3855483"/>
                      <a:gd name="connsiteX5" fmla="*/ 2769255 w 4475179"/>
                      <a:gd name="connsiteY5" fmla="*/ 0 h 3855483"/>
                      <a:gd name="connsiteX6" fmla="*/ 3269021 w 4475179"/>
                      <a:gd name="connsiteY6" fmla="*/ 0 h 3855483"/>
                      <a:gd name="connsiteX7" fmla="*/ 3832586 w 4475179"/>
                      <a:gd name="connsiteY7" fmla="*/ 0 h 3855483"/>
                      <a:gd name="connsiteX8" fmla="*/ 4475179 w 4475179"/>
                      <a:gd name="connsiteY8" fmla="*/ 642593 h 3855483"/>
                      <a:gd name="connsiteX9" fmla="*/ 4475179 w 4475179"/>
                      <a:gd name="connsiteY9" fmla="*/ 1105246 h 3855483"/>
                      <a:gd name="connsiteX10" fmla="*/ 4475179 w 4475179"/>
                      <a:gd name="connsiteY10" fmla="*/ 1619306 h 3855483"/>
                      <a:gd name="connsiteX11" fmla="*/ 4475179 w 4475179"/>
                      <a:gd name="connsiteY11" fmla="*/ 2133365 h 3855483"/>
                      <a:gd name="connsiteX12" fmla="*/ 4475179 w 4475179"/>
                      <a:gd name="connsiteY12" fmla="*/ 2621722 h 3855483"/>
                      <a:gd name="connsiteX13" fmla="*/ 4475179 w 4475179"/>
                      <a:gd name="connsiteY13" fmla="*/ 3212890 h 3855483"/>
                      <a:gd name="connsiteX14" fmla="*/ 3832586 w 4475179"/>
                      <a:gd name="connsiteY14" fmla="*/ 3855483 h 3855483"/>
                      <a:gd name="connsiteX15" fmla="*/ 3300921 w 4475179"/>
                      <a:gd name="connsiteY15" fmla="*/ 3855483 h 3855483"/>
                      <a:gd name="connsiteX16" fmla="*/ 2705455 w 4475179"/>
                      <a:gd name="connsiteY16" fmla="*/ 3855483 h 3855483"/>
                      <a:gd name="connsiteX17" fmla="*/ 2173790 w 4475179"/>
                      <a:gd name="connsiteY17" fmla="*/ 3855483 h 3855483"/>
                      <a:gd name="connsiteX18" fmla="*/ 1737824 w 4475179"/>
                      <a:gd name="connsiteY18" fmla="*/ 3855483 h 3855483"/>
                      <a:gd name="connsiteX19" fmla="*/ 1269958 w 4475179"/>
                      <a:gd name="connsiteY19" fmla="*/ 3855483 h 3855483"/>
                      <a:gd name="connsiteX20" fmla="*/ 642593 w 4475179"/>
                      <a:gd name="connsiteY20" fmla="*/ 3855483 h 3855483"/>
                      <a:gd name="connsiteX21" fmla="*/ 0 w 4475179"/>
                      <a:gd name="connsiteY21" fmla="*/ 3212890 h 3855483"/>
                      <a:gd name="connsiteX22" fmla="*/ 0 w 4475179"/>
                      <a:gd name="connsiteY22" fmla="*/ 2750237 h 3855483"/>
                      <a:gd name="connsiteX23" fmla="*/ 0 w 4475179"/>
                      <a:gd name="connsiteY23" fmla="*/ 2313286 h 3855483"/>
                      <a:gd name="connsiteX24" fmla="*/ 0 w 4475179"/>
                      <a:gd name="connsiteY24" fmla="*/ 1876336 h 3855483"/>
                      <a:gd name="connsiteX25" fmla="*/ 0 w 4475179"/>
                      <a:gd name="connsiteY25" fmla="*/ 1362276 h 3855483"/>
                      <a:gd name="connsiteX26" fmla="*/ 0 w 4475179"/>
                      <a:gd name="connsiteY26" fmla="*/ 642593 h 3855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75179" h="3855483" extrusionOk="0">
                        <a:moveTo>
                          <a:pt x="0" y="642593"/>
                        </a:moveTo>
                        <a:cubicBezTo>
                          <a:pt x="-24696" y="272466"/>
                          <a:pt x="224632" y="23670"/>
                          <a:pt x="642593" y="0"/>
                        </a:cubicBezTo>
                        <a:cubicBezTo>
                          <a:pt x="776141" y="-70474"/>
                          <a:pt x="1060361" y="40497"/>
                          <a:pt x="1238058" y="0"/>
                        </a:cubicBezTo>
                        <a:cubicBezTo>
                          <a:pt x="1415755" y="-40497"/>
                          <a:pt x="1565258" y="51218"/>
                          <a:pt x="1737824" y="0"/>
                        </a:cubicBezTo>
                        <a:cubicBezTo>
                          <a:pt x="1910390" y="-51218"/>
                          <a:pt x="1994149" y="15314"/>
                          <a:pt x="2205690" y="0"/>
                        </a:cubicBezTo>
                        <a:cubicBezTo>
                          <a:pt x="2417231" y="-15314"/>
                          <a:pt x="2524378" y="35690"/>
                          <a:pt x="2769255" y="0"/>
                        </a:cubicBezTo>
                        <a:cubicBezTo>
                          <a:pt x="3014132" y="-35690"/>
                          <a:pt x="3025528" y="12331"/>
                          <a:pt x="3269021" y="0"/>
                        </a:cubicBezTo>
                        <a:cubicBezTo>
                          <a:pt x="3512514" y="-12331"/>
                          <a:pt x="3662663" y="43258"/>
                          <a:pt x="3832586" y="0"/>
                        </a:cubicBezTo>
                        <a:cubicBezTo>
                          <a:pt x="4183326" y="-39614"/>
                          <a:pt x="4425014" y="357414"/>
                          <a:pt x="4475179" y="642593"/>
                        </a:cubicBezTo>
                        <a:cubicBezTo>
                          <a:pt x="4516351" y="802338"/>
                          <a:pt x="4440632" y="882305"/>
                          <a:pt x="4475179" y="1105246"/>
                        </a:cubicBezTo>
                        <a:cubicBezTo>
                          <a:pt x="4509726" y="1328187"/>
                          <a:pt x="4430638" y="1413191"/>
                          <a:pt x="4475179" y="1619306"/>
                        </a:cubicBezTo>
                        <a:cubicBezTo>
                          <a:pt x="4519720" y="1825421"/>
                          <a:pt x="4472470" y="1887941"/>
                          <a:pt x="4475179" y="2133365"/>
                        </a:cubicBezTo>
                        <a:cubicBezTo>
                          <a:pt x="4477888" y="2378789"/>
                          <a:pt x="4446526" y="2441233"/>
                          <a:pt x="4475179" y="2621722"/>
                        </a:cubicBezTo>
                        <a:cubicBezTo>
                          <a:pt x="4503832" y="2802211"/>
                          <a:pt x="4424663" y="3089051"/>
                          <a:pt x="4475179" y="3212890"/>
                        </a:cubicBezTo>
                        <a:cubicBezTo>
                          <a:pt x="4494499" y="3543800"/>
                          <a:pt x="4140088" y="3837163"/>
                          <a:pt x="3832586" y="3855483"/>
                        </a:cubicBezTo>
                        <a:cubicBezTo>
                          <a:pt x="3610935" y="3908048"/>
                          <a:pt x="3444208" y="3842270"/>
                          <a:pt x="3300921" y="3855483"/>
                        </a:cubicBezTo>
                        <a:cubicBezTo>
                          <a:pt x="3157635" y="3868696"/>
                          <a:pt x="2836362" y="3846708"/>
                          <a:pt x="2705455" y="3855483"/>
                        </a:cubicBezTo>
                        <a:cubicBezTo>
                          <a:pt x="2574548" y="3864258"/>
                          <a:pt x="2417143" y="3818291"/>
                          <a:pt x="2173790" y="3855483"/>
                        </a:cubicBezTo>
                        <a:cubicBezTo>
                          <a:pt x="1930437" y="3892675"/>
                          <a:pt x="1831161" y="3837572"/>
                          <a:pt x="1737824" y="3855483"/>
                        </a:cubicBezTo>
                        <a:cubicBezTo>
                          <a:pt x="1644487" y="3873394"/>
                          <a:pt x="1481423" y="3825572"/>
                          <a:pt x="1269958" y="3855483"/>
                        </a:cubicBezTo>
                        <a:cubicBezTo>
                          <a:pt x="1058493" y="3885394"/>
                          <a:pt x="914145" y="3807079"/>
                          <a:pt x="642593" y="3855483"/>
                        </a:cubicBezTo>
                        <a:cubicBezTo>
                          <a:pt x="334013" y="3845683"/>
                          <a:pt x="10814" y="3670470"/>
                          <a:pt x="0" y="3212890"/>
                        </a:cubicBezTo>
                        <a:cubicBezTo>
                          <a:pt x="-50247" y="3056893"/>
                          <a:pt x="40447" y="2946008"/>
                          <a:pt x="0" y="2750237"/>
                        </a:cubicBezTo>
                        <a:cubicBezTo>
                          <a:pt x="-40447" y="2554466"/>
                          <a:pt x="35234" y="2498145"/>
                          <a:pt x="0" y="2313286"/>
                        </a:cubicBezTo>
                        <a:cubicBezTo>
                          <a:pt x="-35234" y="2128427"/>
                          <a:pt x="45924" y="2035898"/>
                          <a:pt x="0" y="1876336"/>
                        </a:cubicBezTo>
                        <a:cubicBezTo>
                          <a:pt x="-45924" y="1716774"/>
                          <a:pt x="18609" y="1542962"/>
                          <a:pt x="0" y="1362276"/>
                        </a:cubicBezTo>
                        <a:cubicBezTo>
                          <a:pt x="-18609" y="1181590"/>
                          <a:pt x="7285" y="813190"/>
                          <a:pt x="0" y="6425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565231B-AF47-D64E-96FF-E5B15691F95A}"/>
              </a:ext>
            </a:extLst>
          </p:cNvPr>
          <p:cNvSpPr/>
          <p:nvPr/>
        </p:nvSpPr>
        <p:spPr>
          <a:xfrm>
            <a:off x="8548914" y="1122902"/>
            <a:ext cx="3149600" cy="385548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16782"/>
                      <a:gd name="connsiteY0" fmla="*/ 302803 h 3855482"/>
                      <a:gd name="connsiteX1" fmla="*/ 302803 w 1816782"/>
                      <a:gd name="connsiteY1" fmla="*/ 0 h 3855482"/>
                      <a:gd name="connsiteX2" fmla="*/ 730752 w 1816782"/>
                      <a:gd name="connsiteY2" fmla="*/ 0 h 3855482"/>
                      <a:gd name="connsiteX3" fmla="*/ 1122365 w 1816782"/>
                      <a:gd name="connsiteY3" fmla="*/ 0 h 3855482"/>
                      <a:gd name="connsiteX4" fmla="*/ 1513979 w 1816782"/>
                      <a:gd name="connsiteY4" fmla="*/ 0 h 3855482"/>
                      <a:gd name="connsiteX5" fmla="*/ 1816782 w 1816782"/>
                      <a:gd name="connsiteY5" fmla="*/ 302803 h 3855482"/>
                      <a:gd name="connsiteX6" fmla="*/ 1816782 w 1816782"/>
                      <a:gd name="connsiteY6" fmla="*/ 779451 h 3855482"/>
                      <a:gd name="connsiteX7" fmla="*/ 1816782 w 1816782"/>
                      <a:gd name="connsiteY7" fmla="*/ 1256100 h 3855482"/>
                      <a:gd name="connsiteX8" fmla="*/ 1816782 w 1816782"/>
                      <a:gd name="connsiteY8" fmla="*/ 1862743 h 3855482"/>
                      <a:gd name="connsiteX9" fmla="*/ 1816782 w 1816782"/>
                      <a:gd name="connsiteY9" fmla="*/ 2306893 h 3855482"/>
                      <a:gd name="connsiteX10" fmla="*/ 1816782 w 1816782"/>
                      <a:gd name="connsiteY10" fmla="*/ 2848539 h 3855482"/>
                      <a:gd name="connsiteX11" fmla="*/ 1816782 w 1816782"/>
                      <a:gd name="connsiteY11" fmla="*/ 3552679 h 3855482"/>
                      <a:gd name="connsiteX12" fmla="*/ 1513979 w 1816782"/>
                      <a:gd name="connsiteY12" fmla="*/ 3855482 h 3855482"/>
                      <a:gd name="connsiteX13" fmla="*/ 1110254 w 1816782"/>
                      <a:gd name="connsiteY13" fmla="*/ 3855482 h 3855482"/>
                      <a:gd name="connsiteX14" fmla="*/ 730752 w 1816782"/>
                      <a:gd name="connsiteY14" fmla="*/ 3855482 h 3855482"/>
                      <a:gd name="connsiteX15" fmla="*/ 302803 w 1816782"/>
                      <a:gd name="connsiteY15" fmla="*/ 3855482 h 3855482"/>
                      <a:gd name="connsiteX16" fmla="*/ 0 w 1816782"/>
                      <a:gd name="connsiteY16" fmla="*/ 3552679 h 3855482"/>
                      <a:gd name="connsiteX17" fmla="*/ 0 w 1816782"/>
                      <a:gd name="connsiteY17" fmla="*/ 2978534 h 3855482"/>
                      <a:gd name="connsiteX18" fmla="*/ 0 w 1816782"/>
                      <a:gd name="connsiteY18" fmla="*/ 2501886 h 3855482"/>
                      <a:gd name="connsiteX19" fmla="*/ 0 w 1816782"/>
                      <a:gd name="connsiteY19" fmla="*/ 1895242 h 3855482"/>
                      <a:gd name="connsiteX20" fmla="*/ 0 w 1816782"/>
                      <a:gd name="connsiteY20" fmla="*/ 1353596 h 3855482"/>
                      <a:gd name="connsiteX21" fmla="*/ 0 w 1816782"/>
                      <a:gd name="connsiteY21" fmla="*/ 876948 h 3855482"/>
                      <a:gd name="connsiteX22" fmla="*/ 0 w 1816782"/>
                      <a:gd name="connsiteY22" fmla="*/ 302803 h 385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816782" h="3855482" extrusionOk="0">
                        <a:moveTo>
                          <a:pt x="0" y="302803"/>
                        </a:moveTo>
                        <a:cubicBezTo>
                          <a:pt x="-23962" y="120789"/>
                          <a:pt x="119007" y="6216"/>
                          <a:pt x="302803" y="0"/>
                        </a:cubicBezTo>
                        <a:cubicBezTo>
                          <a:pt x="429691" y="-23797"/>
                          <a:pt x="571507" y="31231"/>
                          <a:pt x="730752" y="0"/>
                        </a:cubicBezTo>
                        <a:cubicBezTo>
                          <a:pt x="889997" y="-31231"/>
                          <a:pt x="1043309" y="40009"/>
                          <a:pt x="1122365" y="0"/>
                        </a:cubicBezTo>
                        <a:cubicBezTo>
                          <a:pt x="1201421" y="-40009"/>
                          <a:pt x="1434317" y="9486"/>
                          <a:pt x="1513979" y="0"/>
                        </a:cubicBezTo>
                        <a:cubicBezTo>
                          <a:pt x="1676201" y="-16141"/>
                          <a:pt x="1828689" y="91509"/>
                          <a:pt x="1816782" y="302803"/>
                        </a:cubicBezTo>
                        <a:cubicBezTo>
                          <a:pt x="1871380" y="476284"/>
                          <a:pt x="1800825" y="628217"/>
                          <a:pt x="1816782" y="779451"/>
                        </a:cubicBezTo>
                        <a:cubicBezTo>
                          <a:pt x="1832739" y="930685"/>
                          <a:pt x="1815399" y="1117124"/>
                          <a:pt x="1816782" y="1256100"/>
                        </a:cubicBezTo>
                        <a:cubicBezTo>
                          <a:pt x="1818165" y="1395076"/>
                          <a:pt x="1744205" y="1719225"/>
                          <a:pt x="1816782" y="1862743"/>
                        </a:cubicBezTo>
                        <a:cubicBezTo>
                          <a:pt x="1889359" y="2006261"/>
                          <a:pt x="1800235" y="2123849"/>
                          <a:pt x="1816782" y="2306893"/>
                        </a:cubicBezTo>
                        <a:cubicBezTo>
                          <a:pt x="1833329" y="2489937"/>
                          <a:pt x="1776040" y="2695924"/>
                          <a:pt x="1816782" y="2848539"/>
                        </a:cubicBezTo>
                        <a:cubicBezTo>
                          <a:pt x="1857524" y="3001154"/>
                          <a:pt x="1754894" y="3285239"/>
                          <a:pt x="1816782" y="3552679"/>
                        </a:cubicBezTo>
                        <a:cubicBezTo>
                          <a:pt x="1823626" y="3713149"/>
                          <a:pt x="1696056" y="3845910"/>
                          <a:pt x="1513979" y="3855482"/>
                        </a:cubicBezTo>
                        <a:cubicBezTo>
                          <a:pt x="1316462" y="3861558"/>
                          <a:pt x="1308869" y="3836610"/>
                          <a:pt x="1110254" y="3855482"/>
                        </a:cubicBezTo>
                        <a:cubicBezTo>
                          <a:pt x="911640" y="3874354"/>
                          <a:pt x="870602" y="3829678"/>
                          <a:pt x="730752" y="3855482"/>
                        </a:cubicBezTo>
                        <a:cubicBezTo>
                          <a:pt x="590902" y="3881286"/>
                          <a:pt x="471148" y="3838415"/>
                          <a:pt x="302803" y="3855482"/>
                        </a:cubicBezTo>
                        <a:cubicBezTo>
                          <a:pt x="114751" y="3813044"/>
                          <a:pt x="298" y="3715878"/>
                          <a:pt x="0" y="3552679"/>
                        </a:cubicBezTo>
                        <a:cubicBezTo>
                          <a:pt x="-14456" y="3407921"/>
                          <a:pt x="63431" y="3133208"/>
                          <a:pt x="0" y="2978534"/>
                        </a:cubicBezTo>
                        <a:cubicBezTo>
                          <a:pt x="-63431" y="2823860"/>
                          <a:pt x="23881" y="2710087"/>
                          <a:pt x="0" y="2501886"/>
                        </a:cubicBezTo>
                        <a:cubicBezTo>
                          <a:pt x="-23881" y="2293685"/>
                          <a:pt x="58329" y="2047251"/>
                          <a:pt x="0" y="1895242"/>
                        </a:cubicBezTo>
                        <a:cubicBezTo>
                          <a:pt x="-58329" y="1743233"/>
                          <a:pt x="24084" y="1500512"/>
                          <a:pt x="0" y="1353596"/>
                        </a:cubicBezTo>
                        <a:cubicBezTo>
                          <a:pt x="-24084" y="1206680"/>
                          <a:pt x="44867" y="987333"/>
                          <a:pt x="0" y="876948"/>
                        </a:cubicBezTo>
                        <a:cubicBezTo>
                          <a:pt x="-44867" y="766563"/>
                          <a:pt x="41146" y="457266"/>
                          <a:pt x="0" y="3028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C1AD5F3-FB58-9E49-9942-249C1F068654}"/>
              </a:ext>
            </a:extLst>
          </p:cNvPr>
          <p:cNvSpPr/>
          <p:nvPr/>
        </p:nvSpPr>
        <p:spPr>
          <a:xfrm>
            <a:off x="5729162" y="1121027"/>
            <a:ext cx="1964122" cy="385548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16782"/>
                      <a:gd name="connsiteY0" fmla="*/ 302803 h 3855482"/>
                      <a:gd name="connsiteX1" fmla="*/ 302803 w 1816782"/>
                      <a:gd name="connsiteY1" fmla="*/ 0 h 3855482"/>
                      <a:gd name="connsiteX2" fmla="*/ 730752 w 1816782"/>
                      <a:gd name="connsiteY2" fmla="*/ 0 h 3855482"/>
                      <a:gd name="connsiteX3" fmla="*/ 1122365 w 1816782"/>
                      <a:gd name="connsiteY3" fmla="*/ 0 h 3855482"/>
                      <a:gd name="connsiteX4" fmla="*/ 1513979 w 1816782"/>
                      <a:gd name="connsiteY4" fmla="*/ 0 h 3855482"/>
                      <a:gd name="connsiteX5" fmla="*/ 1816782 w 1816782"/>
                      <a:gd name="connsiteY5" fmla="*/ 302803 h 3855482"/>
                      <a:gd name="connsiteX6" fmla="*/ 1816782 w 1816782"/>
                      <a:gd name="connsiteY6" fmla="*/ 779451 h 3855482"/>
                      <a:gd name="connsiteX7" fmla="*/ 1816782 w 1816782"/>
                      <a:gd name="connsiteY7" fmla="*/ 1256100 h 3855482"/>
                      <a:gd name="connsiteX8" fmla="*/ 1816782 w 1816782"/>
                      <a:gd name="connsiteY8" fmla="*/ 1862743 h 3855482"/>
                      <a:gd name="connsiteX9" fmla="*/ 1816782 w 1816782"/>
                      <a:gd name="connsiteY9" fmla="*/ 2306893 h 3855482"/>
                      <a:gd name="connsiteX10" fmla="*/ 1816782 w 1816782"/>
                      <a:gd name="connsiteY10" fmla="*/ 2848539 h 3855482"/>
                      <a:gd name="connsiteX11" fmla="*/ 1816782 w 1816782"/>
                      <a:gd name="connsiteY11" fmla="*/ 3552679 h 3855482"/>
                      <a:gd name="connsiteX12" fmla="*/ 1513979 w 1816782"/>
                      <a:gd name="connsiteY12" fmla="*/ 3855482 h 3855482"/>
                      <a:gd name="connsiteX13" fmla="*/ 1110254 w 1816782"/>
                      <a:gd name="connsiteY13" fmla="*/ 3855482 h 3855482"/>
                      <a:gd name="connsiteX14" fmla="*/ 730752 w 1816782"/>
                      <a:gd name="connsiteY14" fmla="*/ 3855482 h 3855482"/>
                      <a:gd name="connsiteX15" fmla="*/ 302803 w 1816782"/>
                      <a:gd name="connsiteY15" fmla="*/ 3855482 h 3855482"/>
                      <a:gd name="connsiteX16" fmla="*/ 0 w 1816782"/>
                      <a:gd name="connsiteY16" fmla="*/ 3552679 h 3855482"/>
                      <a:gd name="connsiteX17" fmla="*/ 0 w 1816782"/>
                      <a:gd name="connsiteY17" fmla="*/ 2978534 h 3855482"/>
                      <a:gd name="connsiteX18" fmla="*/ 0 w 1816782"/>
                      <a:gd name="connsiteY18" fmla="*/ 2501886 h 3855482"/>
                      <a:gd name="connsiteX19" fmla="*/ 0 w 1816782"/>
                      <a:gd name="connsiteY19" fmla="*/ 1895242 h 3855482"/>
                      <a:gd name="connsiteX20" fmla="*/ 0 w 1816782"/>
                      <a:gd name="connsiteY20" fmla="*/ 1353596 h 3855482"/>
                      <a:gd name="connsiteX21" fmla="*/ 0 w 1816782"/>
                      <a:gd name="connsiteY21" fmla="*/ 876948 h 3855482"/>
                      <a:gd name="connsiteX22" fmla="*/ 0 w 1816782"/>
                      <a:gd name="connsiteY22" fmla="*/ 302803 h 385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816782" h="3855482" extrusionOk="0">
                        <a:moveTo>
                          <a:pt x="0" y="302803"/>
                        </a:moveTo>
                        <a:cubicBezTo>
                          <a:pt x="-23962" y="120789"/>
                          <a:pt x="119007" y="6216"/>
                          <a:pt x="302803" y="0"/>
                        </a:cubicBezTo>
                        <a:cubicBezTo>
                          <a:pt x="429691" y="-23797"/>
                          <a:pt x="571507" y="31231"/>
                          <a:pt x="730752" y="0"/>
                        </a:cubicBezTo>
                        <a:cubicBezTo>
                          <a:pt x="889997" y="-31231"/>
                          <a:pt x="1043309" y="40009"/>
                          <a:pt x="1122365" y="0"/>
                        </a:cubicBezTo>
                        <a:cubicBezTo>
                          <a:pt x="1201421" y="-40009"/>
                          <a:pt x="1434317" y="9486"/>
                          <a:pt x="1513979" y="0"/>
                        </a:cubicBezTo>
                        <a:cubicBezTo>
                          <a:pt x="1676201" y="-16141"/>
                          <a:pt x="1828689" y="91509"/>
                          <a:pt x="1816782" y="302803"/>
                        </a:cubicBezTo>
                        <a:cubicBezTo>
                          <a:pt x="1871380" y="476284"/>
                          <a:pt x="1800825" y="628217"/>
                          <a:pt x="1816782" y="779451"/>
                        </a:cubicBezTo>
                        <a:cubicBezTo>
                          <a:pt x="1832739" y="930685"/>
                          <a:pt x="1815399" y="1117124"/>
                          <a:pt x="1816782" y="1256100"/>
                        </a:cubicBezTo>
                        <a:cubicBezTo>
                          <a:pt x="1818165" y="1395076"/>
                          <a:pt x="1744205" y="1719225"/>
                          <a:pt x="1816782" y="1862743"/>
                        </a:cubicBezTo>
                        <a:cubicBezTo>
                          <a:pt x="1889359" y="2006261"/>
                          <a:pt x="1800235" y="2123849"/>
                          <a:pt x="1816782" y="2306893"/>
                        </a:cubicBezTo>
                        <a:cubicBezTo>
                          <a:pt x="1833329" y="2489937"/>
                          <a:pt x="1776040" y="2695924"/>
                          <a:pt x="1816782" y="2848539"/>
                        </a:cubicBezTo>
                        <a:cubicBezTo>
                          <a:pt x="1857524" y="3001154"/>
                          <a:pt x="1754894" y="3285239"/>
                          <a:pt x="1816782" y="3552679"/>
                        </a:cubicBezTo>
                        <a:cubicBezTo>
                          <a:pt x="1823626" y="3713149"/>
                          <a:pt x="1696056" y="3845910"/>
                          <a:pt x="1513979" y="3855482"/>
                        </a:cubicBezTo>
                        <a:cubicBezTo>
                          <a:pt x="1316462" y="3861558"/>
                          <a:pt x="1308869" y="3836610"/>
                          <a:pt x="1110254" y="3855482"/>
                        </a:cubicBezTo>
                        <a:cubicBezTo>
                          <a:pt x="911640" y="3874354"/>
                          <a:pt x="870602" y="3829678"/>
                          <a:pt x="730752" y="3855482"/>
                        </a:cubicBezTo>
                        <a:cubicBezTo>
                          <a:pt x="590902" y="3881286"/>
                          <a:pt x="471148" y="3838415"/>
                          <a:pt x="302803" y="3855482"/>
                        </a:cubicBezTo>
                        <a:cubicBezTo>
                          <a:pt x="114751" y="3813044"/>
                          <a:pt x="298" y="3715878"/>
                          <a:pt x="0" y="3552679"/>
                        </a:cubicBezTo>
                        <a:cubicBezTo>
                          <a:pt x="-14456" y="3407921"/>
                          <a:pt x="63431" y="3133208"/>
                          <a:pt x="0" y="2978534"/>
                        </a:cubicBezTo>
                        <a:cubicBezTo>
                          <a:pt x="-63431" y="2823860"/>
                          <a:pt x="23881" y="2710087"/>
                          <a:pt x="0" y="2501886"/>
                        </a:cubicBezTo>
                        <a:cubicBezTo>
                          <a:pt x="-23881" y="2293685"/>
                          <a:pt x="58329" y="2047251"/>
                          <a:pt x="0" y="1895242"/>
                        </a:cubicBezTo>
                        <a:cubicBezTo>
                          <a:pt x="-58329" y="1743233"/>
                          <a:pt x="24084" y="1500512"/>
                          <a:pt x="0" y="1353596"/>
                        </a:cubicBezTo>
                        <a:cubicBezTo>
                          <a:pt x="-24084" y="1206680"/>
                          <a:pt x="44867" y="987333"/>
                          <a:pt x="0" y="876948"/>
                        </a:cubicBezTo>
                        <a:cubicBezTo>
                          <a:pt x="-44867" y="766563"/>
                          <a:pt x="41146" y="457266"/>
                          <a:pt x="0" y="3028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5B7C7F4-78EB-CD41-BFD2-03C4AE3D1C9C}"/>
              </a:ext>
            </a:extLst>
          </p:cNvPr>
          <p:cNvSpPr/>
          <p:nvPr/>
        </p:nvSpPr>
        <p:spPr>
          <a:xfrm>
            <a:off x="1995149" y="4359879"/>
            <a:ext cx="1560286" cy="422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16782"/>
                      <a:gd name="connsiteY0" fmla="*/ 302803 h 3855482"/>
                      <a:gd name="connsiteX1" fmla="*/ 302803 w 1816782"/>
                      <a:gd name="connsiteY1" fmla="*/ 0 h 3855482"/>
                      <a:gd name="connsiteX2" fmla="*/ 730752 w 1816782"/>
                      <a:gd name="connsiteY2" fmla="*/ 0 h 3855482"/>
                      <a:gd name="connsiteX3" fmla="*/ 1122365 w 1816782"/>
                      <a:gd name="connsiteY3" fmla="*/ 0 h 3855482"/>
                      <a:gd name="connsiteX4" fmla="*/ 1513979 w 1816782"/>
                      <a:gd name="connsiteY4" fmla="*/ 0 h 3855482"/>
                      <a:gd name="connsiteX5" fmla="*/ 1816782 w 1816782"/>
                      <a:gd name="connsiteY5" fmla="*/ 302803 h 3855482"/>
                      <a:gd name="connsiteX6" fmla="*/ 1816782 w 1816782"/>
                      <a:gd name="connsiteY6" fmla="*/ 779451 h 3855482"/>
                      <a:gd name="connsiteX7" fmla="*/ 1816782 w 1816782"/>
                      <a:gd name="connsiteY7" fmla="*/ 1256100 h 3855482"/>
                      <a:gd name="connsiteX8" fmla="*/ 1816782 w 1816782"/>
                      <a:gd name="connsiteY8" fmla="*/ 1862743 h 3855482"/>
                      <a:gd name="connsiteX9" fmla="*/ 1816782 w 1816782"/>
                      <a:gd name="connsiteY9" fmla="*/ 2306893 h 3855482"/>
                      <a:gd name="connsiteX10" fmla="*/ 1816782 w 1816782"/>
                      <a:gd name="connsiteY10" fmla="*/ 2848539 h 3855482"/>
                      <a:gd name="connsiteX11" fmla="*/ 1816782 w 1816782"/>
                      <a:gd name="connsiteY11" fmla="*/ 3552679 h 3855482"/>
                      <a:gd name="connsiteX12" fmla="*/ 1513979 w 1816782"/>
                      <a:gd name="connsiteY12" fmla="*/ 3855482 h 3855482"/>
                      <a:gd name="connsiteX13" fmla="*/ 1110254 w 1816782"/>
                      <a:gd name="connsiteY13" fmla="*/ 3855482 h 3855482"/>
                      <a:gd name="connsiteX14" fmla="*/ 730752 w 1816782"/>
                      <a:gd name="connsiteY14" fmla="*/ 3855482 h 3855482"/>
                      <a:gd name="connsiteX15" fmla="*/ 302803 w 1816782"/>
                      <a:gd name="connsiteY15" fmla="*/ 3855482 h 3855482"/>
                      <a:gd name="connsiteX16" fmla="*/ 0 w 1816782"/>
                      <a:gd name="connsiteY16" fmla="*/ 3552679 h 3855482"/>
                      <a:gd name="connsiteX17" fmla="*/ 0 w 1816782"/>
                      <a:gd name="connsiteY17" fmla="*/ 2978534 h 3855482"/>
                      <a:gd name="connsiteX18" fmla="*/ 0 w 1816782"/>
                      <a:gd name="connsiteY18" fmla="*/ 2501886 h 3855482"/>
                      <a:gd name="connsiteX19" fmla="*/ 0 w 1816782"/>
                      <a:gd name="connsiteY19" fmla="*/ 1895242 h 3855482"/>
                      <a:gd name="connsiteX20" fmla="*/ 0 w 1816782"/>
                      <a:gd name="connsiteY20" fmla="*/ 1353596 h 3855482"/>
                      <a:gd name="connsiteX21" fmla="*/ 0 w 1816782"/>
                      <a:gd name="connsiteY21" fmla="*/ 876948 h 3855482"/>
                      <a:gd name="connsiteX22" fmla="*/ 0 w 1816782"/>
                      <a:gd name="connsiteY22" fmla="*/ 302803 h 385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816782" h="3855482" extrusionOk="0">
                        <a:moveTo>
                          <a:pt x="0" y="302803"/>
                        </a:moveTo>
                        <a:cubicBezTo>
                          <a:pt x="-23962" y="120789"/>
                          <a:pt x="119007" y="6216"/>
                          <a:pt x="302803" y="0"/>
                        </a:cubicBezTo>
                        <a:cubicBezTo>
                          <a:pt x="429691" y="-23797"/>
                          <a:pt x="571507" y="31231"/>
                          <a:pt x="730752" y="0"/>
                        </a:cubicBezTo>
                        <a:cubicBezTo>
                          <a:pt x="889997" y="-31231"/>
                          <a:pt x="1043309" y="40009"/>
                          <a:pt x="1122365" y="0"/>
                        </a:cubicBezTo>
                        <a:cubicBezTo>
                          <a:pt x="1201421" y="-40009"/>
                          <a:pt x="1434317" y="9486"/>
                          <a:pt x="1513979" y="0"/>
                        </a:cubicBezTo>
                        <a:cubicBezTo>
                          <a:pt x="1676201" y="-16141"/>
                          <a:pt x="1828689" y="91509"/>
                          <a:pt x="1816782" y="302803"/>
                        </a:cubicBezTo>
                        <a:cubicBezTo>
                          <a:pt x="1871380" y="476284"/>
                          <a:pt x="1800825" y="628217"/>
                          <a:pt x="1816782" y="779451"/>
                        </a:cubicBezTo>
                        <a:cubicBezTo>
                          <a:pt x="1832739" y="930685"/>
                          <a:pt x="1815399" y="1117124"/>
                          <a:pt x="1816782" y="1256100"/>
                        </a:cubicBezTo>
                        <a:cubicBezTo>
                          <a:pt x="1818165" y="1395076"/>
                          <a:pt x="1744205" y="1719225"/>
                          <a:pt x="1816782" y="1862743"/>
                        </a:cubicBezTo>
                        <a:cubicBezTo>
                          <a:pt x="1889359" y="2006261"/>
                          <a:pt x="1800235" y="2123849"/>
                          <a:pt x="1816782" y="2306893"/>
                        </a:cubicBezTo>
                        <a:cubicBezTo>
                          <a:pt x="1833329" y="2489937"/>
                          <a:pt x="1776040" y="2695924"/>
                          <a:pt x="1816782" y="2848539"/>
                        </a:cubicBezTo>
                        <a:cubicBezTo>
                          <a:pt x="1857524" y="3001154"/>
                          <a:pt x="1754894" y="3285239"/>
                          <a:pt x="1816782" y="3552679"/>
                        </a:cubicBezTo>
                        <a:cubicBezTo>
                          <a:pt x="1823626" y="3713149"/>
                          <a:pt x="1696056" y="3845910"/>
                          <a:pt x="1513979" y="3855482"/>
                        </a:cubicBezTo>
                        <a:cubicBezTo>
                          <a:pt x="1316462" y="3861558"/>
                          <a:pt x="1308869" y="3836610"/>
                          <a:pt x="1110254" y="3855482"/>
                        </a:cubicBezTo>
                        <a:cubicBezTo>
                          <a:pt x="911640" y="3874354"/>
                          <a:pt x="870602" y="3829678"/>
                          <a:pt x="730752" y="3855482"/>
                        </a:cubicBezTo>
                        <a:cubicBezTo>
                          <a:pt x="590902" y="3881286"/>
                          <a:pt x="471148" y="3838415"/>
                          <a:pt x="302803" y="3855482"/>
                        </a:cubicBezTo>
                        <a:cubicBezTo>
                          <a:pt x="114751" y="3813044"/>
                          <a:pt x="298" y="3715878"/>
                          <a:pt x="0" y="3552679"/>
                        </a:cubicBezTo>
                        <a:cubicBezTo>
                          <a:pt x="-14456" y="3407921"/>
                          <a:pt x="63431" y="3133208"/>
                          <a:pt x="0" y="2978534"/>
                        </a:cubicBezTo>
                        <a:cubicBezTo>
                          <a:pt x="-63431" y="2823860"/>
                          <a:pt x="23881" y="2710087"/>
                          <a:pt x="0" y="2501886"/>
                        </a:cubicBezTo>
                        <a:cubicBezTo>
                          <a:pt x="-23881" y="2293685"/>
                          <a:pt x="58329" y="2047251"/>
                          <a:pt x="0" y="1895242"/>
                        </a:cubicBezTo>
                        <a:cubicBezTo>
                          <a:pt x="-58329" y="1743233"/>
                          <a:pt x="24084" y="1500512"/>
                          <a:pt x="0" y="1353596"/>
                        </a:cubicBezTo>
                        <a:cubicBezTo>
                          <a:pt x="-24084" y="1206680"/>
                          <a:pt x="44867" y="987333"/>
                          <a:pt x="0" y="876948"/>
                        </a:cubicBezTo>
                        <a:cubicBezTo>
                          <a:pt x="-44867" y="766563"/>
                          <a:pt x="41146" y="457266"/>
                          <a:pt x="0" y="3028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Sources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2CF3D4-85E2-154A-9163-9AB8BF52480D}"/>
              </a:ext>
            </a:extLst>
          </p:cNvPr>
          <p:cNvSpPr/>
          <p:nvPr/>
        </p:nvSpPr>
        <p:spPr>
          <a:xfrm>
            <a:off x="5847249" y="4212267"/>
            <a:ext cx="1703449" cy="422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16782"/>
                      <a:gd name="connsiteY0" fmla="*/ 302803 h 3855482"/>
                      <a:gd name="connsiteX1" fmla="*/ 302803 w 1816782"/>
                      <a:gd name="connsiteY1" fmla="*/ 0 h 3855482"/>
                      <a:gd name="connsiteX2" fmla="*/ 730752 w 1816782"/>
                      <a:gd name="connsiteY2" fmla="*/ 0 h 3855482"/>
                      <a:gd name="connsiteX3" fmla="*/ 1122365 w 1816782"/>
                      <a:gd name="connsiteY3" fmla="*/ 0 h 3855482"/>
                      <a:gd name="connsiteX4" fmla="*/ 1513979 w 1816782"/>
                      <a:gd name="connsiteY4" fmla="*/ 0 h 3855482"/>
                      <a:gd name="connsiteX5" fmla="*/ 1816782 w 1816782"/>
                      <a:gd name="connsiteY5" fmla="*/ 302803 h 3855482"/>
                      <a:gd name="connsiteX6" fmla="*/ 1816782 w 1816782"/>
                      <a:gd name="connsiteY6" fmla="*/ 779451 h 3855482"/>
                      <a:gd name="connsiteX7" fmla="*/ 1816782 w 1816782"/>
                      <a:gd name="connsiteY7" fmla="*/ 1256100 h 3855482"/>
                      <a:gd name="connsiteX8" fmla="*/ 1816782 w 1816782"/>
                      <a:gd name="connsiteY8" fmla="*/ 1862743 h 3855482"/>
                      <a:gd name="connsiteX9" fmla="*/ 1816782 w 1816782"/>
                      <a:gd name="connsiteY9" fmla="*/ 2306893 h 3855482"/>
                      <a:gd name="connsiteX10" fmla="*/ 1816782 w 1816782"/>
                      <a:gd name="connsiteY10" fmla="*/ 2848539 h 3855482"/>
                      <a:gd name="connsiteX11" fmla="*/ 1816782 w 1816782"/>
                      <a:gd name="connsiteY11" fmla="*/ 3552679 h 3855482"/>
                      <a:gd name="connsiteX12" fmla="*/ 1513979 w 1816782"/>
                      <a:gd name="connsiteY12" fmla="*/ 3855482 h 3855482"/>
                      <a:gd name="connsiteX13" fmla="*/ 1110254 w 1816782"/>
                      <a:gd name="connsiteY13" fmla="*/ 3855482 h 3855482"/>
                      <a:gd name="connsiteX14" fmla="*/ 730752 w 1816782"/>
                      <a:gd name="connsiteY14" fmla="*/ 3855482 h 3855482"/>
                      <a:gd name="connsiteX15" fmla="*/ 302803 w 1816782"/>
                      <a:gd name="connsiteY15" fmla="*/ 3855482 h 3855482"/>
                      <a:gd name="connsiteX16" fmla="*/ 0 w 1816782"/>
                      <a:gd name="connsiteY16" fmla="*/ 3552679 h 3855482"/>
                      <a:gd name="connsiteX17" fmla="*/ 0 w 1816782"/>
                      <a:gd name="connsiteY17" fmla="*/ 2978534 h 3855482"/>
                      <a:gd name="connsiteX18" fmla="*/ 0 w 1816782"/>
                      <a:gd name="connsiteY18" fmla="*/ 2501886 h 3855482"/>
                      <a:gd name="connsiteX19" fmla="*/ 0 w 1816782"/>
                      <a:gd name="connsiteY19" fmla="*/ 1895242 h 3855482"/>
                      <a:gd name="connsiteX20" fmla="*/ 0 w 1816782"/>
                      <a:gd name="connsiteY20" fmla="*/ 1353596 h 3855482"/>
                      <a:gd name="connsiteX21" fmla="*/ 0 w 1816782"/>
                      <a:gd name="connsiteY21" fmla="*/ 876948 h 3855482"/>
                      <a:gd name="connsiteX22" fmla="*/ 0 w 1816782"/>
                      <a:gd name="connsiteY22" fmla="*/ 302803 h 385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816782" h="3855482" extrusionOk="0">
                        <a:moveTo>
                          <a:pt x="0" y="302803"/>
                        </a:moveTo>
                        <a:cubicBezTo>
                          <a:pt x="-23962" y="120789"/>
                          <a:pt x="119007" y="6216"/>
                          <a:pt x="302803" y="0"/>
                        </a:cubicBezTo>
                        <a:cubicBezTo>
                          <a:pt x="429691" y="-23797"/>
                          <a:pt x="571507" y="31231"/>
                          <a:pt x="730752" y="0"/>
                        </a:cubicBezTo>
                        <a:cubicBezTo>
                          <a:pt x="889997" y="-31231"/>
                          <a:pt x="1043309" y="40009"/>
                          <a:pt x="1122365" y="0"/>
                        </a:cubicBezTo>
                        <a:cubicBezTo>
                          <a:pt x="1201421" y="-40009"/>
                          <a:pt x="1434317" y="9486"/>
                          <a:pt x="1513979" y="0"/>
                        </a:cubicBezTo>
                        <a:cubicBezTo>
                          <a:pt x="1676201" y="-16141"/>
                          <a:pt x="1828689" y="91509"/>
                          <a:pt x="1816782" y="302803"/>
                        </a:cubicBezTo>
                        <a:cubicBezTo>
                          <a:pt x="1871380" y="476284"/>
                          <a:pt x="1800825" y="628217"/>
                          <a:pt x="1816782" y="779451"/>
                        </a:cubicBezTo>
                        <a:cubicBezTo>
                          <a:pt x="1832739" y="930685"/>
                          <a:pt x="1815399" y="1117124"/>
                          <a:pt x="1816782" y="1256100"/>
                        </a:cubicBezTo>
                        <a:cubicBezTo>
                          <a:pt x="1818165" y="1395076"/>
                          <a:pt x="1744205" y="1719225"/>
                          <a:pt x="1816782" y="1862743"/>
                        </a:cubicBezTo>
                        <a:cubicBezTo>
                          <a:pt x="1889359" y="2006261"/>
                          <a:pt x="1800235" y="2123849"/>
                          <a:pt x="1816782" y="2306893"/>
                        </a:cubicBezTo>
                        <a:cubicBezTo>
                          <a:pt x="1833329" y="2489937"/>
                          <a:pt x="1776040" y="2695924"/>
                          <a:pt x="1816782" y="2848539"/>
                        </a:cubicBezTo>
                        <a:cubicBezTo>
                          <a:pt x="1857524" y="3001154"/>
                          <a:pt x="1754894" y="3285239"/>
                          <a:pt x="1816782" y="3552679"/>
                        </a:cubicBezTo>
                        <a:cubicBezTo>
                          <a:pt x="1823626" y="3713149"/>
                          <a:pt x="1696056" y="3845910"/>
                          <a:pt x="1513979" y="3855482"/>
                        </a:cubicBezTo>
                        <a:cubicBezTo>
                          <a:pt x="1316462" y="3861558"/>
                          <a:pt x="1308869" y="3836610"/>
                          <a:pt x="1110254" y="3855482"/>
                        </a:cubicBezTo>
                        <a:cubicBezTo>
                          <a:pt x="911640" y="3874354"/>
                          <a:pt x="870602" y="3829678"/>
                          <a:pt x="730752" y="3855482"/>
                        </a:cubicBezTo>
                        <a:cubicBezTo>
                          <a:pt x="590902" y="3881286"/>
                          <a:pt x="471148" y="3838415"/>
                          <a:pt x="302803" y="3855482"/>
                        </a:cubicBezTo>
                        <a:cubicBezTo>
                          <a:pt x="114751" y="3813044"/>
                          <a:pt x="298" y="3715878"/>
                          <a:pt x="0" y="3552679"/>
                        </a:cubicBezTo>
                        <a:cubicBezTo>
                          <a:pt x="-14456" y="3407921"/>
                          <a:pt x="63431" y="3133208"/>
                          <a:pt x="0" y="2978534"/>
                        </a:cubicBezTo>
                        <a:cubicBezTo>
                          <a:pt x="-63431" y="2823860"/>
                          <a:pt x="23881" y="2710087"/>
                          <a:pt x="0" y="2501886"/>
                        </a:cubicBezTo>
                        <a:cubicBezTo>
                          <a:pt x="-23881" y="2293685"/>
                          <a:pt x="58329" y="2047251"/>
                          <a:pt x="0" y="1895242"/>
                        </a:cubicBezTo>
                        <a:cubicBezTo>
                          <a:pt x="-58329" y="1743233"/>
                          <a:pt x="24084" y="1500512"/>
                          <a:pt x="0" y="1353596"/>
                        </a:cubicBezTo>
                        <a:cubicBezTo>
                          <a:pt x="-24084" y="1206680"/>
                          <a:pt x="44867" y="987333"/>
                          <a:pt x="0" y="876948"/>
                        </a:cubicBezTo>
                        <a:cubicBezTo>
                          <a:pt x="-44867" y="766563"/>
                          <a:pt x="41146" y="457266"/>
                          <a:pt x="0" y="3028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Processing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D74BCE-B907-1F48-BEA7-468B24492A54}"/>
              </a:ext>
            </a:extLst>
          </p:cNvPr>
          <p:cNvSpPr/>
          <p:nvPr/>
        </p:nvSpPr>
        <p:spPr>
          <a:xfrm>
            <a:off x="9086508" y="4382945"/>
            <a:ext cx="2220685" cy="422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16782"/>
                      <a:gd name="connsiteY0" fmla="*/ 302803 h 3855482"/>
                      <a:gd name="connsiteX1" fmla="*/ 302803 w 1816782"/>
                      <a:gd name="connsiteY1" fmla="*/ 0 h 3855482"/>
                      <a:gd name="connsiteX2" fmla="*/ 730752 w 1816782"/>
                      <a:gd name="connsiteY2" fmla="*/ 0 h 3855482"/>
                      <a:gd name="connsiteX3" fmla="*/ 1122365 w 1816782"/>
                      <a:gd name="connsiteY3" fmla="*/ 0 h 3855482"/>
                      <a:gd name="connsiteX4" fmla="*/ 1513979 w 1816782"/>
                      <a:gd name="connsiteY4" fmla="*/ 0 h 3855482"/>
                      <a:gd name="connsiteX5" fmla="*/ 1816782 w 1816782"/>
                      <a:gd name="connsiteY5" fmla="*/ 302803 h 3855482"/>
                      <a:gd name="connsiteX6" fmla="*/ 1816782 w 1816782"/>
                      <a:gd name="connsiteY6" fmla="*/ 779451 h 3855482"/>
                      <a:gd name="connsiteX7" fmla="*/ 1816782 w 1816782"/>
                      <a:gd name="connsiteY7" fmla="*/ 1256100 h 3855482"/>
                      <a:gd name="connsiteX8" fmla="*/ 1816782 w 1816782"/>
                      <a:gd name="connsiteY8" fmla="*/ 1862743 h 3855482"/>
                      <a:gd name="connsiteX9" fmla="*/ 1816782 w 1816782"/>
                      <a:gd name="connsiteY9" fmla="*/ 2306893 h 3855482"/>
                      <a:gd name="connsiteX10" fmla="*/ 1816782 w 1816782"/>
                      <a:gd name="connsiteY10" fmla="*/ 2848539 h 3855482"/>
                      <a:gd name="connsiteX11" fmla="*/ 1816782 w 1816782"/>
                      <a:gd name="connsiteY11" fmla="*/ 3552679 h 3855482"/>
                      <a:gd name="connsiteX12" fmla="*/ 1513979 w 1816782"/>
                      <a:gd name="connsiteY12" fmla="*/ 3855482 h 3855482"/>
                      <a:gd name="connsiteX13" fmla="*/ 1110254 w 1816782"/>
                      <a:gd name="connsiteY13" fmla="*/ 3855482 h 3855482"/>
                      <a:gd name="connsiteX14" fmla="*/ 730752 w 1816782"/>
                      <a:gd name="connsiteY14" fmla="*/ 3855482 h 3855482"/>
                      <a:gd name="connsiteX15" fmla="*/ 302803 w 1816782"/>
                      <a:gd name="connsiteY15" fmla="*/ 3855482 h 3855482"/>
                      <a:gd name="connsiteX16" fmla="*/ 0 w 1816782"/>
                      <a:gd name="connsiteY16" fmla="*/ 3552679 h 3855482"/>
                      <a:gd name="connsiteX17" fmla="*/ 0 w 1816782"/>
                      <a:gd name="connsiteY17" fmla="*/ 2978534 h 3855482"/>
                      <a:gd name="connsiteX18" fmla="*/ 0 w 1816782"/>
                      <a:gd name="connsiteY18" fmla="*/ 2501886 h 3855482"/>
                      <a:gd name="connsiteX19" fmla="*/ 0 w 1816782"/>
                      <a:gd name="connsiteY19" fmla="*/ 1895242 h 3855482"/>
                      <a:gd name="connsiteX20" fmla="*/ 0 w 1816782"/>
                      <a:gd name="connsiteY20" fmla="*/ 1353596 h 3855482"/>
                      <a:gd name="connsiteX21" fmla="*/ 0 w 1816782"/>
                      <a:gd name="connsiteY21" fmla="*/ 876948 h 3855482"/>
                      <a:gd name="connsiteX22" fmla="*/ 0 w 1816782"/>
                      <a:gd name="connsiteY22" fmla="*/ 302803 h 385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816782" h="3855482" extrusionOk="0">
                        <a:moveTo>
                          <a:pt x="0" y="302803"/>
                        </a:moveTo>
                        <a:cubicBezTo>
                          <a:pt x="-23962" y="120789"/>
                          <a:pt x="119007" y="6216"/>
                          <a:pt x="302803" y="0"/>
                        </a:cubicBezTo>
                        <a:cubicBezTo>
                          <a:pt x="429691" y="-23797"/>
                          <a:pt x="571507" y="31231"/>
                          <a:pt x="730752" y="0"/>
                        </a:cubicBezTo>
                        <a:cubicBezTo>
                          <a:pt x="889997" y="-31231"/>
                          <a:pt x="1043309" y="40009"/>
                          <a:pt x="1122365" y="0"/>
                        </a:cubicBezTo>
                        <a:cubicBezTo>
                          <a:pt x="1201421" y="-40009"/>
                          <a:pt x="1434317" y="9486"/>
                          <a:pt x="1513979" y="0"/>
                        </a:cubicBezTo>
                        <a:cubicBezTo>
                          <a:pt x="1676201" y="-16141"/>
                          <a:pt x="1828689" y="91509"/>
                          <a:pt x="1816782" y="302803"/>
                        </a:cubicBezTo>
                        <a:cubicBezTo>
                          <a:pt x="1871380" y="476284"/>
                          <a:pt x="1800825" y="628217"/>
                          <a:pt x="1816782" y="779451"/>
                        </a:cubicBezTo>
                        <a:cubicBezTo>
                          <a:pt x="1832739" y="930685"/>
                          <a:pt x="1815399" y="1117124"/>
                          <a:pt x="1816782" y="1256100"/>
                        </a:cubicBezTo>
                        <a:cubicBezTo>
                          <a:pt x="1818165" y="1395076"/>
                          <a:pt x="1744205" y="1719225"/>
                          <a:pt x="1816782" y="1862743"/>
                        </a:cubicBezTo>
                        <a:cubicBezTo>
                          <a:pt x="1889359" y="2006261"/>
                          <a:pt x="1800235" y="2123849"/>
                          <a:pt x="1816782" y="2306893"/>
                        </a:cubicBezTo>
                        <a:cubicBezTo>
                          <a:pt x="1833329" y="2489937"/>
                          <a:pt x="1776040" y="2695924"/>
                          <a:pt x="1816782" y="2848539"/>
                        </a:cubicBezTo>
                        <a:cubicBezTo>
                          <a:pt x="1857524" y="3001154"/>
                          <a:pt x="1754894" y="3285239"/>
                          <a:pt x="1816782" y="3552679"/>
                        </a:cubicBezTo>
                        <a:cubicBezTo>
                          <a:pt x="1823626" y="3713149"/>
                          <a:pt x="1696056" y="3845910"/>
                          <a:pt x="1513979" y="3855482"/>
                        </a:cubicBezTo>
                        <a:cubicBezTo>
                          <a:pt x="1316462" y="3861558"/>
                          <a:pt x="1308869" y="3836610"/>
                          <a:pt x="1110254" y="3855482"/>
                        </a:cubicBezTo>
                        <a:cubicBezTo>
                          <a:pt x="911640" y="3874354"/>
                          <a:pt x="870602" y="3829678"/>
                          <a:pt x="730752" y="3855482"/>
                        </a:cubicBezTo>
                        <a:cubicBezTo>
                          <a:pt x="590902" y="3881286"/>
                          <a:pt x="471148" y="3838415"/>
                          <a:pt x="302803" y="3855482"/>
                        </a:cubicBezTo>
                        <a:cubicBezTo>
                          <a:pt x="114751" y="3813044"/>
                          <a:pt x="298" y="3715878"/>
                          <a:pt x="0" y="3552679"/>
                        </a:cubicBezTo>
                        <a:cubicBezTo>
                          <a:pt x="-14456" y="3407921"/>
                          <a:pt x="63431" y="3133208"/>
                          <a:pt x="0" y="2978534"/>
                        </a:cubicBezTo>
                        <a:cubicBezTo>
                          <a:pt x="-63431" y="2823860"/>
                          <a:pt x="23881" y="2710087"/>
                          <a:pt x="0" y="2501886"/>
                        </a:cubicBezTo>
                        <a:cubicBezTo>
                          <a:pt x="-23881" y="2293685"/>
                          <a:pt x="58329" y="2047251"/>
                          <a:pt x="0" y="1895242"/>
                        </a:cubicBezTo>
                        <a:cubicBezTo>
                          <a:pt x="-58329" y="1743233"/>
                          <a:pt x="24084" y="1500512"/>
                          <a:pt x="0" y="1353596"/>
                        </a:cubicBezTo>
                        <a:cubicBezTo>
                          <a:pt x="-24084" y="1206680"/>
                          <a:pt x="44867" y="987333"/>
                          <a:pt x="0" y="876948"/>
                        </a:cubicBezTo>
                        <a:cubicBezTo>
                          <a:pt x="-44867" y="766563"/>
                          <a:pt x="41146" y="457266"/>
                          <a:pt x="0" y="3028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Visualization/Output</a:t>
            </a:r>
          </a:p>
        </p:txBody>
      </p:sp>
      <p:pic>
        <p:nvPicPr>
          <p:cNvPr id="2064" name="Picture 16" descr="Turn Your Twitter Timeline into a Word Cloud">
            <a:extLst>
              <a:ext uri="{FF2B5EF4-FFF2-40B4-BE49-F238E27FC236}">
                <a16:creationId xmlns:a16="http://schemas.microsoft.com/office/drawing/2014/main" id="{E08CE17B-A9E9-0041-B805-D033C238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390" y="3360232"/>
            <a:ext cx="951013" cy="83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ncome increase Royalty Free Vector Image - VectorStock">
            <a:extLst>
              <a:ext uri="{FF2B5EF4-FFF2-40B4-BE49-F238E27FC236}">
                <a16:creationId xmlns:a16="http://schemas.microsoft.com/office/drawing/2014/main" id="{15205F2A-E110-0546-88D1-E3414C4E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3" b="21284"/>
          <a:stretch/>
        </p:blipFill>
        <p:spPr bwMode="auto">
          <a:xfrm>
            <a:off x="3707966" y="3485602"/>
            <a:ext cx="887716" cy="65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9EBCF24-E755-0540-853C-EAA2261D7E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1428" y="1569692"/>
            <a:ext cx="811487" cy="1343751"/>
          </a:xfrm>
          <a:prstGeom prst="rect">
            <a:avLst/>
          </a:prstGeom>
        </p:spPr>
      </p:pic>
      <p:pic>
        <p:nvPicPr>
          <p:cNvPr id="2068" name="Picture 20" descr="5 Easy Ways of Customizing Pandas Plots and Charts | by Alan Jones |  Towards Data Science">
            <a:extLst>
              <a:ext uri="{FF2B5EF4-FFF2-40B4-BE49-F238E27FC236}">
                <a16:creationId xmlns:a16="http://schemas.microsoft.com/office/drawing/2014/main" id="{5054D4EE-DABE-564D-AAB8-BD9A9A1B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86" y="2698385"/>
            <a:ext cx="1506216" cy="10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06B6A-8724-034F-A902-997AE5A0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2" y="643466"/>
            <a:ext cx="108703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6DF2E-58AE-804B-BEC7-85BB8A8F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07" y="290287"/>
            <a:ext cx="7949139" cy="64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3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8971-568C-1840-9282-062D12CD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79" y="1999927"/>
            <a:ext cx="5291666" cy="43127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5213F6-9E42-D042-9FB8-426695BB7202}"/>
              </a:ext>
            </a:extLst>
          </p:cNvPr>
          <p:cNvSpPr txBox="1">
            <a:spLocks/>
          </p:cNvSpPr>
          <p:nvPr/>
        </p:nvSpPr>
        <p:spPr>
          <a:xfrm>
            <a:off x="8679543" y="1564489"/>
            <a:ext cx="2815771" cy="319315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t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3733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Tweets by Weekday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F3159E-A858-C647-874E-CA62DD2CE437}"/>
              </a:ext>
            </a:extLst>
          </p:cNvPr>
          <p:cNvSpPr txBox="1">
            <a:spLocks/>
          </p:cNvSpPr>
          <p:nvPr/>
        </p:nvSpPr>
        <p:spPr>
          <a:xfrm>
            <a:off x="1603829" y="1564490"/>
            <a:ext cx="2815771" cy="319315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t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3733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Tweets by Hour of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4A6EF-2F10-4E4B-85BB-BD7031F3D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0"/>
          <a:stretch/>
        </p:blipFill>
        <p:spPr>
          <a:xfrm>
            <a:off x="181225" y="1999927"/>
            <a:ext cx="6872717" cy="44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09219-B8FE-204E-BAFF-18CB115E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14" y="795030"/>
            <a:ext cx="7387772" cy="52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7D978-6429-4943-AFED-9EDEC2F81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0"/>
          <a:stretch/>
        </p:blipFill>
        <p:spPr>
          <a:xfrm>
            <a:off x="1770743" y="870857"/>
            <a:ext cx="8360228" cy="5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B6111-AEDD-F341-B328-90FB73AE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558552"/>
            <a:ext cx="8621486" cy="57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3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9DAEE-CAD2-5843-A6E1-7A37D86A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6" y="621357"/>
            <a:ext cx="8536819" cy="56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29</Words>
  <Application>Microsoft Macintosh PowerPoint</Application>
  <PresentationFormat>Widescreen</PresentationFormat>
  <Paragraphs>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 Rajendiran</dc:creator>
  <cp:lastModifiedBy>Sathish Kumar Rajendiran</cp:lastModifiedBy>
  <cp:revision>10</cp:revision>
  <dcterms:created xsi:type="dcterms:W3CDTF">2020-09-01T23:16:23Z</dcterms:created>
  <dcterms:modified xsi:type="dcterms:W3CDTF">2020-09-02T04:18:18Z</dcterms:modified>
</cp:coreProperties>
</file>