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619"/>
  </p:normalViewPr>
  <p:slideViewPr>
    <p:cSldViewPr snapToGrid="0" snapToObjects="1">
      <p:cViewPr varScale="1">
        <p:scale>
          <a:sx n="138" d="100"/>
          <a:sy n="138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8636E-D6E6-0F40-8B18-FC20154C81E4}" type="datetimeFigureOut">
              <a:rPr lang="en-US" smtClean="0"/>
              <a:t>9/5/20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3F4A3-5A3A-0544-895C-759A23D8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3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3F4A3-5A3A-0544-895C-759A23D886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4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970E-A743-BE4D-B63F-9E7BA1A86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C577F-9698-594B-B452-45CB95BF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EC52F-45A1-AE44-944A-79A18CB6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601-4A40-504F-BB3F-64A5014B06AF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7ACE-F2BA-4246-94C8-D0744CBA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E3303-F14C-0C41-B0B2-C2F19728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2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DE6B-3513-1A4C-8A54-B39429F0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E88AC-0C91-034B-833E-67F8162EE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9C5D4-FF13-AA48-A3D9-5B7DF750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601-4A40-504F-BB3F-64A5014B06AF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10AC9-E47C-3F4E-A038-5FEF5831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4DE19-0597-B943-B6F7-CE714D9D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C2744-275A-2E4A-8063-5B9BA0CF0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71CEB-6ACE-9843-99E6-101B93A5B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39896-ACC4-2E4F-B9A1-C3589FEC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601-4A40-504F-BB3F-64A5014B06AF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4CF82-0294-CB4C-9210-764B8610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346D-FAA8-8346-9732-3E45104F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6BFA-2EA9-914E-AF07-D5951450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73E7-A005-E24B-AA4F-EF420344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09C51-8472-C64F-BA00-1298CF66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601-4A40-504F-BB3F-64A5014B06AF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7ED4-DB24-934B-9311-736C441A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C4D48-0FB9-A249-AF23-A4A13C76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2E84-5AEB-5542-A3BD-13B38DD3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AA7CE-8A20-B047-85B9-5E0447F4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BBB8-F17B-3E49-BD30-07427BE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601-4A40-504F-BB3F-64A5014B06AF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D02D0-34B1-A34D-AC6C-6721D0E8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11BBE-58D8-EC42-8787-AEFD73A6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3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E05D-E1B7-694B-9562-97F3F7BE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E577-6C21-A345-A708-CEC8F9EAB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311E5-5FE6-D947-95EC-3E9FE5254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9070B-5711-D543-9903-ED2E1A12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601-4A40-504F-BB3F-64A5014B06AF}" type="datetimeFigureOut">
              <a:rPr lang="en-US" smtClean="0"/>
              <a:t>9/5/20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3BE3B-2EAC-0A4F-BA04-07B57A1D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B378A-B9BC-5940-92A3-1E3889E1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ED81-31F0-9248-A8D8-DB38FF25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676C9-307A-D143-9DE1-85CCFCDB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74297-C73D-5043-A492-233D48014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5756D-8D99-E64B-A85E-99B88F458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3DEEC-21F2-9A47-9C8A-75D7BF9E7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FFB6-1B10-EF4B-995D-895FEB1D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601-4A40-504F-BB3F-64A5014B06AF}" type="datetimeFigureOut">
              <a:rPr lang="en-US" smtClean="0"/>
              <a:t>9/5/20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C9CE7-AE26-FF4E-B305-EAC93B8C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9EE75-063B-E847-B224-47756F67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6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86DF-9EB9-CE4C-BF74-C1A523FA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A2A3D-E2DA-E94B-B157-4CF00DC6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601-4A40-504F-BB3F-64A5014B06AF}" type="datetimeFigureOut">
              <a:rPr lang="en-US" smtClean="0"/>
              <a:t>9/5/20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6759C-DC64-6D4B-94F4-5B244565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1E6F5-EA5E-274A-8140-DDEE9687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9E623-2E66-C040-9F8C-DAD8E2E2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601-4A40-504F-BB3F-64A5014B06AF}" type="datetimeFigureOut">
              <a:rPr lang="en-US" smtClean="0"/>
              <a:t>9/5/20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833BD-A534-A741-96B6-206C5DDE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29A87-317B-F649-83EF-73F0E4DD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0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7973-CE28-E747-A40D-71346DC9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87CB-3302-3144-A8F8-865D634D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3F5BC-A088-8C46-B896-077E54BB1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6D41C-AE0F-F546-A19D-93A6C0C5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601-4A40-504F-BB3F-64A5014B06AF}" type="datetimeFigureOut">
              <a:rPr lang="en-US" smtClean="0"/>
              <a:t>9/5/20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CF8DB-1981-FC45-81DD-01DAF01C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598DF-E5F1-1243-BCC4-32906B86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5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6B09-0966-884B-B2CF-32CDC83D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2D7E7-A535-A446-9BD9-FE07232C6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B646E-4593-5540-9532-989397217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391F9-DB34-4E45-ACA8-7E25A28E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601-4A40-504F-BB3F-64A5014B06AF}" type="datetimeFigureOut">
              <a:rPr lang="en-US" smtClean="0"/>
              <a:t>9/5/20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65310-6D54-BF40-A572-DB60260F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BD4C1-7528-074F-A840-58B01163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7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C5CD1-7F1B-0445-9E63-491CF9AD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57EEA-ABC1-EC4B-914C-B984E7919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8F44D-2122-D743-B62F-55546BA56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9D601-4A40-504F-BB3F-64A5014B06AF}" type="datetimeFigureOut">
              <a:rPr lang="en-US" smtClean="0"/>
              <a:t>9/5/20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5F95-C623-AB4E-83AA-95BE6A6F3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C71EB-554D-5249-BC5F-CEB29003F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D5878-2C1F-9C4D-AFFD-3595662E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1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28518C-703E-EE4F-877C-4AAFD5C9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117600"/>
            <a:ext cx="5097435" cy="5413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2913EF-9785-2047-877E-5B601124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08" y="3545115"/>
            <a:ext cx="5199389" cy="3312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5B97A9-AFD2-3F48-9087-9A7A3F092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341" y="285099"/>
            <a:ext cx="3678756" cy="314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7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0F6209-F3B5-8E40-8B7F-54CBAC9AD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67" y="1173019"/>
            <a:ext cx="10251978" cy="55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1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0F2F37-7ADA-9443-A7C9-45CDBC472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15240"/>
            <a:ext cx="11125200" cy="603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7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7D1FEF4-F3B5-8D4F-9E67-46A329833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8" y="1867475"/>
            <a:ext cx="11702923" cy="40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3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A2F363-FB9E-F141-A926-4704508B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35" y="880339"/>
            <a:ext cx="9485746" cy="58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3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E31BF2-E211-5142-9ECB-4FE1BED4E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36" y="1715654"/>
            <a:ext cx="11052683" cy="463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3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6F818B-7544-A447-915A-1A9B2E830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0" y="733713"/>
            <a:ext cx="12093839" cy="57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1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8A141E-483B-6942-B915-A7AEA1D6E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40" y="2747241"/>
            <a:ext cx="11488491" cy="299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9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</Words>
  <Application>Microsoft Macintosh PowerPoint</Application>
  <PresentationFormat>Widescreen</PresentationFormat>
  <Paragraphs>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Sathish Kumar Rajendiran</dc:creator>
  <cp:lastModifiedBy>Sathish Kumar Rajendiran</cp:lastModifiedBy>
  <cp:revision>5</cp:revision>
  <dcterms:created xsi:type="dcterms:W3CDTF">2020-09-06T04:13:18Z</dcterms:created>
  <dcterms:modified xsi:type="dcterms:W3CDTF">2020-09-06T04:55:38Z</dcterms:modified>
</cp:coreProperties>
</file>