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3" r:id="rId5"/>
    <p:sldId id="260" r:id="rId6"/>
    <p:sldId id="261" r:id="rId7"/>
    <p:sldId id="262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619"/>
  </p:normalViewPr>
  <p:slideViewPr>
    <p:cSldViewPr snapToGrid="0" snapToObjects="1">
      <p:cViewPr varScale="1">
        <p:scale>
          <a:sx n="143" d="100"/>
          <a:sy n="143" d="100"/>
        </p:scale>
        <p:origin x="2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8636E-D6E6-0F40-8B18-FC20154C81E4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F4A3-5A3A-0544-895C-759A23D8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3F4A3-5A3A-0544-895C-759A23D886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970E-A743-BE4D-B63F-9E7BA1A86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C577F-9698-594B-B452-45CB95BF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C52F-45A1-AE44-944A-79A18CB6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7ACE-F2BA-4246-94C8-D0744CBA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3303-F14C-0C41-B0B2-C2F19728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DE6B-3513-1A4C-8A54-B39429F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E88AC-0C91-034B-833E-67F8162E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C5D4-FF13-AA48-A3D9-5B7DF750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10AC9-E47C-3F4E-A038-5FEF5831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DE19-0597-B943-B6F7-CE714D9D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C2744-275A-2E4A-8063-5B9BA0CF0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71CEB-6ACE-9843-99E6-101B93A5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9896-ACC4-2E4F-B9A1-C3589FEC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CF82-0294-CB4C-9210-764B8610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346D-FAA8-8346-9732-3E45104F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6BFA-2EA9-914E-AF07-D5951450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73E7-A005-E24B-AA4F-EF420344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9C51-8472-C64F-BA00-1298CF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7ED4-DB24-934B-9311-736C441A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4D48-0FB9-A249-AF23-A4A13C76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2E84-5AEB-5542-A3BD-13B38DD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AA7CE-8A20-B047-85B9-5E0447F4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BBB8-F17B-3E49-BD30-07427BE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02D0-34B1-A34D-AC6C-6721D0E8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1BBE-58D8-EC42-8787-AEFD73A6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E05D-E1B7-694B-9562-97F3F7BE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E577-6C21-A345-A708-CEC8F9EAB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311E5-5FE6-D947-95EC-3E9FE525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070B-5711-D543-9903-ED2E1A12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BE3B-2EAC-0A4F-BA04-07B57A1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378A-B9BC-5940-92A3-1E3889E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ED81-31F0-9248-A8D8-DB38FF2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76C9-307A-D143-9DE1-85CCFCDB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74297-C73D-5043-A492-233D4801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5756D-8D99-E64B-A85E-99B88F458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3DEEC-21F2-9A47-9C8A-75D7BF9E7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FFB6-1B10-EF4B-995D-895FEB1D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C9CE7-AE26-FF4E-B305-EAC93B8C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9EE75-063B-E847-B224-47756F6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86DF-9EB9-CE4C-BF74-C1A523FA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A2A3D-E2DA-E94B-B157-4CF00DC6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6759C-DC64-6D4B-94F4-5B244565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1E6F5-EA5E-274A-8140-DDEE9687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9E623-2E66-C040-9F8C-DAD8E2E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33BD-A534-A741-96B6-206C5DDE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29A87-317B-F649-83EF-73F0E4DD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7973-CE28-E747-A40D-71346DC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7CB-3302-3144-A8F8-865D634D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3F5BC-A088-8C46-B896-077E54BB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6D41C-AE0F-F546-A19D-93A6C0C5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CF8DB-1981-FC45-81DD-01DAF01C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98DF-E5F1-1243-BCC4-32906B8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6B09-0966-884B-B2CF-32CDC83D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2D7E7-A535-A446-9BD9-FE07232C6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B646E-4593-5540-9532-98939721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91F9-DB34-4E45-ACA8-7E25A28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5310-6D54-BF40-A572-DB60260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D4C1-7528-074F-A840-58B0116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C5CD1-7F1B-0445-9E63-491CF9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7EEA-ABC1-EC4B-914C-B984E791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F44D-2122-D743-B62F-55546BA56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D601-4A40-504F-BB3F-64A5014B06AF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5F95-C623-AB4E-83AA-95BE6A6F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71EB-554D-5249-BC5F-CEB29003F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FD7DEB-5AA4-F646-9F64-1084A68D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8" y="619990"/>
            <a:ext cx="10390909" cy="61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CC8B02-8B50-5F46-B516-3E905DB1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" y="1216959"/>
            <a:ext cx="11013864" cy="45742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B625578-E028-BE4F-B4CA-8F126C1A87B9}"/>
              </a:ext>
            </a:extLst>
          </p:cNvPr>
          <p:cNvSpPr txBox="1">
            <a:spLocks/>
          </p:cNvSpPr>
          <p:nvPr/>
        </p:nvSpPr>
        <p:spPr>
          <a:xfrm>
            <a:off x="2842530" y="792016"/>
            <a:ext cx="6329083" cy="424943"/>
          </a:xfrm>
          <a:prstGeom prst="rect">
            <a:avLst/>
          </a:prstGeom>
          <a:solidFill>
            <a:schemeClr val="tx2"/>
          </a:solidFill>
        </p:spPr>
        <p:txBody>
          <a:bodyPr vert="horz" lIns="121920" tIns="60960" rIns="121920" bIns="60960" rtlCol="0" anchor="t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3733" dirty="0">
                <a:solidFill>
                  <a:schemeClr val="bg1"/>
                </a:solidFill>
              </a:rPr>
              <a:t>example: SIFT at work!</a:t>
            </a:r>
            <a:endParaRPr lang="en-US" sz="3733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07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CDB0DB-EF7D-014B-911F-232E9070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293098"/>
            <a:ext cx="10045369" cy="62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B58A2A5-54DD-0B49-A5CB-CFBC38D9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4" y="1235075"/>
            <a:ext cx="11729585" cy="48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9D3CDD-3A39-7345-8FAA-6446045F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3" y="406183"/>
            <a:ext cx="9467272" cy="62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3D41F2-F5DD-3443-AB30-F1ADBE08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2" y="1089892"/>
            <a:ext cx="10951097" cy="5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3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FDBCD8-2AB8-EF4C-B584-D8262DAC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8" y="637308"/>
            <a:ext cx="11281524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35AB84-C052-D445-8C1C-FB8040DB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1" y="1372175"/>
            <a:ext cx="11162908" cy="3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7DC797-A43A-5149-955C-402379D4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" y="742203"/>
            <a:ext cx="11814789" cy="53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8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803C5AB-8257-B845-8996-0C19C4009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18449"/>
              </p:ext>
            </p:extLst>
          </p:nvPr>
        </p:nvGraphicFramePr>
        <p:xfrm>
          <a:off x="2058633" y="2468567"/>
          <a:ext cx="71918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006">
                  <a:extLst>
                    <a:ext uri="{9D8B030D-6E8A-4147-A177-3AD203B41FA5}">
                      <a16:colId xmlns:a16="http://schemas.microsoft.com/office/drawing/2014/main" val="1267312326"/>
                    </a:ext>
                  </a:extLst>
                </a:gridCol>
                <a:gridCol w="2077375">
                  <a:extLst>
                    <a:ext uri="{9D8B030D-6E8A-4147-A177-3AD203B41FA5}">
                      <a16:colId xmlns:a16="http://schemas.microsoft.com/office/drawing/2014/main" val="3465867927"/>
                    </a:ext>
                  </a:extLst>
                </a:gridCol>
                <a:gridCol w="2139518">
                  <a:extLst>
                    <a:ext uri="{9D8B030D-6E8A-4147-A177-3AD203B41FA5}">
                      <a16:colId xmlns:a16="http://schemas.microsoft.com/office/drawing/2014/main" val="1913753019"/>
                    </a:ext>
                  </a:extLst>
                </a:gridCol>
              </a:tblGrid>
              <a:tr h="156313">
                <a:tc>
                  <a:txBody>
                    <a:bodyPr/>
                    <a:lstStyle/>
                    <a:p>
                      <a:r>
                        <a:rPr lang="en-US" dirty="0"/>
                        <a:t>ML 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[ 4 Labels]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 [ 2 Labels]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6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 (k-NN)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56.73% [k =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80.34% [k  =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Supply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97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7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91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61</Words>
  <Application>Microsoft Macintosh PowerPoint</Application>
  <PresentationFormat>Widescreen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Kumar Rajendiran</dc:creator>
  <cp:lastModifiedBy>Sathish Kumar Rajendiran</cp:lastModifiedBy>
  <cp:revision>15</cp:revision>
  <dcterms:created xsi:type="dcterms:W3CDTF">2020-09-06T04:13:18Z</dcterms:created>
  <dcterms:modified xsi:type="dcterms:W3CDTF">2020-09-06T16:12:18Z</dcterms:modified>
</cp:coreProperties>
</file>