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1" r:id="rId4"/>
    <p:sldId id="262" r:id="rId5"/>
    <p:sldId id="287" r:id="rId6"/>
    <p:sldId id="291" r:id="rId7"/>
    <p:sldId id="279" r:id="rId8"/>
    <p:sldId id="283" r:id="rId9"/>
    <p:sldId id="289" r:id="rId10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238" autoAdjust="0"/>
  </p:normalViewPr>
  <p:slideViewPr>
    <p:cSldViewPr>
      <p:cViewPr varScale="1">
        <p:scale>
          <a:sx n="50" d="100"/>
          <a:sy n="50" d="100"/>
        </p:scale>
        <p:origin x="1596" y="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2707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9048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4317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7671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6990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FF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Garamond"/>
                <a:cs typeface="Garamon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FF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FF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4063" y="852663"/>
            <a:ext cx="8070272" cy="9417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FF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4061" y="2192205"/>
            <a:ext cx="8070276" cy="1746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Garamond"/>
                <a:cs typeface="Garamon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7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50" Type="http://schemas.openxmlformats.org/officeDocument/2006/relationships/image" Target="../media/image48.png"/><Relationship Id="rId55" Type="http://schemas.openxmlformats.org/officeDocument/2006/relationships/image" Target="../media/image53.png"/><Relationship Id="rId63" Type="http://schemas.openxmlformats.org/officeDocument/2006/relationships/image" Target="../media/image6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53" Type="http://schemas.openxmlformats.org/officeDocument/2006/relationships/image" Target="../media/image51.png"/><Relationship Id="rId58" Type="http://schemas.openxmlformats.org/officeDocument/2006/relationships/image" Target="../media/image56.png"/><Relationship Id="rId66" Type="http://schemas.openxmlformats.org/officeDocument/2006/relationships/image" Target="../media/image64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49" Type="http://schemas.openxmlformats.org/officeDocument/2006/relationships/image" Target="../media/image47.png"/><Relationship Id="rId57" Type="http://schemas.openxmlformats.org/officeDocument/2006/relationships/image" Target="../media/image55.png"/><Relationship Id="rId61" Type="http://schemas.openxmlformats.org/officeDocument/2006/relationships/image" Target="../media/image59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52" Type="http://schemas.openxmlformats.org/officeDocument/2006/relationships/image" Target="../media/image50.png"/><Relationship Id="rId60" Type="http://schemas.openxmlformats.org/officeDocument/2006/relationships/image" Target="../media/image58.png"/><Relationship Id="rId65" Type="http://schemas.openxmlformats.org/officeDocument/2006/relationships/image" Target="../media/image63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56" Type="http://schemas.openxmlformats.org/officeDocument/2006/relationships/image" Target="../media/image54.png"/><Relationship Id="rId64" Type="http://schemas.openxmlformats.org/officeDocument/2006/relationships/image" Target="../media/image62.png"/><Relationship Id="rId8" Type="http://schemas.openxmlformats.org/officeDocument/2006/relationships/image" Target="../media/image6.png"/><Relationship Id="rId51" Type="http://schemas.openxmlformats.org/officeDocument/2006/relationships/image" Target="../media/image49.png"/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46" Type="http://schemas.openxmlformats.org/officeDocument/2006/relationships/image" Target="../media/image44.png"/><Relationship Id="rId59" Type="http://schemas.openxmlformats.org/officeDocument/2006/relationships/image" Target="../media/image57.png"/><Relationship Id="rId67" Type="http://schemas.openxmlformats.org/officeDocument/2006/relationships/image" Target="../media/image65.png"/><Relationship Id="rId20" Type="http://schemas.openxmlformats.org/officeDocument/2006/relationships/image" Target="../media/image18.png"/><Relationship Id="rId41" Type="http://schemas.openxmlformats.org/officeDocument/2006/relationships/image" Target="../media/image39.png"/><Relationship Id="rId54" Type="http://schemas.openxmlformats.org/officeDocument/2006/relationships/image" Target="../media/image52.png"/><Relationship Id="rId62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89.png"/><Relationship Id="rId117" Type="http://schemas.openxmlformats.org/officeDocument/2006/relationships/image" Target="../media/image180.png"/><Relationship Id="rId21" Type="http://schemas.openxmlformats.org/officeDocument/2006/relationships/image" Target="../media/image84.png"/><Relationship Id="rId42" Type="http://schemas.openxmlformats.org/officeDocument/2006/relationships/image" Target="../media/image105.png"/><Relationship Id="rId47" Type="http://schemas.openxmlformats.org/officeDocument/2006/relationships/image" Target="../media/image110.png"/><Relationship Id="rId63" Type="http://schemas.openxmlformats.org/officeDocument/2006/relationships/image" Target="../media/image126.png"/><Relationship Id="rId68" Type="http://schemas.openxmlformats.org/officeDocument/2006/relationships/image" Target="../media/image131.png"/><Relationship Id="rId84" Type="http://schemas.openxmlformats.org/officeDocument/2006/relationships/image" Target="../media/image147.png"/><Relationship Id="rId89" Type="http://schemas.openxmlformats.org/officeDocument/2006/relationships/image" Target="../media/image152.png"/><Relationship Id="rId112" Type="http://schemas.openxmlformats.org/officeDocument/2006/relationships/image" Target="../media/image175.png"/><Relationship Id="rId133" Type="http://schemas.openxmlformats.org/officeDocument/2006/relationships/image" Target="../media/image196.png"/><Relationship Id="rId138" Type="http://schemas.openxmlformats.org/officeDocument/2006/relationships/image" Target="../media/image201.png"/><Relationship Id="rId154" Type="http://schemas.openxmlformats.org/officeDocument/2006/relationships/image" Target="../media/image217.png"/><Relationship Id="rId159" Type="http://schemas.openxmlformats.org/officeDocument/2006/relationships/image" Target="../media/image222.png"/><Relationship Id="rId175" Type="http://schemas.openxmlformats.org/officeDocument/2006/relationships/image" Target="../media/image238.png"/><Relationship Id="rId170" Type="http://schemas.openxmlformats.org/officeDocument/2006/relationships/image" Target="../media/image233.png"/><Relationship Id="rId16" Type="http://schemas.openxmlformats.org/officeDocument/2006/relationships/image" Target="../media/image79.png"/><Relationship Id="rId107" Type="http://schemas.openxmlformats.org/officeDocument/2006/relationships/image" Target="../media/image170.png"/><Relationship Id="rId11" Type="http://schemas.openxmlformats.org/officeDocument/2006/relationships/image" Target="../media/image74.png"/><Relationship Id="rId32" Type="http://schemas.openxmlformats.org/officeDocument/2006/relationships/image" Target="../media/image95.png"/><Relationship Id="rId37" Type="http://schemas.openxmlformats.org/officeDocument/2006/relationships/image" Target="../media/image100.png"/><Relationship Id="rId53" Type="http://schemas.openxmlformats.org/officeDocument/2006/relationships/image" Target="../media/image116.png"/><Relationship Id="rId58" Type="http://schemas.openxmlformats.org/officeDocument/2006/relationships/image" Target="../media/image121.png"/><Relationship Id="rId74" Type="http://schemas.openxmlformats.org/officeDocument/2006/relationships/image" Target="../media/image137.png"/><Relationship Id="rId79" Type="http://schemas.openxmlformats.org/officeDocument/2006/relationships/image" Target="../media/image142.png"/><Relationship Id="rId102" Type="http://schemas.openxmlformats.org/officeDocument/2006/relationships/image" Target="../media/image165.png"/><Relationship Id="rId123" Type="http://schemas.openxmlformats.org/officeDocument/2006/relationships/image" Target="../media/image186.png"/><Relationship Id="rId128" Type="http://schemas.openxmlformats.org/officeDocument/2006/relationships/image" Target="../media/image191.png"/><Relationship Id="rId144" Type="http://schemas.openxmlformats.org/officeDocument/2006/relationships/image" Target="../media/image207.png"/><Relationship Id="rId149" Type="http://schemas.openxmlformats.org/officeDocument/2006/relationships/image" Target="../media/image212.png"/><Relationship Id="rId5" Type="http://schemas.openxmlformats.org/officeDocument/2006/relationships/image" Target="../media/image68.png"/><Relationship Id="rId90" Type="http://schemas.openxmlformats.org/officeDocument/2006/relationships/image" Target="../media/image153.png"/><Relationship Id="rId95" Type="http://schemas.openxmlformats.org/officeDocument/2006/relationships/image" Target="../media/image158.png"/><Relationship Id="rId160" Type="http://schemas.openxmlformats.org/officeDocument/2006/relationships/image" Target="../media/image223.png"/><Relationship Id="rId165" Type="http://schemas.openxmlformats.org/officeDocument/2006/relationships/image" Target="../media/image228.png"/><Relationship Id="rId22" Type="http://schemas.openxmlformats.org/officeDocument/2006/relationships/image" Target="../media/image85.png"/><Relationship Id="rId27" Type="http://schemas.openxmlformats.org/officeDocument/2006/relationships/image" Target="../media/image90.png"/><Relationship Id="rId43" Type="http://schemas.openxmlformats.org/officeDocument/2006/relationships/image" Target="../media/image106.png"/><Relationship Id="rId48" Type="http://schemas.openxmlformats.org/officeDocument/2006/relationships/image" Target="../media/image111.png"/><Relationship Id="rId64" Type="http://schemas.openxmlformats.org/officeDocument/2006/relationships/image" Target="../media/image127.png"/><Relationship Id="rId69" Type="http://schemas.openxmlformats.org/officeDocument/2006/relationships/image" Target="../media/image132.png"/><Relationship Id="rId113" Type="http://schemas.openxmlformats.org/officeDocument/2006/relationships/image" Target="../media/image176.png"/><Relationship Id="rId118" Type="http://schemas.openxmlformats.org/officeDocument/2006/relationships/image" Target="../media/image181.png"/><Relationship Id="rId134" Type="http://schemas.openxmlformats.org/officeDocument/2006/relationships/image" Target="../media/image197.png"/><Relationship Id="rId139" Type="http://schemas.openxmlformats.org/officeDocument/2006/relationships/image" Target="../media/image202.png"/><Relationship Id="rId80" Type="http://schemas.openxmlformats.org/officeDocument/2006/relationships/image" Target="../media/image143.png"/><Relationship Id="rId85" Type="http://schemas.openxmlformats.org/officeDocument/2006/relationships/image" Target="../media/image148.png"/><Relationship Id="rId150" Type="http://schemas.openxmlformats.org/officeDocument/2006/relationships/image" Target="../media/image213.png"/><Relationship Id="rId155" Type="http://schemas.openxmlformats.org/officeDocument/2006/relationships/image" Target="../media/image218.png"/><Relationship Id="rId171" Type="http://schemas.openxmlformats.org/officeDocument/2006/relationships/image" Target="../media/image234.png"/><Relationship Id="rId176" Type="http://schemas.openxmlformats.org/officeDocument/2006/relationships/image" Target="../media/image239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33" Type="http://schemas.openxmlformats.org/officeDocument/2006/relationships/image" Target="../media/image96.png"/><Relationship Id="rId38" Type="http://schemas.openxmlformats.org/officeDocument/2006/relationships/image" Target="../media/image101.png"/><Relationship Id="rId59" Type="http://schemas.openxmlformats.org/officeDocument/2006/relationships/image" Target="../media/image122.png"/><Relationship Id="rId103" Type="http://schemas.openxmlformats.org/officeDocument/2006/relationships/image" Target="../media/image166.png"/><Relationship Id="rId108" Type="http://schemas.openxmlformats.org/officeDocument/2006/relationships/image" Target="../media/image171.png"/><Relationship Id="rId124" Type="http://schemas.openxmlformats.org/officeDocument/2006/relationships/image" Target="../media/image187.png"/><Relationship Id="rId129" Type="http://schemas.openxmlformats.org/officeDocument/2006/relationships/image" Target="../media/image192.png"/><Relationship Id="rId54" Type="http://schemas.openxmlformats.org/officeDocument/2006/relationships/image" Target="../media/image117.png"/><Relationship Id="rId70" Type="http://schemas.openxmlformats.org/officeDocument/2006/relationships/image" Target="../media/image133.png"/><Relationship Id="rId75" Type="http://schemas.openxmlformats.org/officeDocument/2006/relationships/image" Target="../media/image138.png"/><Relationship Id="rId91" Type="http://schemas.openxmlformats.org/officeDocument/2006/relationships/image" Target="../media/image154.png"/><Relationship Id="rId96" Type="http://schemas.openxmlformats.org/officeDocument/2006/relationships/image" Target="../media/image159.png"/><Relationship Id="rId140" Type="http://schemas.openxmlformats.org/officeDocument/2006/relationships/image" Target="../media/image203.png"/><Relationship Id="rId145" Type="http://schemas.openxmlformats.org/officeDocument/2006/relationships/image" Target="../media/image208.png"/><Relationship Id="rId161" Type="http://schemas.openxmlformats.org/officeDocument/2006/relationships/image" Target="../media/image224.png"/><Relationship Id="rId166" Type="http://schemas.openxmlformats.org/officeDocument/2006/relationships/image" Target="../media/image2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9.png"/><Relationship Id="rId23" Type="http://schemas.openxmlformats.org/officeDocument/2006/relationships/image" Target="../media/image86.png"/><Relationship Id="rId28" Type="http://schemas.openxmlformats.org/officeDocument/2006/relationships/image" Target="../media/image91.png"/><Relationship Id="rId49" Type="http://schemas.openxmlformats.org/officeDocument/2006/relationships/image" Target="../media/image112.png"/><Relationship Id="rId114" Type="http://schemas.openxmlformats.org/officeDocument/2006/relationships/image" Target="../media/image177.png"/><Relationship Id="rId119" Type="http://schemas.openxmlformats.org/officeDocument/2006/relationships/image" Target="../media/image182.png"/><Relationship Id="rId10" Type="http://schemas.openxmlformats.org/officeDocument/2006/relationships/image" Target="../media/image73.png"/><Relationship Id="rId31" Type="http://schemas.openxmlformats.org/officeDocument/2006/relationships/image" Target="../media/image94.png"/><Relationship Id="rId44" Type="http://schemas.openxmlformats.org/officeDocument/2006/relationships/image" Target="../media/image107.png"/><Relationship Id="rId52" Type="http://schemas.openxmlformats.org/officeDocument/2006/relationships/image" Target="../media/image115.png"/><Relationship Id="rId60" Type="http://schemas.openxmlformats.org/officeDocument/2006/relationships/image" Target="../media/image123.png"/><Relationship Id="rId65" Type="http://schemas.openxmlformats.org/officeDocument/2006/relationships/image" Target="../media/image128.png"/><Relationship Id="rId73" Type="http://schemas.openxmlformats.org/officeDocument/2006/relationships/image" Target="../media/image136.png"/><Relationship Id="rId78" Type="http://schemas.openxmlformats.org/officeDocument/2006/relationships/image" Target="../media/image141.png"/><Relationship Id="rId81" Type="http://schemas.openxmlformats.org/officeDocument/2006/relationships/image" Target="../media/image144.png"/><Relationship Id="rId86" Type="http://schemas.openxmlformats.org/officeDocument/2006/relationships/image" Target="../media/image149.png"/><Relationship Id="rId94" Type="http://schemas.openxmlformats.org/officeDocument/2006/relationships/image" Target="../media/image157.png"/><Relationship Id="rId99" Type="http://schemas.openxmlformats.org/officeDocument/2006/relationships/image" Target="../media/image162.png"/><Relationship Id="rId101" Type="http://schemas.openxmlformats.org/officeDocument/2006/relationships/image" Target="../media/image164.png"/><Relationship Id="rId122" Type="http://schemas.openxmlformats.org/officeDocument/2006/relationships/image" Target="../media/image185.png"/><Relationship Id="rId130" Type="http://schemas.openxmlformats.org/officeDocument/2006/relationships/image" Target="../media/image193.png"/><Relationship Id="rId135" Type="http://schemas.openxmlformats.org/officeDocument/2006/relationships/image" Target="../media/image198.png"/><Relationship Id="rId143" Type="http://schemas.openxmlformats.org/officeDocument/2006/relationships/image" Target="../media/image206.png"/><Relationship Id="rId148" Type="http://schemas.openxmlformats.org/officeDocument/2006/relationships/image" Target="../media/image211.png"/><Relationship Id="rId151" Type="http://schemas.openxmlformats.org/officeDocument/2006/relationships/image" Target="../media/image214.png"/><Relationship Id="rId156" Type="http://schemas.openxmlformats.org/officeDocument/2006/relationships/image" Target="../media/image219.png"/><Relationship Id="rId164" Type="http://schemas.openxmlformats.org/officeDocument/2006/relationships/image" Target="../media/image227.png"/><Relationship Id="rId169" Type="http://schemas.openxmlformats.org/officeDocument/2006/relationships/image" Target="../media/image232.png"/><Relationship Id="rId177" Type="http://schemas.openxmlformats.org/officeDocument/2006/relationships/image" Target="../media/image240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72" Type="http://schemas.openxmlformats.org/officeDocument/2006/relationships/image" Target="../media/image235.png"/><Relationship Id="rId180" Type="http://schemas.openxmlformats.org/officeDocument/2006/relationships/image" Target="../media/image243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39" Type="http://schemas.openxmlformats.org/officeDocument/2006/relationships/image" Target="../media/image102.png"/><Relationship Id="rId109" Type="http://schemas.openxmlformats.org/officeDocument/2006/relationships/image" Target="../media/image172.png"/><Relationship Id="rId34" Type="http://schemas.openxmlformats.org/officeDocument/2006/relationships/image" Target="../media/image97.png"/><Relationship Id="rId50" Type="http://schemas.openxmlformats.org/officeDocument/2006/relationships/image" Target="../media/image113.png"/><Relationship Id="rId55" Type="http://schemas.openxmlformats.org/officeDocument/2006/relationships/image" Target="../media/image118.png"/><Relationship Id="rId76" Type="http://schemas.openxmlformats.org/officeDocument/2006/relationships/image" Target="../media/image139.png"/><Relationship Id="rId97" Type="http://schemas.openxmlformats.org/officeDocument/2006/relationships/image" Target="../media/image160.png"/><Relationship Id="rId104" Type="http://schemas.openxmlformats.org/officeDocument/2006/relationships/image" Target="../media/image167.png"/><Relationship Id="rId120" Type="http://schemas.openxmlformats.org/officeDocument/2006/relationships/image" Target="../media/image183.png"/><Relationship Id="rId125" Type="http://schemas.openxmlformats.org/officeDocument/2006/relationships/image" Target="../media/image188.png"/><Relationship Id="rId141" Type="http://schemas.openxmlformats.org/officeDocument/2006/relationships/image" Target="../media/image204.png"/><Relationship Id="rId146" Type="http://schemas.openxmlformats.org/officeDocument/2006/relationships/image" Target="../media/image209.png"/><Relationship Id="rId167" Type="http://schemas.openxmlformats.org/officeDocument/2006/relationships/image" Target="../media/image230.png"/><Relationship Id="rId7" Type="http://schemas.openxmlformats.org/officeDocument/2006/relationships/image" Target="../media/image70.png"/><Relationship Id="rId71" Type="http://schemas.openxmlformats.org/officeDocument/2006/relationships/image" Target="../media/image134.png"/><Relationship Id="rId92" Type="http://schemas.openxmlformats.org/officeDocument/2006/relationships/image" Target="../media/image155.png"/><Relationship Id="rId162" Type="http://schemas.openxmlformats.org/officeDocument/2006/relationships/image" Target="../media/image225.png"/><Relationship Id="rId2" Type="http://schemas.openxmlformats.org/officeDocument/2006/relationships/notesSlide" Target="../notesSlides/notesSlide4.xml"/><Relationship Id="rId29" Type="http://schemas.openxmlformats.org/officeDocument/2006/relationships/image" Target="../media/image92.png"/><Relationship Id="rId24" Type="http://schemas.openxmlformats.org/officeDocument/2006/relationships/image" Target="../media/image87.png"/><Relationship Id="rId40" Type="http://schemas.openxmlformats.org/officeDocument/2006/relationships/image" Target="../media/image103.png"/><Relationship Id="rId45" Type="http://schemas.openxmlformats.org/officeDocument/2006/relationships/image" Target="../media/image108.png"/><Relationship Id="rId66" Type="http://schemas.openxmlformats.org/officeDocument/2006/relationships/image" Target="../media/image129.png"/><Relationship Id="rId87" Type="http://schemas.openxmlformats.org/officeDocument/2006/relationships/image" Target="../media/image150.png"/><Relationship Id="rId110" Type="http://schemas.openxmlformats.org/officeDocument/2006/relationships/image" Target="../media/image173.png"/><Relationship Id="rId115" Type="http://schemas.openxmlformats.org/officeDocument/2006/relationships/image" Target="../media/image178.png"/><Relationship Id="rId131" Type="http://schemas.openxmlformats.org/officeDocument/2006/relationships/image" Target="../media/image194.png"/><Relationship Id="rId136" Type="http://schemas.openxmlformats.org/officeDocument/2006/relationships/image" Target="../media/image199.png"/><Relationship Id="rId157" Type="http://schemas.openxmlformats.org/officeDocument/2006/relationships/image" Target="../media/image220.png"/><Relationship Id="rId178" Type="http://schemas.openxmlformats.org/officeDocument/2006/relationships/image" Target="../media/image241.png"/><Relationship Id="rId61" Type="http://schemas.openxmlformats.org/officeDocument/2006/relationships/image" Target="../media/image124.png"/><Relationship Id="rId82" Type="http://schemas.openxmlformats.org/officeDocument/2006/relationships/image" Target="../media/image145.png"/><Relationship Id="rId152" Type="http://schemas.openxmlformats.org/officeDocument/2006/relationships/image" Target="../media/image215.png"/><Relationship Id="rId173" Type="http://schemas.openxmlformats.org/officeDocument/2006/relationships/image" Target="../media/image236.png"/><Relationship Id="rId19" Type="http://schemas.openxmlformats.org/officeDocument/2006/relationships/image" Target="../media/image82.png"/><Relationship Id="rId14" Type="http://schemas.openxmlformats.org/officeDocument/2006/relationships/image" Target="../media/image77.png"/><Relationship Id="rId30" Type="http://schemas.openxmlformats.org/officeDocument/2006/relationships/image" Target="../media/image93.png"/><Relationship Id="rId35" Type="http://schemas.openxmlformats.org/officeDocument/2006/relationships/image" Target="../media/image98.png"/><Relationship Id="rId56" Type="http://schemas.openxmlformats.org/officeDocument/2006/relationships/image" Target="../media/image119.png"/><Relationship Id="rId77" Type="http://schemas.openxmlformats.org/officeDocument/2006/relationships/image" Target="../media/image140.png"/><Relationship Id="rId100" Type="http://schemas.openxmlformats.org/officeDocument/2006/relationships/image" Target="../media/image163.png"/><Relationship Id="rId105" Type="http://schemas.openxmlformats.org/officeDocument/2006/relationships/image" Target="../media/image168.png"/><Relationship Id="rId126" Type="http://schemas.openxmlformats.org/officeDocument/2006/relationships/image" Target="../media/image189.png"/><Relationship Id="rId147" Type="http://schemas.openxmlformats.org/officeDocument/2006/relationships/image" Target="../media/image210.png"/><Relationship Id="rId168" Type="http://schemas.openxmlformats.org/officeDocument/2006/relationships/image" Target="../media/image231.png"/><Relationship Id="rId8" Type="http://schemas.openxmlformats.org/officeDocument/2006/relationships/image" Target="../media/image71.png"/><Relationship Id="rId51" Type="http://schemas.openxmlformats.org/officeDocument/2006/relationships/image" Target="../media/image114.png"/><Relationship Id="rId72" Type="http://schemas.openxmlformats.org/officeDocument/2006/relationships/image" Target="../media/image135.png"/><Relationship Id="rId93" Type="http://schemas.openxmlformats.org/officeDocument/2006/relationships/image" Target="../media/image156.png"/><Relationship Id="rId98" Type="http://schemas.openxmlformats.org/officeDocument/2006/relationships/image" Target="../media/image161.png"/><Relationship Id="rId121" Type="http://schemas.openxmlformats.org/officeDocument/2006/relationships/image" Target="../media/image184.png"/><Relationship Id="rId142" Type="http://schemas.openxmlformats.org/officeDocument/2006/relationships/image" Target="../media/image205.png"/><Relationship Id="rId163" Type="http://schemas.openxmlformats.org/officeDocument/2006/relationships/image" Target="../media/image226.png"/><Relationship Id="rId3" Type="http://schemas.openxmlformats.org/officeDocument/2006/relationships/image" Target="../media/image66.png"/><Relationship Id="rId25" Type="http://schemas.openxmlformats.org/officeDocument/2006/relationships/image" Target="../media/image88.png"/><Relationship Id="rId46" Type="http://schemas.openxmlformats.org/officeDocument/2006/relationships/image" Target="../media/image109.png"/><Relationship Id="rId67" Type="http://schemas.openxmlformats.org/officeDocument/2006/relationships/image" Target="../media/image130.png"/><Relationship Id="rId116" Type="http://schemas.openxmlformats.org/officeDocument/2006/relationships/image" Target="../media/image179.png"/><Relationship Id="rId137" Type="http://schemas.openxmlformats.org/officeDocument/2006/relationships/image" Target="../media/image200.png"/><Relationship Id="rId158" Type="http://schemas.openxmlformats.org/officeDocument/2006/relationships/image" Target="../media/image221.png"/><Relationship Id="rId20" Type="http://schemas.openxmlformats.org/officeDocument/2006/relationships/image" Target="../media/image83.png"/><Relationship Id="rId41" Type="http://schemas.openxmlformats.org/officeDocument/2006/relationships/image" Target="../media/image104.png"/><Relationship Id="rId62" Type="http://schemas.openxmlformats.org/officeDocument/2006/relationships/image" Target="../media/image125.png"/><Relationship Id="rId83" Type="http://schemas.openxmlformats.org/officeDocument/2006/relationships/image" Target="../media/image146.png"/><Relationship Id="rId88" Type="http://schemas.openxmlformats.org/officeDocument/2006/relationships/image" Target="../media/image151.png"/><Relationship Id="rId111" Type="http://schemas.openxmlformats.org/officeDocument/2006/relationships/image" Target="../media/image174.png"/><Relationship Id="rId132" Type="http://schemas.openxmlformats.org/officeDocument/2006/relationships/image" Target="../media/image195.png"/><Relationship Id="rId153" Type="http://schemas.openxmlformats.org/officeDocument/2006/relationships/image" Target="../media/image216.png"/><Relationship Id="rId174" Type="http://schemas.openxmlformats.org/officeDocument/2006/relationships/image" Target="../media/image237.png"/><Relationship Id="rId179" Type="http://schemas.openxmlformats.org/officeDocument/2006/relationships/image" Target="../media/image242.png"/><Relationship Id="rId15" Type="http://schemas.openxmlformats.org/officeDocument/2006/relationships/image" Target="../media/image78.png"/><Relationship Id="rId36" Type="http://schemas.openxmlformats.org/officeDocument/2006/relationships/image" Target="../media/image99.png"/><Relationship Id="rId57" Type="http://schemas.openxmlformats.org/officeDocument/2006/relationships/image" Target="../media/image120.png"/><Relationship Id="rId106" Type="http://schemas.openxmlformats.org/officeDocument/2006/relationships/image" Target="../media/image169.png"/><Relationship Id="rId127" Type="http://schemas.openxmlformats.org/officeDocument/2006/relationships/image" Target="../media/image19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5.jpg"/><Relationship Id="rId2" Type="http://schemas.openxmlformats.org/officeDocument/2006/relationships/image" Target="../media/image24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221738" y="2386239"/>
            <a:ext cx="7614922" cy="6587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260"/>
              </a:lnSpc>
            </a:pPr>
            <a:r>
              <a:rPr lang="en-US" sz="4400" spc="-200" dirty="0">
                <a:solidFill>
                  <a:srgbClr val="000000"/>
                </a:solidFill>
                <a:latin typeface="+mn-lt"/>
              </a:rPr>
              <a:t>Poster Critique Framework</a:t>
            </a:r>
            <a:endParaRPr sz="4400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93433" y="4815216"/>
            <a:ext cx="10795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50" dirty="0">
                <a:solidFill>
                  <a:srgbClr val="898989"/>
                </a:solidFill>
                <a:latin typeface="Century Gothic"/>
                <a:cs typeface="Century Gothic"/>
              </a:rPr>
              <a:t>IST719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852663"/>
            <a:ext cx="8072120" cy="805578"/>
          </a:xfrm>
          <a:prstGeom prst="rect">
            <a:avLst/>
          </a:prstGeom>
        </p:spPr>
        <p:txBody>
          <a:bodyPr vert="horz" wrap="square" lIns="0" tIns="24914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3600" dirty="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39" y="2166414"/>
            <a:ext cx="5106670" cy="15209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spc="-35" dirty="0">
                <a:latin typeface="Century Gothic"/>
                <a:cs typeface="Century Gothic"/>
              </a:rPr>
              <a:t>Design</a:t>
            </a:r>
            <a:r>
              <a:rPr sz="3200" spc="110" dirty="0">
                <a:latin typeface="Century Gothic"/>
                <a:cs typeface="Century Gothic"/>
              </a:rPr>
              <a:t> </a:t>
            </a:r>
            <a:r>
              <a:rPr sz="3200" spc="-55" dirty="0">
                <a:latin typeface="Century Gothic"/>
                <a:cs typeface="Century Gothic"/>
              </a:rPr>
              <a:t>elements</a:t>
            </a:r>
            <a:endParaRPr sz="3200" dirty="0">
              <a:latin typeface="Century Gothic"/>
              <a:cs typeface="Century Gothic"/>
            </a:endParaRPr>
          </a:p>
          <a:p>
            <a:pPr marL="755650" lvl="1" indent="-285750">
              <a:lnSpc>
                <a:spcPct val="100000"/>
              </a:lnSpc>
              <a:spcBef>
                <a:spcPts val="630"/>
              </a:spcBef>
              <a:buClr>
                <a:srgbClr val="FF0000"/>
              </a:buClr>
              <a:buFont typeface="Arial"/>
              <a:buChar char="•"/>
              <a:tabLst>
                <a:tab pos="756285" algn="l"/>
              </a:tabLst>
            </a:pPr>
            <a:r>
              <a:rPr sz="2800" spc="345" dirty="0">
                <a:latin typeface="Century Gothic"/>
                <a:cs typeface="Century Gothic"/>
              </a:rPr>
              <a:t>P</a:t>
            </a:r>
            <a:r>
              <a:rPr sz="2800" spc="114" dirty="0">
                <a:latin typeface="Century Gothic"/>
                <a:cs typeface="Century Gothic"/>
              </a:rPr>
              <a:t>r</a:t>
            </a:r>
            <a:r>
              <a:rPr sz="2800" spc="-85" dirty="0">
                <a:latin typeface="Century Gothic"/>
                <a:cs typeface="Century Gothic"/>
              </a:rPr>
              <a:t>e-attent</a:t>
            </a:r>
            <a:r>
              <a:rPr sz="2800" spc="-65" dirty="0">
                <a:latin typeface="Century Gothic"/>
                <a:cs typeface="Century Gothic"/>
              </a:rPr>
              <a:t>i</a:t>
            </a:r>
            <a:r>
              <a:rPr sz="2800" spc="-280" dirty="0">
                <a:latin typeface="Century Gothic"/>
                <a:cs typeface="Century Gothic"/>
              </a:rPr>
              <a:t>v</a:t>
            </a:r>
            <a:r>
              <a:rPr sz="2800" spc="-310" dirty="0">
                <a:latin typeface="Century Gothic"/>
                <a:cs typeface="Century Gothic"/>
              </a:rPr>
              <a:t>e</a:t>
            </a:r>
            <a:r>
              <a:rPr sz="2800" spc="95" dirty="0">
                <a:latin typeface="Century Gothic"/>
                <a:cs typeface="Century Gothic"/>
              </a:rPr>
              <a:t> </a:t>
            </a:r>
            <a:r>
              <a:rPr sz="2800" spc="20" dirty="0">
                <a:latin typeface="Century Gothic"/>
                <a:cs typeface="Century Gothic"/>
              </a:rPr>
              <a:t>attri</a:t>
            </a:r>
            <a:r>
              <a:rPr sz="2800" spc="5" dirty="0">
                <a:latin typeface="Century Gothic"/>
                <a:cs typeface="Century Gothic"/>
              </a:rPr>
              <a:t>butes</a:t>
            </a:r>
            <a:endParaRPr sz="2800" dirty="0">
              <a:latin typeface="Century Gothic"/>
              <a:cs typeface="Century Gothic"/>
            </a:endParaRPr>
          </a:p>
          <a:p>
            <a:pPr marL="755650" lvl="1" indent="-285750">
              <a:lnSpc>
                <a:spcPct val="100000"/>
              </a:lnSpc>
              <a:spcBef>
                <a:spcPts val="740"/>
              </a:spcBef>
              <a:buClr>
                <a:srgbClr val="FF0000"/>
              </a:buClr>
              <a:buFont typeface="Arial"/>
              <a:buChar char="•"/>
              <a:tabLst>
                <a:tab pos="756285" algn="l"/>
              </a:tabLst>
            </a:pPr>
            <a:r>
              <a:rPr sz="2800" dirty="0">
                <a:latin typeface="Century Gothic"/>
                <a:cs typeface="Century Gothic"/>
              </a:rPr>
              <a:t>Colors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3660" y="2337864"/>
            <a:ext cx="7915275" cy="138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299"/>
              </a:lnSpc>
            </a:pPr>
            <a:r>
              <a:rPr sz="3200" spc="-350" dirty="0">
                <a:latin typeface="Century Gothic"/>
                <a:cs typeface="Century Gothic"/>
              </a:rPr>
              <a:t>W</a:t>
            </a:r>
            <a:r>
              <a:rPr sz="3200" spc="-355" dirty="0">
                <a:latin typeface="Century Gothic"/>
                <a:cs typeface="Century Gothic"/>
              </a:rPr>
              <a:t>e</a:t>
            </a:r>
            <a:r>
              <a:rPr sz="3200" spc="110" dirty="0">
                <a:latin typeface="Century Gothic"/>
                <a:cs typeface="Century Gothic"/>
              </a:rPr>
              <a:t> </a:t>
            </a:r>
            <a:r>
              <a:rPr sz="3200" spc="260" dirty="0">
                <a:latin typeface="Century Gothic"/>
                <a:cs typeface="Century Gothic"/>
              </a:rPr>
              <a:t>r</a:t>
            </a:r>
            <a:r>
              <a:rPr sz="3200" spc="-60" dirty="0">
                <a:latin typeface="Century Gothic"/>
                <a:cs typeface="Century Gothic"/>
              </a:rPr>
              <a:t>ely</a:t>
            </a:r>
            <a:r>
              <a:rPr sz="3200" spc="114" dirty="0">
                <a:latin typeface="Century Gothic"/>
                <a:cs typeface="Century Gothic"/>
              </a:rPr>
              <a:t> </a:t>
            </a:r>
            <a:r>
              <a:rPr sz="3200" spc="-175" dirty="0">
                <a:latin typeface="Century Gothic"/>
                <a:cs typeface="Century Gothic"/>
              </a:rPr>
              <a:t>o</a:t>
            </a:r>
            <a:r>
              <a:rPr sz="3200" spc="-160" dirty="0">
                <a:latin typeface="Century Gothic"/>
                <a:cs typeface="Century Gothic"/>
              </a:rPr>
              <a:t>n</a:t>
            </a:r>
            <a:r>
              <a:rPr sz="3200" spc="110" dirty="0">
                <a:latin typeface="Century Gothic"/>
                <a:cs typeface="Century Gothic"/>
              </a:rPr>
              <a:t> </a:t>
            </a:r>
            <a:r>
              <a:rPr sz="3200" spc="60" dirty="0">
                <a:latin typeface="Century Gothic"/>
                <a:cs typeface="Century Gothic"/>
              </a:rPr>
              <a:t>p</a:t>
            </a:r>
            <a:r>
              <a:rPr sz="3200" spc="-40" dirty="0">
                <a:latin typeface="Century Gothic"/>
                <a:cs typeface="Century Gothic"/>
              </a:rPr>
              <a:t>r</a:t>
            </a:r>
            <a:r>
              <a:rPr sz="3200" spc="-95" dirty="0">
                <a:latin typeface="Century Gothic"/>
                <a:cs typeface="Century Gothic"/>
              </a:rPr>
              <a:t>e-attent</a:t>
            </a:r>
            <a:r>
              <a:rPr sz="3200" spc="-75" dirty="0">
                <a:latin typeface="Century Gothic"/>
                <a:cs typeface="Century Gothic"/>
              </a:rPr>
              <a:t>i</a:t>
            </a:r>
            <a:r>
              <a:rPr sz="3200" spc="-315" dirty="0">
                <a:latin typeface="Century Gothic"/>
                <a:cs typeface="Century Gothic"/>
              </a:rPr>
              <a:t>v</a:t>
            </a:r>
            <a:r>
              <a:rPr sz="3200" spc="-355" dirty="0">
                <a:latin typeface="Century Gothic"/>
                <a:cs typeface="Century Gothic"/>
              </a:rPr>
              <a:t>e</a:t>
            </a:r>
            <a:r>
              <a:rPr sz="3200" spc="110" dirty="0">
                <a:latin typeface="Century Gothic"/>
                <a:cs typeface="Century Gothic"/>
              </a:rPr>
              <a:t> </a:t>
            </a:r>
            <a:r>
              <a:rPr sz="3200" spc="20" dirty="0">
                <a:latin typeface="Century Gothic"/>
                <a:cs typeface="Century Gothic"/>
              </a:rPr>
              <a:t>attri</a:t>
            </a:r>
            <a:r>
              <a:rPr sz="3200" spc="5" dirty="0">
                <a:latin typeface="Century Gothic"/>
                <a:cs typeface="Century Gothic"/>
              </a:rPr>
              <a:t>b</a:t>
            </a:r>
            <a:r>
              <a:rPr sz="3200" spc="10" dirty="0">
                <a:latin typeface="Century Gothic"/>
                <a:cs typeface="Century Gothic"/>
              </a:rPr>
              <a:t>ute</a:t>
            </a:r>
            <a:r>
              <a:rPr sz="3200" spc="-25" dirty="0">
                <a:latin typeface="Century Gothic"/>
                <a:cs typeface="Century Gothic"/>
              </a:rPr>
              <a:t>s</a:t>
            </a:r>
            <a:r>
              <a:rPr sz="3200" spc="105" dirty="0">
                <a:latin typeface="Century Gothic"/>
                <a:cs typeface="Century Gothic"/>
              </a:rPr>
              <a:t>,</a:t>
            </a:r>
            <a:r>
              <a:rPr sz="3200" spc="110" dirty="0">
                <a:latin typeface="Century Gothic"/>
                <a:cs typeface="Century Gothic"/>
              </a:rPr>
              <a:t> </a:t>
            </a:r>
            <a:r>
              <a:rPr sz="3200" spc="50" dirty="0">
                <a:latin typeface="Century Gothic"/>
                <a:cs typeface="Century Gothic"/>
              </a:rPr>
              <a:t>“prior</a:t>
            </a:r>
            <a:r>
              <a:rPr sz="3200" spc="30" dirty="0">
                <a:latin typeface="Century Gothic"/>
                <a:cs typeface="Century Gothic"/>
              </a:rPr>
              <a:t> </a:t>
            </a:r>
            <a:r>
              <a:rPr sz="3200" spc="-70" dirty="0">
                <a:latin typeface="Century Gothic"/>
                <a:cs typeface="Century Gothic"/>
              </a:rPr>
              <a:t>t</a:t>
            </a:r>
            <a:r>
              <a:rPr sz="3200" spc="-130" dirty="0">
                <a:latin typeface="Century Gothic"/>
                <a:cs typeface="Century Gothic"/>
              </a:rPr>
              <a:t>o</a:t>
            </a:r>
            <a:r>
              <a:rPr sz="3200" spc="110" dirty="0">
                <a:latin typeface="Century Gothic"/>
                <a:cs typeface="Century Gothic"/>
              </a:rPr>
              <a:t> </a:t>
            </a:r>
            <a:r>
              <a:rPr sz="3200" spc="-235" dirty="0">
                <a:latin typeface="Century Gothic"/>
                <a:cs typeface="Century Gothic"/>
              </a:rPr>
              <a:t>and</a:t>
            </a:r>
            <a:r>
              <a:rPr sz="3200" spc="110" dirty="0">
                <a:latin typeface="Century Gothic"/>
                <a:cs typeface="Century Gothic"/>
              </a:rPr>
              <a:t> </a:t>
            </a:r>
            <a:r>
              <a:rPr sz="3200" spc="-50" dirty="0">
                <a:latin typeface="Century Gothic"/>
                <a:cs typeface="Century Gothic"/>
              </a:rPr>
              <a:t>without</a:t>
            </a:r>
            <a:r>
              <a:rPr sz="3200" spc="110" dirty="0">
                <a:latin typeface="Century Gothic"/>
                <a:cs typeface="Century Gothic"/>
              </a:rPr>
              <a:t> </a:t>
            </a:r>
            <a:r>
              <a:rPr sz="3200" spc="-114" dirty="0">
                <a:latin typeface="Century Gothic"/>
                <a:cs typeface="Century Gothic"/>
              </a:rPr>
              <a:t>th</a:t>
            </a:r>
            <a:r>
              <a:rPr sz="3200" spc="-150" dirty="0">
                <a:latin typeface="Century Gothic"/>
                <a:cs typeface="Century Gothic"/>
              </a:rPr>
              <a:t>e</a:t>
            </a:r>
            <a:r>
              <a:rPr sz="3200" spc="114" dirty="0">
                <a:latin typeface="Century Gothic"/>
                <a:cs typeface="Century Gothic"/>
              </a:rPr>
              <a:t> </a:t>
            </a:r>
            <a:r>
              <a:rPr sz="3200" spc="-250" dirty="0">
                <a:latin typeface="Century Gothic"/>
                <a:cs typeface="Century Gothic"/>
              </a:rPr>
              <a:t>nee</a:t>
            </a:r>
            <a:r>
              <a:rPr sz="3200" spc="-265" dirty="0">
                <a:latin typeface="Century Gothic"/>
                <a:cs typeface="Century Gothic"/>
              </a:rPr>
              <a:t>d</a:t>
            </a:r>
            <a:r>
              <a:rPr sz="3200" spc="114" dirty="0">
                <a:latin typeface="Century Gothic"/>
                <a:cs typeface="Century Gothic"/>
              </a:rPr>
              <a:t> </a:t>
            </a:r>
            <a:r>
              <a:rPr sz="3200" spc="-15" dirty="0">
                <a:latin typeface="Century Gothic"/>
                <a:cs typeface="Century Gothic"/>
              </a:rPr>
              <a:t>f</a:t>
            </a:r>
            <a:r>
              <a:rPr sz="3200" spc="35" dirty="0">
                <a:latin typeface="Century Gothic"/>
                <a:cs typeface="Century Gothic"/>
              </a:rPr>
              <a:t>o</a:t>
            </a:r>
            <a:r>
              <a:rPr sz="3200" spc="15" dirty="0">
                <a:latin typeface="Century Gothic"/>
                <a:cs typeface="Century Gothic"/>
              </a:rPr>
              <a:t>r</a:t>
            </a:r>
            <a:r>
              <a:rPr sz="3200" spc="114" dirty="0">
                <a:latin typeface="Century Gothic"/>
                <a:cs typeface="Century Gothic"/>
              </a:rPr>
              <a:t> </a:t>
            </a:r>
            <a:r>
              <a:rPr sz="3200" spc="-55" dirty="0">
                <a:latin typeface="Century Gothic"/>
                <a:cs typeface="Century Gothic"/>
              </a:rPr>
              <a:t>conscious</a:t>
            </a:r>
            <a:r>
              <a:rPr sz="3200" spc="-30" dirty="0">
                <a:latin typeface="Century Gothic"/>
                <a:cs typeface="Century Gothic"/>
              </a:rPr>
              <a:t> </a:t>
            </a:r>
            <a:r>
              <a:rPr sz="3200" spc="-430" dirty="0">
                <a:latin typeface="Century Gothic"/>
                <a:cs typeface="Century Gothic"/>
              </a:rPr>
              <a:t>a</a:t>
            </a:r>
            <a:r>
              <a:rPr sz="3200" spc="-320" dirty="0">
                <a:latin typeface="Century Gothic"/>
                <a:cs typeface="Century Gothic"/>
              </a:rPr>
              <a:t>w</a:t>
            </a:r>
            <a:r>
              <a:rPr sz="3200" spc="-45" dirty="0">
                <a:latin typeface="Century Gothic"/>
                <a:cs typeface="Century Gothic"/>
              </a:rPr>
              <a:t>a</a:t>
            </a:r>
            <a:r>
              <a:rPr sz="3200" spc="-85" dirty="0">
                <a:latin typeface="Century Gothic"/>
                <a:cs typeface="Century Gothic"/>
              </a:rPr>
              <a:t>r</a:t>
            </a:r>
            <a:r>
              <a:rPr sz="3200" dirty="0">
                <a:latin typeface="Century Gothic"/>
                <a:cs typeface="Century Gothic"/>
              </a:rPr>
              <a:t>enes</a:t>
            </a:r>
            <a:r>
              <a:rPr sz="3200" spc="-35" dirty="0">
                <a:latin typeface="Century Gothic"/>
                <a:cs typeface="Century Gothic"/>
              </a:rPr>
              <a:t>s</a:t>
            </a:r>
            <a:r>
              <a:rPr sz="3200" spc="20" dirty="0">
                <a:latin typeface="Century Gothic"/>
                <a:cs typeface="Century Gothic"/>
              </a:rPr>
              <a:t>.”</a:t>
            </a:r>
            <a:r>
              <a:rPr sz="3200" spc="110" dirty="0">
                <a:latin typeface="Century Gothic"/>
                <a:cs typeface="Century Gothic"/>
              </a:rPr>
              <a:t> </a:t>
            </a:r>
            <a:r>
              <a:rPr sz="1800" spc="150" dirty="0">
                <a:solidFill>
                  <a:srgbClr val="7F7F7F"/>
                </a:solidFill>
                <a:latin typeface="Century Gothic"/>
                <a:cs typeface="Century Gothic"/>
              </a:rPr>
              <a:t>FE</a:t>
            </a:r>
            <a:r>
              <a:rPr sz="1800" spc="-350" dirty="0">
                <a:solidFill>
                  <a:srgbClr val="7F7F7F"/>
                </a:solidFill>
                <a:latin typeface="Century Gothic"/>
                <a:cs typeface="Century Gothic"/>
              </a:rPr>
              <a:t>W</a:t>
            </a:r>
            <a:r>
              <a:rPr sz="1800" spc="55" dirty="0">
                <a:solidFill>
                  <a:srgbClr val="7F7F7F"/>
                </a:solidFill>
                <a:latin typeface="Century Gothic"/>
                <a:cs typeface="Century Gothic"/>
              </a:rPr>
              <a:t>,</a:t>
            </a:r>
            <a:r>
              <a:rPr sz="1800" spc="6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800" spc="-70" dirty="0">
                <a:solidFill>
                  <a:srgbClr val="7F7F7F"/>
                </a:solidFill>
                <a:latin typeface="Century Gothic"/>
                <a:cs typeface="Century Gothic"/>
              </a:rPr>
              <a:t>N</a:t>
            </a:r>
            <a:r>
              <a:rPr sz="1800" spc="-95" dirty="0">
                <a:solidFill>
                  <a:srgbClr val="7F7F7F"/>
                </a:solidFill>
                <a:latin typeface="Century Gothic"/>
                <a:cs typeface="Century Gothic"/>
              </a:rPr>
              <a:t>o</a:t>
            </a:r>
            <a:r>
              <a:rPr sz="1800" spc="-195" dirty="0">
                <a:solidFill>
                  <a:srgbClr val="7F7F7F"/>
                </a:solidFill>
                <a:latin typeface="Century Gothic"/>
                <a:cs typeface="Century Gothic"/>
              </a:rPr>
              <a:t>w</a:t>
            </a:r>
            <a:r>
              <a:rPr sz="1800" spc="6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800" spc="-70" dirty="0">
                <a:solidFill>
                  <a:srgbClr val="7F7F7F"/>
                </a:solidFill>
                <a:latin typeface="Century Gothic"/>
                <a:cs typeface="Century Gothic"/>
              </a:rPr>
              <a:t>y</a:t>
            </a:r>
            <a:r>
              <a:rPr sz="1800" spc="-100" dirty="0">
                <a:solidFill>
                  <a:srgbClr val="7F7F7F"/>
                </a:solidFill>
                <a:latin typeface="Century Gothic"/>
                <a:cs typeface="Century Gothic"/>
              </a:rPr>
              <a:t>o</a:t>
            </a:r>
            <a:r>
              <a:rPr sz="1800" spc="-90" dirty="0">
                <a:solidFill>
                  <a:srgbClr val="7F7F7F"/>
                </a:solidFill>
                <a:latin typeface="Century Gothic"/>
                <a:cs typeface="Century Gothic"/>
              </a:rPr>
              <a:t>u</a:t>
            </a:r>
            <a:r>
              <a:rPr sz="1800" spc="6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800" spc="-65" dirty="0">
                <a:solidFill>
                  <a:srgbClr val="7F7F7F"/>
                </a:solidFill>
                <a:latin typeface="Century Gothic"/>
                <a:cs typeface="Century Gothic"/>
              </a:rPr>
              <a:t>see</a:t>
            </a:r>
            <a:r>
              <a:rPr sz="1800" spc="6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800" spc="80" dirty="0">
                <a:solidFill>
                  <a:srgbClr val="7F7F7F"/>
                </a:solidFill>
                <a:latin typeface="Century Gothic"/>
                <a:cs typeface="Century Gothic"/>
              </a:rPr>
              <a:t>it,</a:t>
            </a:r>
            <a:r>
              <a:rPr sz="1800" spc="6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800" spc="114" dirty="0">
                <a:solidFill>
                  <a:srgbClr val="7F7F7F"/>
                </a:solidFill>
                <a:latin typeface="Century Gothic"/>
                <a:cs typeface="Century Gothic"/>
              </a:rPr>
              <a:t>2009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2286" rIns="0" bIns="0" rtlCol="0">
            <a:spAutoFit/>
          </a:bodyPr>
          <a:lstStyle/>
          <a:p>
            <a:pPr marL="165100">
              <a:lnSpc>
                <a:spcPts val="5225"/>
              </a:lnSpc>
            </a:pPr>
            <a:r>
              <a:rPr spc="-520" dirty="0">
                <a:solidFill>
                  <a:srgbClr val="000000"/>
                </a:solidFill>
              </a:rPr>
              <a:t>V</a:t>
            </a:r>
            <a:r>
              <a:rPr spc="125" dirty="0">
                <a:solidFill>
                  <a:srgbClr val="000000"/>
                </a:solidFill>
              </a:rPr>
              <a:t>isual</a:t>
            </a:r>
            <a:r>
              <a:rPr spc="150" dirty="0">
                <a:solidFill>
                  <a:srgbClr val="000000"/>
                </a:solidFill>
              </a:rPr>
              <a:t> </a:t>
            </a:r>
            <a:r>
              <a:rPr spc="35" dirty="0">
                <a:solidFill>
                  <a:srgbClr val="000000"/>
                </a:solidFill>
              </a:rPr>
              <a:t>thinking</a:t>
            </a:r>
            <a:r>
              <a:rPr spc="20" dirty="0">
                <a:solidFill>
                  <a:srgbClr val="000000"/>
                </a:solidFill>
              </a:rPr>
              <a:t>:</a:t>
            </a:r>
            <a:r>
              <a:rPr spc="165" dirty="0">
                <a:solidFill>
                  <a:srgbClr val="000000"/>
                </a:solidFill>
              </a:rPr>
              <a:t> </a:t>
            </a:r>
            <a:r>
              <a:rPr spc="-145" dirty="0">
                <a:solidFill>
                  <a:srgbClr val="000000"/>
                </a:solidFill>
              </a:rPr>
              <a:t>Immedia</a:t>
            </a:r>
            <a:r>
              <a:rPr spc="-185" dirty="0">
                <a:solidFill>
                  <a:srgbClr val="000000"/>
                </a:solidFill>
              </a:rPr>
              <a:t>c</a:t>
            </a:r>
            <a:r>
              <a:rPr spc="-120" dirty="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4" name="object 4"/>
          <p:cNvSpPr/>
          <p:nvPr/>
        </p:nvSpPr>
        <p:spPr>
          <a:xfrm>
            <a:off x="1745672" y="4268585"/>
            <a:ext cx="116378" cy="777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02147" y="4293169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450"/>
                </a:lnTo>
              </a:path>
            </a:pathLst>
          </a:custGeom>
          <a:ln w="25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95302" y="4268585"/>
            <a:ext cx="116378" cy="7772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54470" y="4293169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450"/>
                </a:lnTo>
              </a:path>
            </a:pathLst>
          </a:custGeom>
          <a:ln w="25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49086" y="4513810"/>
            <a:ext cx="116378" cy="5320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06792" y="4539107"/>
            <a:ext cx="0" cy="440055"/>
          </a:xfrm>
          <a:custGeom>
            <a:avLst/>
            <a:gdLst/>
            <a:ahLst/>
            <a:cxnLst/>
            <a:rect l="l" t="t" r="r" b="b"/>
            <a:pathLst>
              <a:path h="440054">
                <a:moveTo>
                  <a:pt x="0" y="0"/>
                </a:moveTo>
                <a:lnTo>
                  <a:pt x="0" y="439512"/>
                </a:lnTo>
              </a:path>
            </a:pathLst>
          </a:custGeom>
          <a:ln w="25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02872" y="4268585"/>
            <a:ext cx="116378" cy="777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59114" y="4293169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450"/>
                </a:lnTo>
              </a:path>
            </a:pathLst>
          </a:custGeom>
          <a:ln w="25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72294" y="4285211"/>
            <a:ext cx="99752" cy="7772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19630" y="4310093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450"/>
                </a:lnTo>
              </a:path>
            </a:pathLst>
          </a:custGeom>
          <a:ln w="95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30236" y="4285211"/>
            <a:ext cx="103909" cy="7772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80415" y="4310093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450"/>
                </a:lnTo>
              </a:path>
            </a:pathLst>
          </a:custGeom>
          <a:ln w="95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84021" y="4285211"/>
            <a:ext cx="149629" cy="7772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58125" y="4310093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450"/>
                </a:lnTo>
              </a:path>
            </a:pathLst>
          </a:custGeom>
          <a:ln w="327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79371" y="4285211"/>
            <a:ext cx="99752" cy="7772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27373" y="4310093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450"/>
                </a:lnTo>
              </a:path>
            </a:pathLst>
          </a:custGeom>
          <a:ln w="95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02825" y="4210396"/>
            <a:ext cx="116378" cy="3117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59593" y="4233931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550"/>
                </a:lnTo>
              </a:path>
            </a:pathLst>
          </a:custGeom>
          <a:ln w="25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056611" y="4210396"/>
            <a:ext cx="116378" cy="31172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11916" y="4233931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550"/>
                </a:lnTo>
              </a:path>
            </a:pathLst>
          </a:custGeom>
          <a:ln w="25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06240" y="4210396"/>
            <a:ext cx="116378" cy="31172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64238" y="4233931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550"/>
                </a:lnTo>
              </a:path>
            </a:pathLst>
          </a:custGeom>
          <a:ln w="25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60025" y="4210396"/>
            <a:ext cx="116378" cy="3117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16560" y="4233931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550"/>
                </a:lnTo>
              </a:path>
            </a:pathLst>
          </a:custGeom>
          <a:ln w="25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15294" y="4808912"/>
            <a:ext cx="116378" cy="31172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72287" y="4830527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550"/>
                </a:lnTo>
              </a:path>
            </a:pathLst>
          </a:custGeom>
          <a:ln w="25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69079" y="4808912"/>
            <a:ext cx="116378" cy="31172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124609" y="4830527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550"/>
                </a:lnTo>
              </a:path>
            </a:pathLst>
          </a:custGeom>
          <a:ln w="25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18708" y="4808912"/>
            <a:ext cx="120534" cy="31172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76931" y="4830527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550"/>
                </a:lnTo>
              </a:path>
            </a:pathLst>
          </a:custGeom>
          <a:ln w="25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72494" y="4808912"/>
            <a:ext cx="116378" cy="31172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29254" y="4830527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550"/>
                </a:lnTo>
              </a:path>
            </a:pathLst>
          </a:custGeom>
          <a:ln w="25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902825" y="4513810"/>
            <a:ext cx="116378" cy="31172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959593" y="4538576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550"/>
                </a:lnTo>
              </a:path>
            </a:pathLst>
          </a:custGeom>
          <a:ln w="25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06240" y="4513810"/>
            <a:ext cx="116378" cy="31172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64238" y="4538576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550"/>
                </a:lnTo>
              </a:path>
            </a:pathLst>
          </a:custGeom>
          <a:ln w="25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360025" y="4513810"/>
            <a:ext cx="116378" cy="31172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416560" y="4538576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550"/>
                </a:lnTo>
              </a:path>
            </a:pathLst>
          </a:custGeom>
          <a:ln w="25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981796" y="4526279"/>
            <a:ext cx="274320" cy="27016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035754" y="4559015"/>
            <a:ext cx="162560" cy="162560"/>
          </a:xfrm>
          <a:custGeom>
            <a:avLst/>
            <a:gdLst/>
            <a:ahLst/>
            <a:cxnLst/>
            <a:rect l="l" t="t" r="r" b="b"/>
            <a:pathLst>
              <a:path w="162560" h="162560">
                <a:moveTo>
                  <a:pt x="0" y="162031"/>
                </a:moveTo>
                <a:lnTo>
                  <a:pt x="162031" y="0"/>
                </a:lnTo>
              </a:path>
            </a:pathLst>
          </a:custGeom>
          <a:ln w="25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49982" y="4887883"/>
            <a:ext cx="178723" cy="17872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95453" y="4910016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450" y="0"/>
                </a:moveTo>
                <a:lnTo>
                  <a:pt x="8741" y="17974"/>
                </a:lnTo>
                <a:lnTo>
                  <a:pt x="0" y="44450"/>
                </a:lnTo>
                <a:lnTo>
                  <a:pt x="2090" y="57960"/>
                </a:lnTo>
                <a:lnTo>
                  <a:pt x="8331" y="70364"/>
                </a:lnTo>
                <a:lnTo>
                  <a:pt x="17974" y="80158"/>
                </a:lnTo>
                <a:lnTo>
                  <a:pt x="30265" y="86588"/>
                </a:lnTo>
                <a:lnTo>
                  <a:pt x="44450" y="88900"/>
                </a:lnTo>
                <a:lnTo>
                  <a:pt x="57960" y="86809"/>
                </a:lnTo>
                <a:lnTo>
                  <a:pt x="70364" y="80568"/>
                </a:lnTo>
                <a:lnTo>
                  <a:pt x="80158" y="70925"/>
                </a:lnTo>
                <a:lnTo>
                  <a:pt x="86588" y="58634"/>
                </a:lnTo>
                <a:lnTo>
                  <a:pt x="88900" y="44450"/>
                </a:lnTo>
                <a:lnTo>
                  <a:pt x="86809" y="30939"/>
                </a:lnTo>
                <a:lnTo>
                  <a:pt x="80568" y="18535"/>
                </a:lnTo>
                <a:lnTo>
                  <a:pt x="70925" y="8741"/>
                </a:lnTo>
                <a:lnTo>
                  <a:pt x="58634" y="2311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962697" y="4509654"/>
            <a:ext cx="344978" cy="34082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010278" y="4532730"/>
            <a:ext cx="250825" cy="250825"/>
          </a:xfrm>
          <a:custGeom>
            <a:avLst/>
            <a:gdLst/>
            <a:ahLst/>
            <a:cxnLst/>
            <a:rect l="l" t="t" r="r" b="b"/>
            <a:pathLst>
              <a:path w="250825" h="250825">
                <a:moveTo>
                  <a:pt x="125133" y="0"/>
                </a:moveTo>
                <a:lnTo>
                  <a:pt x="83619" y="7051"/>
                </a:lnTo>
                <a:lnTo>
                  <a:pt x="47277" y="27165"/>
                </a:lnTo>
                <a:lnTo>
                  <a:pt x="19658" y="57774"/>
                </a:lnTo>
                <a:lnTo>
                  <a:pt x="3335" y="96309"/>
                </a:lnTo>
                <a:lnTo>
                  <a:pt x="0" y="125133"/>
                </a:lnTo>
                <a:lnTo>
                  <a:pt x="743" y="138854"/>
                </a:lnTo>
                <a:lnTo>
                  <a:pt x="12436" y="179585"/>
                </a:lnTo>
                <a:lnTo>
                  <a:pt x="36337" y="213305"/>
                </a:lnTo>
                <a:lnTo>
                  <a:pt x="69873" y="237444"/>
                </a:lnTo>
                <a:lnTo>
                  <a:pt x="110474" y="249429"/>
                </a:lnTo>
                <a:lnTo>
                  <a:pt x="125133" y="250278"/>
                </a:lnTo>
                <a:lnTo>
                  <a:pt x="138864" y="249534"/>
                </a:lnTo>
                <a:lnTo>
                  <a:pt x="179591" y="237839"/>
                </a:lnTo>
                <a:lnTo>
                  <a:pt x="213309" y="213936"/>
                </a:lnTo>
                <a:lnTo>
                  <a:pt x="237445" y="180397"/>
                </a:lnTo>
                <a:lnTo>
                  <a:pt x="249429" y="139793"/>
                </a:lnTo>
                <a:lnTo>
                  <a:pt x="250278" y="125133"/>
                </a:lnTo>
                <a:lnTo>
                  <a:pt x="249535" y="111411"/>
                </a:lnTo>
                <a:lnTo>
                  <a:pt x="237842" y="70683"/>
                </a:lnTo>
                <a:lnTo>
                  <a:pt x="213940" y="36966"/>
                </a:lnTo>
                <a:lnTo>
                  <a:pt x="180400" y="12832"/>
                </a:lnTo>
                <a:lnTo>
                  <a:pt x="139794" y="849"/>
                </a:lnTo>
                <a:lnTo>
                  <a:pt x="1251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049982" y="4276897"/>
            <a:ext cx="178723" cy="18287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95453" y="4300380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450" y="0"/>
                </a:moveTo>
                <a:lnTo>
                  <a:pt x="8741" y="17974"/>
                </a:lnTo>
                <a:lnTo>
                  <a:pt x="0" y="44450"/>
                </a:lnTo>
                <a:lnTo>
                  <a:pt x="2090" y="57960"/>
                </a:lnTo>
                <a:lnTo>
                  <a:pt x="8331" y="70364"/>
                </a:lnTo>
                <a:lnTo>
                  <a:pt x="17974" y="80158"/>
                </a:lnTo>
                <a:lnTo>
                  <a:pt x="30265" y="86588"/>
                </a:lnTo>
                <a:lnTo>
                  <a:pt x="44450" y="88900"/>
                </a:lnTo>
                <a:lnTo>
                  <a:pt x="57960" y="86809"/>
                </a:lnTo>
                <a:lnTo>
                  <a:pt x="70364" y="80568"/>
                </a:lnTo>
                <a:lnTo>
                  <a:pt x="80158" y="70925"/>
                </a:lnTo>
                <a:lnTo>
                  <a:pt x="86588" y="58634"/>
                </a:lnTo>
                <a:lnTo>
                  <a:pt x="88900" y="44450"/>
                </a:lnTo>
                <a:lnTo>
                  <a:pt x="86809" y="30939"/>
                </a:lnTo>
                <a:lnTo>
                  <a:pt x="80568" y="18535"/>
                </a:lnTo>
                <a:lnTo>
                  <a:pt x="70925" y="8741"/>
                </a:lnTo>
                <a:lnTo>
                  <a:pt x="58634" y="2311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07675" y="4887883"/>
            <a:ext cx="178723" cy="17872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353695" y="4910016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450" y="0"/>
                </a:moveTo>
                <a:lnTo>
                  <a:pt x="8741" y="17974"/>
                </a:lnTo>
                <a:lnTo>
                  <a:pt x="0" y="44450"/>
                </a:lnTo>
                <a:lnTo>
                  <a:pt x="2090" y="57960"/>
                </a:lnTo>
                <a:lnTo>
                  <a:pt x="8331" y="70364"/>
                </a:lnTo>
                <a:lnTo>
                  <a:pt x="17974" y="80158"/>
                </a:lnTo>
                <a:lnTo>
                  <a:pt x="30265" y="86588"/>
                </a:lnTo>
                <a:lnTo>
                  <a:pt x="44450" y="88900"/>
                </a:lnTo>
                <a:lnTo>
                  <a:pt x="57960" y="86809"/>
                </a:lnTo>
                <a:lnTo>
                  <a:pt x="70364" y="80568"/>
                </a:lnTo>
                <a:lnTo>
                  <a:pt x="80158" y="70925"/>
                </a:lnTo>
                <a:lnTo>
                  <a:pt x="86588" y="58634"/>
                </a:lnTo>
                <a:lnTo>
                  <a:pt x="88900" y="44450"/>
                </a:lnTo>
                <a:lnTo>
                  <a:pt x="86809" y="30939"/>
                </a:lnTo>
                <a:lnTo>
                  <a:pt x="80568" y="18535"/>
                </a:lnTo>
                <a:lnTo>
                  <a:pt x="70925" y="8741"/>
                </a:lnTo>
                <a:lnTo>
                  <a:pt x="58634" y="2311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307675" y="4596937"/>
            <a:ext cx="178723" cy="17872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353695" y="4617900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450" y="0"/>
                </a:moveTo>
                <a:lnTo>
                  <a:pt x="8741" y="17974"/>
                </a:lnTo>
                <a:lnTo>
                  <a:pt x="0" y="44450"/>
                </a:lnTo>
                <a:lnTo>
                  <a:pt x="2090" y="57960"/>
                </a:lnTo>
                <a:lnTo>
                  <a:pt x="8331" y="70364"/>
                </a:lnTo>
                <a:lnTo>
                  <a:pt x="17974" y="80158"/>
                </a:lnTo>
                <a:lnTo>
                  <a:pt x="30265" y="86588"/>
                </a:lnTo>
                <a:lnTo>
                  <a:pt x="44450" y="88900"/>
                </a:lnTo>
                <a:lnTo>
                  <a:pt x="57960" y="86809"/>
                </a:lnTo>
                <a:lnTo>
                  <a:pt x="70364" y="80568"/>
                </a:lnTo>
                <a:lnTo>
                  <a:pt x="80158" y="70925"/>
                </a:lnTo>
                <a:lnTo>
                  <a:pt x="86588" y="58634"/>
                </a:lnTo>
                <a:lnTo>
                  <a:pt x="88900" y="44450"/>
                </a:lnTo>
                <a:lnTo>
                  <a:pt x="86809" y="30939"/>
                </a:lnTo>
                <a:lnTo>
                  <a:pt x="80568" y="18535"/>
                </a:lnTo>
                <a:lnTo>
                  <a:pt x="70925" y="8741"/>
                </a:lnTo>
                <a:lnTo>
                  <a:pt x="58634" y="2311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307675" y="4276897"/>
            <a:ext cx="178723" cy="18287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353695" y="4300380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450" y="0"/>
                </a:moveTo>
                <a:lnTo>
                  <a:pt x="8741" y="17974"/>
                </a:lnTo>
                <a:lnTo>
                  <a:pt x="0" y="44450"/>
                </a:lnTo>
                <a:lnTo>
                  <a:pt x="2090" y="57960"/>
                </a:lnTo>
                <a:lnTo>
                  <a:pt x="8331" y="70364"/>
                </a:lnTo>
                <a:lnTo>
                  <a:pt x="17974" y="80158"/>
                </a:lnTo>
                <a:lnTo>
                  <a:pt x="30265" y="86588"/>
                </a:lnTo>
                <a:lnTo>
                  <a:pt x="44450" y="88900"/>
                </a:lnTo>
                <a:lnTo>
                  <a:pt x="57960" y="86809"/>
                </a:lnTo>
                <a:lnTo>
                  <a:pt x="70364" y="80568"/>
                </a:lnTo>
                <a:lnTo>
                  <a:pt x="80158" y="70925"/>
                </a:lnTo>
                <a:lnTo>
                  <a:pt x="86588" y="58634"/>
                </a:lnTo>
                <a:lnTo>
                  <a:pt x="88900" y="44450"/>
                </a:lnTo>
                <a:lnTo>
                  <a:pt x="86809" y="30939"/>
                </a:lnTo>
                <a:lnTo>
                  <a:pt x="80568" y="18535"/>
                </a:lnTo>
                <a:lnTo>
                  <a:pt x="70925" y="8741"/>
                </a:lnTo>
                <a:lnTo>
                  <a:pt x="58634" y="2311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565371" y="4887883"/>
            <a:ext cx="182879" cy="17872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611934" y="4910016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450" y="0"/>
                </a:moveTo>
                <a:lnTo>
                  <a:pt x="8741" y="17974"/>
                </a:lnTo>
                <a:lnTo>
                  <a:pt x="0" y="44450"/>
                </a:lnTo>
                <a:lnTo>
                  <a:pt x="2090" y="57960"/>
                </a:lnTo>
                <a:lnTo>
                  <a:pt x="8331" y="70364"/>
                </a:lnTo>
                <a:lnTo>
                  <a:pt x="17974" y="80158"/>
                </a:lnTo>
                <a:lnTo>
                  <a:pt x="30265" y="86588"/>
                </a:lnTo>
                <a:lnTo>
                  <a:pt x="44450" y="88900"/>
                </a:lnTo>
                <a:lnTo>
                  <a:pt x="57960" y="86809"/>
                </a:lnTo>
                <a:lnTo>
                  <a:pt x="70364" y="80568"/>
                </a:lnTo>
                <a:lnTo>
                  <a:pt x="80158" y="70925"/>
                </a:lnTo>
                <a:lnTo>
                  <a:pt x="86588" y="58634"/>
                </a:lnTo>
                <a:lnTo>
                  <a:pt x="88900" y="44450"/>
                </a:lnTo>
                <a:lnTo>
                  <a:pt x="86809" y="30939"/>
                </a:lnTo>
                <a:lnTo>
                  <a:pt x="80568" y="18535"/>
                </a:lnTo>
                <a:lnTo>
                  <a:pt x="70925" y="8741"/>
                </a:lnTo>
                <a:lnTo>
                  <a:pt x="58634" y="2311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565371" y="4596937"/>
            <a:ext cx="182879" cy="17872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611934" y="4617900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450" y="0"/>
                </a:moveTo>
                <a:lnTo>
                  <a:pt x="8741" y="17974"/>
                </a:lnTo>
                <a:lnTo>
                  <a:pt x="0" y="44450"/>
                </a:lnTo>
                <a:lnTo>
                  <a:pt x="2090" y="57960"/>
                </a:lnTo>
                <a:lnTo>
                  <a:pt x="8331" y="70364"/>
                </a:lnTo>
                <a:lnTo>
                  <a:pt x="17974" y="80158"/>
                </a:lnTo>
                <a:lnTo>
                  <a:pt x="30265" y="86588"/>
                </a:lnTo>
                <a:lnTo>
                  <a:pt x="44450" y="88900"/>
                </a:lnTo>
                <a:lnTo>
                  <a:pt x="57960" y="86809"/>
                </a:lnTo>
                <a:lnTo>
                  <a:pt x="70364" y="80568"/>
                </a:lnTo>
                <a:lnTo>
                  <a:pt x="80158" y="70925"/>
                </a:lnTo>
                <a:lnTo>
                  <a:pt x="86588" y="58634"/>
                </a:lnTo>
                <a:lnTo>
                  <a:pt x="88900" y="44450"/>
                </a:lnTo>
                <a:lnTo>
                  <a:pt x="86809" y="30939"/>
                </a:lnTo>
                <a:lnTo>
                  <a:pt x="80568" y="18535"/>
                </a:lnTo>
                <a:lnTo>
                  <a:pt x="70925" y="8741"/>
                </a:lnTo>
                <a:lnTo>
                  <a:pt x="58634" y="2311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565371" y="4276897"/>
            <a:ext cx="182879" cy="18287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611934" y="4300380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450" y="0"/>
                </a:moveTo>
                <a:lnTo>
                  <a:pt x="8741" y="17974"/>
                </a:lnTo>
                <a:lnTo>
                  <a:pt x="0" y="44450"/>
                </a:lnTo>
                <a:lnTo>
                  <a:pt x="2090" y="57960"/>
                </a:lnTo>
                <a:lnTo>
                  <a:pt x="8331" y="70364"/>
                </a:lnTo>
                <a:lnTo>
                  <a:pt x="17974" y="80158"/>
                </a:lnTo>
                <a:lnTo>
                  <a:pt x="30265" y="86588"/>
                </a:lnTo>
                <a:lnTo>
                  <a:pt x="44450" y="88900"/>
                </a:lnTo>
                <a:lnTo>
                  <a:pt x="57960" y="86809"/>
                </a:lnTo>
                <a:lnTo>
                  <a:pt x="70364" y="80568"/>
                </a:lnTo>
                <a:lnTo>
                  <a:pt x="80158" y="70925"/>
                </a:lnTo>
                <a:lnTo>
                  <a:pt x="86588" y="58634"/>
                </a:lnTo>
                <a:lnTo>
                  <a:pt x="88900" y="44450"/>
                </a:lnTo>
                <a:lnTo>
                  <a:pt x="86809" y="30939"/>
                </a:lnTo>
                <a:lnTo>
                  <a:pt x="80568" y="18535"/>
                </a:lnTo>
                <a:lnTo>
                  <a:pt x="70925" y="8741"/>
                </a:lnTo>
                <a:lnTo>
                  <a:pt x="58634" y="2311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766454" y="5448992"/>
            <a:ext cx="103909" cy="31172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816845" y="5471194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550"/>
                </a:lnTo>
              </a:path>
            </a:pathLst>
          </a:custGeom>
          <a:ln w="12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916083" y="5448992"/>
            <a:ext cx="103909" cy="31172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969167" y="5471194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550"/>
                </a:lnTo>
              </a:path>
            </a:pathLst>
          </a:custGeom>
          <a:ln w="12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69868" y="5448992"/>
            <a:ext cx="103909" cy="31172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121489" y="5471194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550"/>
                </a:lnTo>
              </a:path>
            </a:pathLst>
          </a:custGeom>
          <a:ln w="12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223654" y="5448992"/>
            <a:ext cx="103909" cy="31172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273811" y="5471194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550"/>
                </a:lnTo>
              </a:path>
            </a:pathLst>
          </a:custGeom>
          <a:ln w="12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762297" y="6043352"/>
            <a:ext cx="103909" cy="311727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812613" y="6067790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550"/>
                </a:lnTo>
              </a:path>
            </a:pathLst>
          </a:custGeom>
          <a:ln w="12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928552" y="6043352"/>
            <a:ext cx="108065" cy="311727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981861" y="6067790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550"/>
                </a:lnTo>
              </a:path>
            </a:pathLst>
          </a:custGeom>
          <a:ln w="12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082337" y="6043352"/>
            <a:ext cx="103909" cy="311727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134183" y="6067790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550"/>
                </a:lnTo>
              </a:path>
            </a:pathLst>
          </a:custGeom>
          <a:ln w="12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236123" y="6043352"/>
            <a:ext cx="103909" cy="311727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286505" y="6067790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550"/>
                </a:lnTo>
              </a:path>
            </a:pathLst>
          </a:custGeom>
          <a:ln w="12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766454" y="5752407"/>
            <a:ext cx="103909" cy="311727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816845" y="5775838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550"/>
                </a:lnTo>
              </a:path>
            </a:pathLst>
          </a:custGeom>
          <a:ln w="12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069868" y="5752407"/>
            <a:ext cx="103909" cy="311727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121489" y="5775838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550"/>
                </a:lnTo>
              </a:path>
            </a:pathLst>
          </a:custGeom>
          <a:ln w="12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223654" y="5752407"/>
            <a:ext cx="103909" cy="311727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273811" y="5775838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550"/>
                </a:lnTo>
              </a:path>
            </a:pathLst>
          </a:custGeom>
          <a:ln w="12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874520" y="5814752"/>
            <a:ext cx="195349" cy="199505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919137" y="5838866"/>
            <a:ext cx="105410" cy="105410"/>
          </a:xfrm>
          <a:custGeom>
            <a:avLst/>
            <a:gdLst/>
            <a:ahLst/>
            <a:cxnLst/>
            <a:rect l="l" t="t" r="r" b="b"/>
            <a:pathLst>
              <a:path w="105410" h="105410">
                <a:moveTo>
                  <a:pt x="0" y="0"/>
                </a:moveTo>
                <a:lnTo>
                  <a:pt x="105321" y="0"/>
                </a:lnTo>
                <a:lnTo>
                  <a:pt x="105321" y="105321"/>
                </a:lnTo>
                <a:lnTo>
                  <a:pt x="0" y="1053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664228" y="6072447"/>
            <a:ext cx="282632" cy="282632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713776" y="6098473"/>
            <a:ext cx="182245" cy="182245"/>
          </a:xfrm>
          <a:custGeom>
            <a:avLst/>
            <a:gdLst/>
            <a:ahLst/>
            <a:cxnLst/>
            <a:rect l="l" t="t" r="r" b="b"/>
            <a:pathLst>
              <a:path w="182244" h="182245">
                <a:moveTo>
                  <a:pt x="0" y="90969"/>
                </a:moveTo>
                <a:lnTo>
                  <a:pt x="1160" y="76398"/>
                </a:lnTo>
                <a:lnTo>
                  <a:pt x="4522" y="62564"/>
                </a:lnTo>
                <a:lnTo>
                  <a:pt x="26013" y="27280"/>
                </a:lnTo>
                <a:lnTo>
                  <a:pt x="60829" y="5111"/>
                </a:lnTo>
                <a:lnTo>
                  <a:pt x="90969" y="0"/>
                </a:lnTo>
                <a:lnTo>
                  <a:pt x="105540" y="1160"/>
                </a:lnTo>
                <a:lnTo>
                  <a:pt x="144114" y="17129"/>
                </a:lnTo>
                <a:lnTo>
                  <a:pt x="171195" y="48044"/>
                </a:lnTo>
                <a:lnTo>
                  <a:pt x="181919" y="89040"/>
                </a:lnTo>
                <a:lnTo>
                  <a:pt x="181939" y="90969"/>
                </a:lnTo>
                <a:lnTo>
                  <a:pt x="180778" y="105540"/>
                </a:lnTo>
                <a:lnTo>
                  <a:pt x="177416" y="119374"/>
                </a:lnTo>
                <a:lnTo>
                  <a:pt x="155925" y="154658"/>
                </a:lnTo>
                <a:lnTo>
                  <a:pt x="121109" y="176827"/>
                </a:lnTo>
                <a:lnTo>
                  <a:pt x="90969" y="181939"/>
                </a:lnTo>
                <a:lnTo>
                  <a:pt x="76398" y="180778"/>
                </a:lnTo>
                <a:lnTo>
                  <a:pt x="62564" y="177416"/>
                </a:lnTo>
                <a:lnTo>
                  <a:pt x="27280" y="155924"/>
                </a:lnTo>
                <a:lnTo>
                  <a:pt x="5111" y="121108"/>
                </a:lnTo>
                <a:lnTo>
                  <a:pt x="0" y="90969"/>
                </a:lnTo>
                <a:close/>
              </a:path>
            </a:pathLst>
          </a:custGeom>
          <a:ln w="95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664228" y="5465618"/>
            <a:ext cx="282632" cy="282632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713776" y="5489148"/>
            <a:ext cx="182245" cy="182245"/>
          </a:xfrm>
          <a:custGeom>
            <a:avLst/>
            <a:gdLst/>
            <a:ahLst/>
            <a:cxnLst/>
            <a:rect l="l" t="t" r="r" b="b"/>
            <a:pathLst>
              <a:path w="182244" h="182245">
                <a:moveTo>
                  <a:pt x="0" y="90969"/>
                </a:moveTo>
                <a:lnTo>
                  <a:pt x="1160" y="76398"/>
                </a:lnTo>
                <a:lnTo>
                  <a:pt x="4522" y="62564"/>
                </a:lnTo>
                <a:lnTo>
                  <a:pt x="26013" y="27280"/>
                </a:lnTo>
                <a:lnTo>
                  <a:pt x="60829" y="5111"/>
                </a:lnTo>
                <a:lnTo>
                  <a:pt x="90969" y="0"/>
                </a:lnTo>
                <a:lnTo>
                  <a:pt x="105540" y="1160"/>
                </a:lnTo>
                <a:lnTo>
                  <a:pt x="144114" y="17129"/>
                </a:lnTo>
                <a:lnTo>
                  <a:pt x="171195" y="48044"/>
                </a:lnTo>
                <a:lnTo>
                  <a:pt x="181919" y="89040"/>
                </a:lnTo>
                <a:lnTo>
                  <a:pt x="181939" y="90969"/>
                </a:lnTo>
                <a:lnTo>
                  <a:pt x="180778" y="105540"/>
                </a:lnTo>
                <a:lnTo>
                  <a:pt x="177416" y="119374"/>
                </a:lnTo>
                <a:lnTo>
                  <a:pt x="155925" y="154658"/>
                </a:lnTo>
                <a:lnTo>
                  <a:pt x="121109" y="176827"/>
                </a:lnTo>
                <a:lnTo>
                  <a:pt x="90969" y="181939"/>
                </a:lnTo>
                <a:lnTo>
                  <a:pt x="76398" y="180778"/>
                </a:lnTo>
                <a:lnTo>
                  <a:pt x="62564" y="177416"/>
                </a:lnTo>
                <a:lnTo>
                  <a:pt x="27280" y="155924"/>
                </a:lnTo>
                <a:lnTo>
                  <a:pt x="5111" y="121108"/>
                </a:lnTo>
                <a:lnTo>
                  <a:pt x="0" y="90969"/>
                </a:lnTo>
                <a:close/>
              </a:path>
            </a:pathLst>
          </a:custGeom>
          <a:ln w="95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921923" y="5781501"/>
            <a:ext cx="282632" cy="282632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971885" y="5806505"/>
            <a:ext cx="182245" cy="182245"/>
          </a:xfrm>
          <a:custGeom>
            <a:avLst/>
            <a:gdLst/>
            <a:ahLst/>
            <a:cxnLst/>
            <a:rect l="l" t="t" r="r" b="b"/>
            <a:pathLst>
              <a:path w="182244" h="182245">
                <a:moveTo>
                  <a:pt x="0" y="90969"/>
                </a:moveTo>
                <a:lnTo>
                  <a:pt x="1160" y="76398"/>
                </a:lnTo>
                <a:lnTo>
                  <a:pt x="4522" y="62564"/>
                </a:lnTo>
                <a:lnTo>
                  <a:pt x="26013" y="27280"/>
                </a:lnTo>
                <a:lnTo>
                  <a:pt x="60829" y="5111"/>
                </a:lnTo>
                <a:lnTo>
                  <a:pt x="90969" y="0"/>
                </a:lnTo>
                <a:lnTo>
                  <a:pt x="105540" y="1160"/>
                </a:lnTo>
                <a:lnTo>
                  <a:pt x="144114" y="17129"/>
                </a:lnTo>
                <a:lnTo>
                  <a:pt x="171195" y="48044"/>
                </a:lnTo>
                <a:lnTo>
                  <a:pt x="181919" y="89040"/>
                </a:lnTo>
                <a:lnTo>
                  <a:pt x="181939" y="90969"/>
                </a:lnTo>
                <a:lnTo>
                  <a:pt x="180778" y="105540"/>
                </a:lnTo>
                <a:lnTo>
                  <a:pt x="177416" y="119374"/>
                </a:lnTo>
                <a:lnTo>
                  <a:pt x="155925" y="154658"/>
                </a:lnTo>
                <a:lnTo>
                  <a:pt x="121109" y="176827"/>
                </a:lnTo>
                <a:lnTo>
                  <a:pt x="90969" y="181939"/>
                </a:lnTo>
                <a:lnTo>
                  <a:pt x="76398" y="180778"/>
                </a:lnTo>
                <a:lnTo>
                  <a:pt x="62564" y="177416"/>
                </a:lnTo>
                <a:lnTo>
                  <a:pt x="27280" y="155925"/>
                </a:lnTo>
                <a:lnTo>
                  <a:pt x="5111" y="121109"/>
                </a:lnTo>
                <a:lnTo>
                  <a:pt x="0" y="90969"/>
                </a:lnTo>
                <a:close/>
              </a:path>
            </a:pathLst>
          </a:custGeom>
          <a:ln w="95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921923" y="5465618"/>
            <a:ext cx="282632" cy="282632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971885" y="5489148"/>
            <a:ext cx="182245" cy="182245"/>
          </a:xfrm>
          <a:custGeom>
            <a:avLst/>
            <a:gdLst/>
            <a:ahLst/>
            <a:cxnLst/>
            <a:rect l="l" t="t" r="r" b="b"/>
            <a:pathLst>
              <a:path w="182244" h="182245">
                <a:moveTo>
                  <a:pt x="0" y="90969"/>
                </a:moveTo>
                <a:lnTo>
                  <a:pt x="1160" y="76398"/>
                </a:lnTo>
                <a:lnTo>
                  <a:pt x="4522" y="62564"/>
                </a:lnTo>
                <a:lnTo>
                  <a:pt x="26013" y="27280"/>
                </a:lnTo>
                <a:lnTo>
                  <a:pt x="60829" y="5111"/>
                </a:lnTo>
                <a:lnTo>
                  <a:pt x="90969" y="0"/>
                </a:lnTo>
                <a:lnTo>
                  <a:pt x="105540" y="1160"/>
                </a:lnTo>
                <a:lnTo>
                  <a:pt x="144114" y="17129"/>
                </a:lnTo>
                <a:lnTo>
                  <a:pt x="171195" y="48044"/>
                </a:lnTo>
                <a:lnTo>
                  <a:pt x="181919" y="89040"/>
                </a:lnTo>
                <a:lnTo>
                  <a:pt x="181939" y="90969"/>
                </a:lnTo>
                <a:lnTo>
                  <a:pt x="180778" y="105540"/>
                </a:lnTo>
                <a:lnTo>
                  <a:pt x="177416" y="119374"/>
                </a:lnTo>
                <a:lnTo>
                  <a:pt x="155925" y="154658"/>
                </a:lnTo>
                <a:lnTo>
                  <a:pt x="121109" y="176827"/>
                </a:lnTo>
                <a:lnTo>
                  <a:pt x="90969" y="181939"/>
                </a:lnTo>
                <a:lnTo>
                  <a:pt x="76398" y="180778"/>
                </a:lnTo>
                <a:lnTo>
                  <a:pt x="62564" y="177416"/>
                </a:lnTo>
                <a:lnTo>
                  <a:pt x="27280" y="155924"/>
                </a:lnTo>
                <a:lnTo>
                  <a:pt x="5111" y="121108"/>
                </a:lnTo>
                <a:lnTo>
                  <a:pt x="0" y="90969"/>
                </a:lnTo>
                <a:close/>
              </a:path>
            </a:pathLst>
          </a:custGeom>
          <a:ln w="95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179617" y="6072447"/>
            <a:ext cx="282632" cy="282632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229994" y="6098473"/>
            <a:ext cx="182245" cy="182245"/>
          </a:xfrm>
          <a:custGeom>
            <a:avLst/>
            <a:gdLst/>
            <a:ahLst/>
            <a:cxnLst/>
            <a:rect l="l" t="t" r="r" b="b"/>
            <a:pathLst>
              <a:path w="182245" h="182245">
                <a:moveTo>
                  <a:pt x="0" y="90969"/>
                </a:moveTo>
                <a:lnTo>
                  <a:pt x="1160" y="76398"/>
                </a:lnTo>
                <a:lnTo>
                  <a:pt x="4522" y="62564"/>
                </a:lnTo>
                <a:lnTo>
                  <a:pt x="26013" y="27280"/>
                </a:lnTo>
                <a:lnTo>
                  <a:pt x="60829" y="5111"/>
                </a:lnTo>
                <a:lnTo>
                  <a:pt x="90969" y="0"/>
                </a:lnTo>
                <a:lnTo>
                  <a:pt x="105540" y="1160"/>
                </a:lnTo>
                <a:lnTo>
                  <a:pt x="144114" y="17129"/>
                </a:lnTo>
                <a:lnTo>
                  <a:pt x="171195" y="48044"/>
                </a:lnTo>
                <a:lnTo>
                  <a:pt x="181919" y="89040"/>
                </a:lnTo>
                <a:lnTo>
                  <a:pt x="181939" y="90969"/>
                </a:lnTo>
                <a:lnTo>
                  <a:pt x="180778" y="105540"/>
                </a:lnTo>
                <a:lnTo>
                  <a:pt x="177416" y="119374"/>
                </a:lnTo>
                <a:lnTo>
                  <a:pt x="155925" y="154658"/>
                </a:lnTo>
                <a:lnTo>
                  <a:pt x="121109" y="176827"/>
                </a:lnTo>
                <a:lnTo>
                  <a:pt x="90969" y="181939"/>
                </a:lnTo>
                <a:lnTo>
                  <a:pt x="76398" y="180778"/>
                </a:lnTo>
                <a:lnTo>
                  <a:pt x="62564" y="177416"/>
                </a:lnTo>
                <a:lnTo>
                  <a:pt x="27280" y="155924"/>
                </a:lnTo>
                <a:lnTo>
                  <a:pt x="5111" y="121108"/>
                </a:lnTo>
                <a:lnTo>
                  <a:pt x="0" y="90969"/>
                </a:lnTo>
                <a:close/>
              </a:path>
            </a:pathLst>
          </a:custGeom>
          <a:ln w="95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179617" y="5781501"/>
            <a:ext cx="282632" cy="282632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229994" y="5806505"/>
            <a:ext cx="182245" cy="182245"/>
          </a:xfrm>
          <a:custGeom>
            <a:avLst/>
            <a:gdLst/>
            <a:ahLst/>
            <a:cxnLst/>
            <a:rect l="l" t="t" r="r" b="b"/>
            <a:pathLst>
              <a:path w="182245" h="182245">
                <a:moveTo>
                  <a:pt x="0" y="90969"/>
                </a:moveTo>
                <a:lnTo>
                  <a:pt x="1160" y="76398"/>
                </a:lnTo>
                <a:lnTo>
                  <a:pt x="4522" y="62564"/>
                </a:lnTo>
                <a:lnTo>
                  <a:pt x="26013" y="27280"/>
                </a:lnTo>
                <a:lnTo>
                  <a:pt x="60829" y="5111"/>
                </a:lnTo>
                <a:lnTo>
                  <a:pt x="90969" y="0"/>
                </a:lnTo>
                <a:lnTo>
                  <a:pt x="105540" y="1160"/>
                </a:lnTo>
                <a:lnTo>
                  <a:pt x="144114" y="17129"/>
                </a:lnTo>
                <a:lnTo>
                  <a:pt x="171195" y="48044"/>
                </a:lnTo>
                <a:lnTo>
                  <a:pt x="181919" y="89040"/>
                </a:lnTo>
                <a:lnTo>
                  <a:pt x="181939" y="90969"/>
                </a:lnTo>
                <a:lnTo>
                  <a:pt x="180778" y="105540"/>
                </a:lnTo>
                <a:lnTo>
                  <a:pt x="177416" y="119374"/>
                </a:lnTo>
                <a:lnTo>
                  <a:pt x="155925" y="154658"/>
                </a:lnTo>
                <a:lnTo>
                  <a:pt x="121109" y="176827"/>
                </a:lnTo>
                <a:lnTo>
                  <a:pt x="90969" y="181939"/>
                </a:lnTo>
                <a:lnTo>
                  <a:pt x="76398" y="180778"/>
                </a:lnTo>
                <a:lnTo>
                  <a:pt x="62564" y="177416"/>
                </a:lnTo>
                <a:lnTo>
                  <a:pt x="27280" y="155925"/>
                </a:lnTo>
                <a:lnTo>
                  <a:pt x="5111" y="121109"/>
                </a:lnTo>
                <a:lnTo>
                  <a:pt x="0" y="90969"/>
                </a:lnTo>
                <a:close/>
              </a:path>
            </a:pathLst>
          </a:custGeom>
          <a:ln w="95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179617" y="5465618"/>
            <a:ext cx="282632" cy="282632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229994" y="5489148"/>
            <a:ext cx="182245" cy="182245"/>
          </a:xfrm>
          <a:custGeom>
            <a:avLst/>
            <a:gdLst/>
            <a:ahLst/>
            <a:cxnLst/>
            <a:rect l="l" t="t" r="r" b="b"/>
            <a:pathLst>
              <a:path w="182245" h="182245">
                <a:moveTo>
                  <a:pt x="0" y="90969"/>
                </a:moveTo>
                <a:lnTo>
                  <a:pt x="1160" y="76398"/>
                </a:lnTo>
                <a:lnTo>
                  <a:pt x="4522" y="62564"/>
                </a:lnTo>
                <a:lnTo>
                  <a:pt x="26013" y="27280"/>
                </a:lnTo>
                <a:lnTo>
                  <a:pt x="60829" y="5111"/>
                </a:lnTo>
                <a:lnTo>
                  <a:pt x="90969" y="0"/>
                </a:lnTo>
                <a:lnTo>
                  <a:pt x="105540" y="1160"/>
                </a:lnTo>
                <a:lnTo>
                  <a:pt x="144114" y="17129"/>
                </a:lnTo>
                <a:lnTo>
                  <a:pt x="171195" y="48044"/>
                </a:lnTo>
                <a:lnTo>
                  <a:pt x="181919" y="89040"/>
                </a:lnTo>
                <a:lnTo>
                  <a:pt x="181939" y="90969"/>
                </a:lnTo>
                <a:lnTo>
                  <a:pt x="180778" y="105540"/>
                </a:lnTo>
                <a:lnTo>
                  <a:pt x="177416" y="119374"/>
                </a:lnTo>
                <a:lnTo>
                  <a:pt x="155925" y="154658"/>
                </a:lnTo>
                <a:lnTo>
                  <a:pt x="121109" y="176827"/>
                </a:lnTo>
                <a:lnTo>
                  <a:pt x="90969" y="181939"/>
                </a:lnTo>
                <a:lnTo>
                  <a:pt x="76398" y="180778"/>
                </a:lnTo>
                <a:lnTo>
                  <a:pt x="62564" y="177416"/>
                </a:lnTo>
                <a:lnTo>
                  <a:pt x="27280" y="155924"/>
                </a:lnTo>
                <a:lnTo>
                  <a:pt x="5111" y="121108"/>
                </a:lnTo>
                <a:lnTo>
                  <a:pt x="0" y="90969"/>
                </a:lnTo>
                <a:close/>
              </a:path>
            </a:pathLst>
          </a:custGeom>
          <a:ln w="95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655916" y="5785658"/>
            <a:ext cx="282632" cy="282632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705307" y="5810736"/>
            <a:ext cx="182245" cy="182245"/>
          </a:xfrm>
          <a:custGeom>
            <a:avLst/>
            <a:gdLst/>
            <a:ahLst/>
            <a:cxnLst/>
            <a:rect l="l" t="t" r="r" b="b"/>
            <a:pathLst>
              <a:path w="182244" h="182245">
                <a:moveTo>
                  <a:pt x="0" y="90969"/>
                </a:moveTo>
                <a:lnTo>
                  <a:pt x="1160" y="76398"/>
                </a:lnTo>
                <a:lnTo>
                  <a:pt x="4522" y="62564"/>
                </a:lnTo>
                <a:lnTo>
                  <a:pt x="26013" y="27280"/>
                </a:lnTo>
                <a:lnTo>
                  <a:pt x="60829" y="5111"/>
                </a:lnTo>
                <a:lnTo>
                  <a:pt x="90969" y="0"/>
                </a:lnTo>
                <a:lnTo>
                  <a:pt x="105540" y="1160"/>
                </a:lnTo>
                <a:lnTo>
                  <a:pt x="144114" y="17129"/>
                </a:lnTo>
                <a:lnTo>
                  <a:pt x="171195" y="48044"/>
                </a:lnTo>
                <a:lnTo>
                  <a:pt x="181919" y="89040"/>
                </a:lnTo>
                <a:lnTo>
                  <a:pt x="181939" y="90969"/>
                </a:lnTo>
                <a:lnTo>
                  <a:pt x="180778" y="105540"/>
                </a:lnTo>
                <a:lnTo>
                  <a:pt x="177416" y="119374"/>
                </a:lnTo>
                <a:lnTo>
                  <a:pt x="155925" y="154658"/>
                </a:lnTo>
                <a:lnTo>
                  <a:pt x="121109" y="176827"/>
                </a:lnTo>
                <a:lnTo>
                  <a:pt x="90969" y="181939"/>
                </a:lnTo>
                <a:lnTo>
                  <a:pt x="76398" y="180778"/>
                </a:lnTo>
                <a:lnTo>
                  <a:pt x="62564" y="177416"/>
                </a:lnTo>
                <a:lnTo>
                  <a:pt x="27280" y="155924"/>
                </a:lnTo>
                <a:lnTo>
                  <a:pt x="5111" y="121108"/>
                </a:lnTo>
                <a:lnTo>
                  <a:pt x="0" y="90969"/>
                </a:lnTo>
                <a:close/>
              </a:path>
            </a:pathLst>
          </a:custGeom>
          <a:ln w="95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009206" y="6080759"/>
            <a:ext cx="99752" cy="299258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058749" y="6102167"/>
            <a:ext cx="0" cy="211454"/>
          </a:xfrm>
          <a:custGeom>
            <a:avLst/>
            <a:gdLst/>
            <a:ahLst/>
            <a:cxnLst/>
            <a:rect l="l" t="t" r="r" b="b"/>
            <a:pathLst>
              <a:path h="211454">
                <a:moveTo>
                  <a:pt x="0" y="0"/>
                </a:moveTo>
                <a:lnTo>
                  <a:pt x="0" y="211040"/>
                </a:lnTo>
              </a:path>
            </a:pathLst>
          </a:custGeom>
          <a:ln w="95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054137" y="6076602"/>
            <a:ext cx="182879" cy="178723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101669" y="6098970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450" y="0"/>
                </a:moveTo>
                <a:lnTo>
                  <a:pt x="8741" y="17974"/>
                </a:lnTo>
                <a:lnTo>
                  <a:pt x="0" y="44450"/>
                </a:lnTo>
                <a:lnTo>
                  <a:pt x="2090" y="57960"/>
                </a:lnTo>
                <a:lnTo>
                  <a:pt x="8331" y="70364"/>
                </a:lnTo>
                <a:lnTo>
                  <a:pt x="17974" y="80158"/>
                </a:lnTo>
                <a:lnTo>
                  <a:pt x="30265" y="86588"/>
                </a:lnTo>
                <a:lnTo>
                  <a:pt x="44450" y="88900"/>
                </a:lnTo>
                <a:lnTo>
                  <a:pt x="57960" y="86809"/>
                </a:lnTo>
                <a:lnTo>
                  <a:pt x="70364" y="80568"/>
                </a:lnTo>
                <a:lnTo>
                  <a:pt x="80158" y="70925"/>
                </a:lnTo>
                <a:lnTo>
                  <a:pt x="86588" y="58634"/>
                </a:lnTo>
                <a:lnTo>
                  <a:pt x="88900" y="44450"/>
                </a:lnTo>
                <a:lnTo>
                  <a:pt x="86809" y="30939"/>
                </a:lnTo>
                <a:lnTo>
                  <a:pt x="80568" y="18535"/>
                </a:lnTo>
                <a:lnTo>
                  <a:pt x="70925" y="8741"/>
                </a:lnTo>
                <a:lnTo>
                  <a:pt x="58634" y="2311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054137" y="5465617"/>
            <a:ext cx="182879" cy="182880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101669" y="5489335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450" y="0"/>
                </a:moveTo>
                <a:lnTo>
                  <a:pt x="8741" y="17974"/>
                </a:lnTo>
                <a:lnTo>
                  <a:pt x="0" y="44450"/>
                </a:lnTo>
                <a:lnTo>
                  <a:pt x="2090" y="57960"/>
                </a:lnTo>
                <a:lnTo>
                  <a:pt x="8331" y="70364"/>
                </a:lnTo>
                <a:lnTo>
                  <a:pt x="17974" y="80158"/>
                </a:lnTo>
                <a:lnTo>
                  <a:pt x="30265" y="86588"/>
                </a:lnTo>
                <a:lnTo>
                  <a:pt x="44450" y="88900"/>
                </a:lnTo>
                <a:lnTo>
                  <a:pt x="57960" y="86809"/>
                </a:lnTo>
                <a:lnTo>
                  <a:pt x="70364" y="80568"/>
                </a:lnTo>
                <a:lnTo>
                  <a:pt x="80158" y="70925"/>
                </a:lnTo>
                <a:lnTo>
                  <a:pt x="86588" y="58634"/>
                </a:lnTo>
                <a:lnTo>
                  <a:pt x="88900" y="44450"/>
                </a:lnTo>
                <a:lnTo>
                  <a:pt x="86809" y="30939"/>
                </a:lnTo>
                <a:lnTo>
                  <a:pt x="80568" y="18535"/>
                </a:lnTo>
                <a:lnTo>
                  <a:pt x="70925" y="8741"/>
                </a:lnTo>
                <a:lnTo>
                  <a:pt x="58634" y="2311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315988" y="6076602"/>
            <a:ext cx="178723" cy="178723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359910" y="6098970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450" y="0"/>
                </a:moveTo>
                <a:lnTo>
                  <a:pt x="8741" y="17974"/>
                </a:lnTo>
                <a:lnTo>
                  <a:pt x="0" y="44450"/>
                </a:lnTo>
                <a:lnTo>
                  <a:pt x="2090" y="57960"/>
                </a:lnTo>
                <a:lnTo>
                  <a:pt x="8331" y="70364"/>
                </a:lnTo>
                <a:lnTo>
                  <a:pt x="17974" y="80158"/>
                </a:lnTo>
                <a:lnTo>
                  <a:pt x="30265" y="86588"/>
                </a:lnTo>
                <a:lnTo>
                  <a:pt x="44450" y="88900"/>
                </a:lnTo>
                <a:lnTo>
                  <a:pt x="57960" y="86809"/>
                </a:lnTo>
                <a:lnTo>
                  <a:pt x="70364" y="80568"/>
                </a:lnTo>
                <a:lnTo>
                  <a:pt x="80158" y="70925"/>
                </a:lnTo>
                <a:lnTo>
                  <a:pt x="86588" y="58634"/>
                </a:lnTo>
                <a:lnTo>
                  <a:pt x="88900" y="44450"/>
                </a:lnTo>
                <a:lnTo>
                  <a:pt x="86809" y="30939"/>
                </a:lnTo>
                <a:lnTo>
                  <a:pt x="80568" y="18535"/>
                </a:lnTo>
                <a:lnTo>
                  <a:pt x="70925" y="8741"/>
                </a:lnTo>
                <a:lnTo>
                  <a:pt x="58634" y="2311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192086" y="3715788"/>
            <a:ext cx="2892828" cy="2822171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295206" y="5744094"/>
            <a:ext cx="232756" cy="232756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353396" y="5802282"/>
            <a:ext cx="116378" cy="116378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315988" y="5465617"/>
            <a:ext cx="178723" cy="182880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359910" y="5489335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450" y="0"/>
                </a:moveTo>
                <a:lnTo>
                  <a:pt x="8741" y="17974"/>
                </a:lnTo>
                <a:lnTo>
                  <a:pt x="0" y="44450"/>
                </a:lnTo>
                <a:lnTo>
                  <a:pt x="2090" y="57960"/>
                </a:lnTo>
                <a:lnTo>
                  <a:pt x="8331" y="70364"/>
                </a:lnTo>
                <a:lnTo>
                  <a:pt x="17974" y="80158"/>
                </a:lnTo>
                <a:lnTo>
                  <a:pt x="30265" y="86588"/>
                </a:lnTo>
                <a:lnTo>
                  <a:pt x="44450" y="88900"/>
                </a:lnTo>
                <a:lnTo>
                  <a:pt x="57960" y="86809"/>
                </a:lnTo>
                <a:lnTo>
                  <a:pt x="70364" y="80568"/>
                </a:lnTo>
                <a:lnTo>
                  <a:pt x="80158" y="70925"/>
                </a:lnTo>
                <a:lnTo>
                  <a:pt x="86588" y="58634"/>
                </a:lnTo>
                <a:lnTo>
                  <a:pt x="88900" y="44450"/>
                </a:lnTo>
                <a:lnTo>
                  <a:pt x="86809" y="30939"/>
                </a:lnTo>
                <a:lnTo>
                  <a:pt x="80568" y="18535"/>
                </a:lnTo>
                <a:lnTo>
                  <a:pt x="70925" y="8741"/>
                </a:lnTo>
                <a:lnTo>
                  <a:pt x="58634" y="2311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573683" y="6076602"/>
            <a:ext cx="178723" cy="178723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618151" y="6098970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450" y="0"/>
                </a:moveTo>
                <a:lnTo>
                  <a:pt x="8741" y="17974"/>
                </a:lnTo>
                <a:lnTo>
                  <a:pt x="0" y="44450"/>
                </a:lnTo>
                <a:lnTo>
                  <a:pt x="2090" y="57960"/>
                </a:lnTo>
                <a:lnTo>
                  <a:pt x="8331" y="70364"/>
                </a:lnTo>
                <a:lnTo>
                  <a:pt x="17974" y="80158"/>
                </a:lnTo>
                <a:lnTo>
                  <a:pt x="30265" y="86588"/>
                </a:lnTo>
                <a:lnTo>
                  <a:pt x="44450" y="88900"/>
                </a:lnTo>
                <a:lnTo>
                  <a:pt x="57960" y="86809"/>
                </a:lnTo>
                <a:lnTo>
                  <a:pt x="70364" y="80568"/>
                </a:lnTo>
                <a:lnTo>
                  <a:pt x="80158" y="70925"/>
                </a:lnTo>
                <a:lnTo>
                  <a:pt x="86588" y="58634"/>
                </a:lnTo>
                <a:lnTo>
                  <a:pt x="88900" y="44450"/>
                </a:lnTo>
                <a:lnTo>
                  <a:pt x="86809" y="30939"/>
                </a:lnTo>
                <a:lnTo>
                  <a:pt x="80568" y="18535"/>
                </a:lnTo>
                <a:lnTo>
                  <a:pt x="70925" y="8741"/>
                </a:lnTo>
                <a:lnTo>
                  <a:pt x="58634" y="2311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573683" y="5465617"/>
            <a:ext cx="178723" cy="182880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618151" y="5489335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450" y="0"/>
                </a:moveTo>
                <a:lnTo>
                  <a:pt x="8741" y="17974"/>
                </a:lnTo>
                <a:lnTo>
                  <a:pt x="0" y="44450"/>
                </a:lnTo>
                <a:lnTo>
                  <a:pt x="2090" y="57960"/>
                </a:lnTo>
                <a:lnTo>
                  <a:pt x="8331" y="70364"/>
                </a:lnTo>
                <a:lnTo>
                  <a:pt x="17974" y="80158"/>
                </a:lnTo>
                <a:lnTo>
                  <a:pt x="30265" y="86588"/>
                </a:lnTo>
                <a:lnTo>
                  <a:pt x="44450" y="88900"/>
                </a:lnTo>
                <a:lnTo>
                  <a:pt x="57960" y="86809"/>
                </a:lnTo>
                <a:lnTo>
                  <a:pt x="70364" y="80568"/>
                </a:lnTo>
                <a:lnTo>
                  <a:pt x="80158" y="70925"/>
                </a:lnTo>
                <a:lnTo>
                  <a:pt x="86588" y="58634"/>
                </a:lnTo>
                <a:lnTo>
                  <a:pt x="88900" y="44450"/>
                </a:lnTo>
                <a:lnTo>
                  <a:pt x="86809" y="30939"/>
                </a:lnTo>
                <a:lnTo>
                  <a:pt x="80568" y="18535"/>
                </a:lnTo>
                <a:lnTo>
                  <a:pt x="70925" y="8741"/>
                </a:lnTo>
                <a:lnTo>
                  <a:pt x="58634" y="2311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054137" y="5789814"/>
            <a:ext cx="182879" cy="178723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101663" y="5811074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450" y="0"/>
                </a:moveTo>
                <a:lnTo>
                  <a:pt x="8741" y="17974"/>
                </a:lnTo>
                <a:lnTo>
                  <a:pt x="0" y="44450"/>
                </a:lnTo>
                <a:lnTo>
                  <a:pt x="2090" y="57960"/>
                </a:lnTo>
                <a:lnTo>
                  <a:pt x="8331" y="70364"/>
                </a:lnTo>
                <a:lnTo>
                  <a:pt x="17974" y="80158"/>
                </a:lnTo>
                <a:lnTo>
                  <a:pt x="30265" y="86588"/>
                </a:lnTo>
                <a:lnTo>
                  <a:pt x="44450" y="88900"/>
                </a:lnTo>
                <a:lnTo>
                  <a:pt x="57960" y="86809"/>
                </a:lnTo>
                <a:lnTo>
                  <a:pt x="70364" y="80568"/>
                </a:lnTo>
                <a:lnTo>
                  <a:pt x="80158" y="70925"/>
                </a:lnTo>
                <a:lnTo>
                  <a:pt x="86588" y="58634"/>
                </a:lnTo>
                <a:lnTo>
                  <a:pt x="88900" y="44450"/>
                </a:lnTo>
                <a:lnTo>
                  <a:pt x="86809" y="30939"/>
                </a:lnTo>
                <a:lnTo>
                  <a:pt x="80568" y="18535"/>
                </a:lnTo>
                <a:lnTo>
                  <a:pt x="70925" y="8741"/>
                </a:lnTo>
                <a:lnTo>
                  <a:pt x="58634" y="2311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573683" y="5789814"/>
            <a:ext cx="178723" cy="178723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618144" y="5811086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450" y="0"/>
                </a:moveTo>
                <a:lnTo>
                  <a:pt x="8741" y="17974"/>
                </a:lnTo>
                <a:lnTo>
                  <a:pt x="0" y="44450"/>
                </a:lnTo>
                <a:lnTo>
                  <a:pt x="2090" y="57960"/>
                </a:lnTo>
                <a:lnTo>
                  <a:pt x="8331" y="70364"/>
                </a:lnTo>
                <a:lnTo>
                  <a:pt x="17974" y="80158"/>
                </a:lnTo>
                <a:lnTo>
                  <a:pt x="30265" y="86588"/>
                </a:lnTo>
                <a:lnTo>
                  <a:pt x="44450" y="88900"/>
                </a:lnTo>
                <a:lnTo>
                  <a:pt x="57960" y="86809"/>
                </a:lnTo>
                <a:lnTo>
                  <a:pt x="70364" y="80568"/>
                </a:lnTo>
                <a:lnTo>
                  <a:pt x="80158" y="70925"/>
                </a:lnTo>
                <a:lnTo>
                  <a:pt x="86588" y="58634"/>
                </a:lnTo>
                <a:lnTo>
                  <a:pt x="88900" y="44450"/>
                </a:lnTo>
                <a:lnTo>
                  <a:pt x="86809" y="30939"/>
                </a:lnTo>
                <a:lnTo>
                  <a:pt x="80568" y="18535"/>
                </a:lnTo>
                <a:lnTo>
                  <a:pt x="70925" y="8741"/>
                </a:lnTo>
                <a:lnTo>
                  <a:pt x="58634" y="2311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 txBox="1"/>
          <p:nvPr/>
        </p:nvSpPr>
        <p:spPr>
          <a:xfrm>
            <a:off x="6377933" y="4161621"/>
            <a:ext cx="1538605" cy="2172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299"/>
              </a:lnSpc>
            </a:pPr>
            <a:r>
              <a:rPr sz="1800" spc="75" dirty="0">
                <a:latin typeface="Century Gothic"/>
                <a:cs typeface="Century Gothic"/>
              </a:rPr>
              <a:t>LENGTH </a:t>
            </a:r>
            <a:r>
              <a:rPr sz="1800" spc="85" dirty="0">
                <a:latin typeface="Century Gothic"/>
                <a:cs typeface="Century Gothic"/>
              </a:rPr>
              <a:t>WIDTH</a:t>
            </a:r>
            <a:r>
              <a:rPr sz="1800" spc="35" dirty="0">
                <a:latin typeface="Century Gothic"/>
                <a:cs typeface="Century Gothic"/>
              </a:rPr>
              <a:t> </a:t>
            </a:r>
            <a:r>
              <a:rPr sz="1800" spc="40" dirty="0">
                <a:latin typeface="Century Gothic"/>
                <a:cs typeface="Century Gothic"/>
              </a:rPr>
              <a:t>ORIEN</a:t>
            </a:r>
            <a:r>
              <a:rPr sz="1800" spc="190" dirty="0">
                <a:latin typeface="Century Gothic"/>
                <a:cs typeface="Century Gothic"/>
              </a:rPr>
              <a:t>T</a:t>
            </a:r>
            <a:r>
              <a:rPr sz="1800" spc="-365" dirty="0">
                <a:latin typeface="Century Gothic"/>
                <a:cs typeface="Century Gothic"/>
              </a:rPr>
              <a:t>A</a:t>
            </a:r>
            <a:r>
              <a:rPr sz="1800" spc="65" dirty="0">
                <a:latin typeface="Century Gothic"/>
                <a:cs typeface="Century Gothic"/>
              </a:rPr>
              <a:t>TION</a:t>
            </a:r>
            <a:r>
              <a:rPr sz="1800" spc="30" dirty="0">
                <a:latin typeface="Century Gothic"/>
                <a:cs typeface="Century Gothic"/>
              </a:rPr>
              <a:t> </a:t>
            </a:r>
            <a:r>
              <a:rPr sz="1800" spc="200" dirty="0">
                <a:latin typeface="Century Gothic"/>
                <a:cs typeface="Century Gothic"/>
              </a:rPr>
              <a:t>SIZE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ts val="2100"/>
              </a:lnSpc>
            </a:pPr>
            <a:r>
              <a:rPr sz="1800" spc="85" dirty="0">
                <a:latin typeface="Century Gothic"/>
                <a:cs typeface="Century Gothic"/>
              </a:rPr>
              <a:t>SHAPE</a:t>
            </a:r>
            <a:endParaRPr sz="1800">
              <a:latin typeface="Century Gothic"/>
              <a:cs typeface="Century Gothic"/>
            </a:endParaRPr>
          </a:p>
          <a:p>
            <a:pPr marL="12700" marR="150495" algn="just">
              <a:lnSpc>
                <a:spcPct val="99500"/>
              </a:lnSpc>
              <a:spcBef>
                <a:spcPts val="50"/>
              </a:spcBef>
            </a:pPr>
            <a:r>
              <a:rPr sz="1800" dirty="0">
                <a:latin typeface="Century Gothic"/>
                <a:cs typeface="Century Gothic"/>
              </a:rPr>
              <a:t>CU</a:t>
            </a:r>
            <a:r>
              <a:rPr sz="1800" spc="-75" dirty="0">
                <a:latin typeface="Century Gothic"/>
                <a:cs typeface="Century Gothic"/>
              </a:rPr>
              <a:t>R</a:t>
            </a:r>
            <a:r>
              <a:rPr sz="1800" spc="-215" dirty="0">
                <a:latin typeface="Century Gothic"/>
                <a:cs typeface="Century Gothic"/>
              </a:rPr>
              <a:t>V</a:t>
            </a:r>
            <a:r>
              <a:rPr sz="1800" spc="-365" dirty="0">
                <a:latin typeface="Century Gothic"/>
                <a:cs typeface="Century Gothic"/>
              </a:rPr>
              <a:t>A</a:t>
            </a:r>
            <a:r>
              <a:rPr sz="1800" spc="185" dirty="0">
                <a:latin typeface="Century Gothic"/>
                <a:cs typeface="Century Gothic"/>
              </a:rPr>
              <a:t>TURE</a:t>
            </a:r>
            <a:r>
              <a:rPr sz="1800" spc="85" dirty="0">
                <a:latin typeface="Century Gothic"/>
                <a:cs typeface="Century Gothic"/>
              </a:rPr>
              <a:t> </a:t>
            </a:r>
            <a:r>
              <a:rPr sz="1800" spc="-25" dirty="0">
                <a:latin typeface="Century Gothic"/>
                <a:cs typeface="Century Gothic"/>
              </a:rPr>
              <a:t>ENC</a:t>
            </a:r>
            <a:r>
              <a:rPr sz="1800" spc="65" dirty="0">
                <a:latin typeface="Century Gothic"/>
                <a:cs typeface="Century Gothic"/>
              </a:rPr>
              <a:t>L</a:t>
            </a:r>
            <a:r>
              <a:rPr sz="1800" spc="75" dirty="0">
                <a:latin typeface="Century Gothic"/>
                <a:cs typeface="Century Gothic"/>
              </a:rPr>
              <a:t>OSURE</a:t>
            </a:r>
            <a:r>
              <a:rPr sz="1800" spc="35" dirty="0">
                <a:latin typeface="Century Gothic"/>
                <a:cs typeface="Century Gothic"/>
              </a:rPr>
              <a:t> </a:t>
            </a:r>
            <a:r>
              <a:rPr sz="1800" spc="235" dirty="0">
                <a:latin typeface="Century Gothic"/>
                <a:cs typeface="Century Gothic"/>
              </a:rPr>
              <a:t>B</a:t>
            </a:r>
            <a:r>
              <a:rPr sz="1800" spc="60" dirty="0">
                <a:latin typeface="Century Gothic"/>
                <a:cs typeface="Century Gothic"/>
              </a:rPr>
              <a:t>L</a:t>
            </a:r>
            <a:r>
              <a:rPr sz="1800" spc="130" dirty="0">
                <a:latin typeface="Century Gothic"/>
                <a:cs typeface="Century Gothic"/>
              </a:rPr>
              <a:t>UR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3852948" y="6109854"/>
            <a:ext cx="182879" cy="182879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899465" y="6134418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450" y="0"/>
                </a:moveTo>
                <a:lnTo>
                  <a:pt x="8741" y="17974"/>
                </a:lnTo>
                <a:lnTo>
                  <a:pt x="0" y="44449"/>
                </a:lnTo>
                <a:lnTo>
                  <a:pt x="2090" y="57960"/>
                </a:lnTo>
                <a:lnTo>
                  <a:pt x="8331" y="70364"/>
                </a:lnTo>
                <a:lnTo>
                  <a:pt x="17974" y="80158"/>
                </a:lnTo>
                <a:lnTo>
                  <a:pt x="30265" y="86588"/>
                </a:lnTo>
                <a:lnTo>
                  <a:pt x="44450" y="88899"/>
                </a:lnTo>
                <a:lnTo>
                  <a:pt x="57960" y="86809"/>
                </a:lnTo>
                <a:lnTo>
                  <a:pt x="70364" y="80568"/>
                </a:lnTo>
                <a:lnTo>
                  <a:pt x="80158" y="70925"/>
                </a:lnTo>
                <a:lnTo>
                  <a:pt x="86588" y="58634"/>
                </a:lnTo>
                <a:lnTo>
                  <a:pt x="88900" y="44449"/>
                </a:lnTo>
                <a:lnTo>
                  <a:pt x="86809" y="30939"/>
                </a:lnTo>
                <a:lnTo>
                  <a:pt x="80568" y="18535"/>
                </a:lnTo>
                <a:lnTo>
                  <a:pt x="70925" y="8741"/>
                </a:lnTo>
                <a:lnTo>
                  <a:pt x="58634" y="2311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852948" y="5503025"/>
            <a:ext cx="182879" cy="178723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899465" y="5524781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450" y="0"/>
                </a:moveTo>
                <a:lnTo>
                  <a:pt x="8741" y="17974"/>
                </a:lnTo>
                <a:lnTo>
                  <a:pt x="0" y="44450"/>
                </a:lnTo>
                <a:lnTo>
                  <a:pt x="2090" y="57960"/>
                </a:lnTo>
                <a:lnTo>
                  <a:pt x="8331" y="70364"/>
                </a:lnTo>
                <a:lnTo>
                  <a:pt x="17974" y="80158"/>
                </a:lnTo>
                <a:lnTo>
                  <a:pt x="30265" y="86588"/>
                </a:lnTo>
                <a:lnTo>
                  <a:pt x="44450" y="88900"/>
                </a:lnTo>
                <a:lnTo>
                  <a:pt x="57960" y="86809"/>
                </a:lnTo>
                <a:lnTo>
                  <a:pt x="70364" y="80568"/>
                </a:lnTo>
                <a:lnTo>
                  <a:pt x="80158" y="70925"/>
                </a:lnTo>
                <a:lnTo>
                  <a:pt x="86588" y="58634"/>
                </a:lnTo>
                <a:lnTo>
                  <a:pt x="88900" y="44450"/>
                </a:lnTo>
                <a:lnTo>
                  <a:pt x="86809" y="30939"/>
                </a:lnTo>
                <a:lnTo>
                  <a:pt x="80568" y="18535"/>
                </a:lnTo>
                <a:lnTo>
                  <a:pt x="70925" y="8741"/>
                </a:lnTo>
                <a:lnTo>
                  <a:pt x="58634" y="2311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110643" y="6109854"/>
            <a:ext cx="182879" cy="182879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157705" y="6134418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450" y="0"/>
                </a:moveTo>
                <a:lnTo>
                  <a:pt x="8741" y="17974"/>
                </a:lnTo>
                <a:lnTo>
                  <a:pt x="0" y="44449"/>
                </a:lnTo>
                <a:lnTo>
                  <a:pt x="2090" y="57960"/>
                </a:lnTo>
                <a:lnTo>
                  <a:pt x="8331" y="70364"/>
                </a:lnTo>
                <a:lnTo>
                  <a:pt x="17974" y="80158"/>
                </a:lnTo>
                <a:lnTo>
                  <a:pt x="30265" y="86588"/>
                </a:lnTo>
                <a:lnTo>
                  <a:pt x="44450" y="88899"/>
                </a:lnTo>
                <a:lnTo>
                  <a:pt x="57960" y="86809"/>
                </a:lnTo>
                <a:lnTo>
                  <a:pt x="70364" y="80568"/>
                </a:lnTo>
                <a:lnTo>
                  <a:pt x="80158" y="70925"/>
                </a:lnTo>
                <a:lnTo>
                  <a:pt x="86588" y="58634"/>
                </a:lnTo>
                <a:lnTo>
                  <a:pt x="88900" y="44449"/>
                </a:lnTo>
                <a:lnTo>
                  <a:pt x="86809" y="30939"/>
                </a:lnTo>
                <a:lnTo>
                  <a:pt x="80568" y="18535"/>
                </a:lnTo>
                <a:lnTo>
                  <a:pt x="70925" y="8741"/>
                </a:lnTo>
                <a:lnTo>
                  <a:pt x="58634" y="2311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110643" y="5818908"/>
            <a:ext cx="182879" cy="182880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157705" y="5842301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450" y="0"/>
                </a:moveTo>
                <a:lnTo>
                  <a:pt x="8741" y="17974"/>
                </a:lnTo>
                <a:lnTo>
                  <a:pt x="0" y="44450"/>
                </a:lnTo>
                <a:lnTo>
                  <a:pt x="2090" y="57960"/>
                </a:lnTo>
                <a:lnTo>
                  <a:pt x="8331" y="70364"/>
                </a:lnTo>
                <a:lnTo>
                  <a:pt x="17974" y="80158"/>
                </a:lnTo>
                <a:lnTo>
                  <a:pt x="30265" y="86588"/>
                </a:lnTo>
                <a:lnTo>
                  <a:pt x="44450" y="88900"/>
                </a:lnTo>
                <a:lnTo>
                  <a:pt x="57960" y="86809"/>
                </a:lnTo>
                <a:lnTo>
                  <a:pt x="70364" y="80568"/>
                </a:lnTo>
                <a:lnTo>
                  <a:pt x="80158" y="70925"/>
                </a:lnTo>
                <a:lnTo>
                  <a:pt x="86588" y="58634"/>
                </a:lnTo>
                <a:lnTo>
                  <a:pt x="88900" y="44450"/>
                </a:lnTo>
                <a:lnTo>
                  <a:pt x="86809" y="30939"/>
                </a:lnTo>
                <a:lnTo>
                  <a:pt x="80568" y="18535"/>
                </a:lnTo>
                <a:lnTo>
                  <a:pt x="70925" y="8741"/>
                </a:lnTo>
                <a:lnTo>
                  <a:pt x="58634" y="2311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110643" y="5503025"/>
            <a:ext cx="182879" cy="178723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157705" y="5524781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450" y="0"/>
                </a:moveTo>
                <a:lnTo>
                  <a:pt x="8741" y="17974"/>
                </a:lnTo>
                <a:lnTo>
                  <a:pt x="0" y="44450"/>
                </a:lnTo>
                <a:lnTo>
                  <a:pt x="2090" y="57960"/>
                </a:lnTo>
                <a:lnTo>
                  <a:pt x="8331" y="70364"/>
                </a:lnTo>
                <a:lnTo>
                  <a:pt x="17974" y="80158"/>
                </a:lnTo>
                <a:lnTo>
                  <a:pt x="30265" y="86588"/>
                </a:lnTo>
                <a:lnTo>
                  <a:pt x="44450" y="88900"/>
                </a:lnTo>
                <a:lnTo>
                  <a:pt x="57960" y="86809"/>
                </a:lnTo>
                <a:lnTo>
                  <a:pt x="70364" y="80568"/>
                </a:lnTo>
                <a:lnTo>
                  <a:pt x="80158" y="70925"/>
                </a:lnTo>
                <a:lnTo>
                  <a:pt x="86588" y="58634"/>
                </a:lnTo>
                <a:lnTo>
                  <a:pt x="88900" y="44450"/>
                </a:lnTo>
                <a:lnTo>
                  <a:pt x="86809" y="30939"/>
                </a:lnTo>
                <a:lnTo>
                  <a:pt x="80568" y="18535"/>
                </a:lnTo>
                <a:lnTo>
                  <a:pt x="70925" y="8741"/>
                </a:lnTo>
                <a:lnTo>
                  <a:pt x="58634" y="2311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368337" y="6109854"/>
            <a:ext cx="182879" cy="182879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415944" y="6134418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450" y="0"/>
                </a:moveTo>
                <a:lnTo>
                  <a:pt x="8741" y="17974"/>
                </a:lnTo>
                <a:lnTo>
                  <a:pt x="0" y="44449"/>
                </a:lnTo>
                <a:lnTo>
                  <a:pt x="2090" y="57960"/>
                </a:lnTo>
                <a:lnTo>
                  <a:pt x="8331" y="70364"/>
                </a:lnTo>
                <a:lnTo>
                  <a:pt x="17974" y="80158"/>
                </a:lnTo>
                <a:lnTo>
                  <a:pt x="30265" y="86588"/>
                </a:lnTo>
                <a:lnTo>
                  <a:pt x="44450" y="88899"/>
                </a:lnTo>
                <a:lnTo>
                  <a:pt x="57960" y="86809"/>
                </a:lnTo>
                <a:lnTo>
                  <a:pt x="70364" y="80568"/>
                </a:lnTo>
                <a:lnTo>
                  <a:pt x="80158" y="70925"/>
                </a:lnTo>
                <a:lnTo>
                  <a:pt x="86588" y="58634"/>
                </a:lnTo>
                <a:lnTo>
                  <a:pt x="88900" y="44449"/>
                </a:lnTo>
                <a:lnTo>
                  <a:pt x="86809" y="30939"/>
                </a:lnTo>
                <a:lnTo>
                  <a:pt x="80568" y="18535"/>
                </a:lnTo>
                <a:lnTo>
                  <a:pt x="70925" y="8741"/>
                </a:lnTo>
                <a:lnTo>
                  <a:pt x="58634" y="2311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368337" y="5503025"/>
            <a:ext cx="182879" cy="178723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415944" y="5524781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450" y="0"/>
                </a:moveTo>
                <a:lnTo>
                  <a:pt x="8741" y="17974"/>
                </a:lnTo>
                <a:lnTo>
                  <a:pt x="0" y="44450"/>
                </a:lnTo>
                <a:lnTo>
                  <a:pt x="2090" y="57960"/>
                </a:lnTo>
                <a:lnTo>
                  <a:pt x="8331" y="70364"/>
                </a:lnTo>
                <a:lnTo>
                  <a:pt x="17974" y="80158"/>
                </a:lnTo>
                <a:lnTo>
                  <a:pt x="30265" y="86588"/>
                </a:lnTo>
                <a:lnTo>
                  <a:pt x="44450" y="88900"/>
                </a:lnTo>
                <a:lnTo>
                  <a:pt x="57960" y="86809"/>
                </a:lnTo>
                <a:lnTo>
                  <a:pt x="70364" y="80568"/>
                </a:lnTo>
                <a:lnTo>
                  <a:pt x="80158" y="70925"/>
                </a:lnTo>
                <a:lnTo>
                  <a:pt x="86588" y="58634"/>
                </a:lnTo>
                <a:lnTo>
                  <a:pt x="88900" y="44450"/>
                </a:lnTo>
                <a:lnTo>
                  <a:pt x="86809" y="30939"/>
                </a:lnTo>
                <a:lnTo>
                  <a:pt x="80568" y="18535"/>
                </a:lnTo>
                <a:lnTo>
                  <a:pt x="70925" y="8741"/>
                </a:lnTo>
                <a:lnTo>
                  <a:pt x="58634" y="2311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852948" y="5823065"/>
            <a:ext cx="182879" cy="182880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899458" y="5846522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450" y="0"/>
                </a:moveTo>
                <a:lnTo>
                  <a:pt x="8741" y="17974"/>
                </a:lnTo>
                <a:lnTo>
                  <a:pt x="0" y="44450"/>
                </a:lnTo>
                <a:lnTo>
                  <a:pt x="2090" y="57960"/>
                </a:lnTo>
                <a:lnTo>
                  <a:pt x="8331" y="70364"/>
                </a:lnTo>
                <a:lnTo>
                  <a:pt x="17974" y="80158"/>
                </a:lnTo>
                <a:lnTo>
                  <a:pt x="30265" y="86588"/>
                </a:lnTo>
                <a:lnTo>
                  <a:pt x="44450" y="88900"/>
                </a:lnTo>
                <a:lnTo>
                  <a:pt x="57960" y="86809"/>
                </a:lnTo>
                <a:lnTo>
                  <a:pt x="70364" y="80568"/>
                </a:lnTo>
                <a:lnTo>
                  <a:pt x="80158" y="70925"/>
                </a:lnTo>
                <a:lnTo>
                  <a:pt x="86588" y="58634"/>
                </a:lnTo>
                <a:lnTo>
                  <a:pt x="88900" y="44450"/>
                </a:lnTo>
                <a:lnTo>
                  <a:pt x="86809" y="30939"/>
                </a:lnTo>
                <a:lnTo>
                  <a:pt x="80568" y="18535"/>
                </a:lnTo>
                <a:lnTo>
                  <a:pt x="70925" y="8741"/>
                </a:lnTo>
                <a:lnTo>
                  <a:pt x="58634" y="2311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368337" y="5823065"/>
            <a:ext cx="182879" cy="182880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415939" y="5846534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450" y="0"/>
                </a:moveTo>
                <a:lnTo>
                  <a:pt x="8741" y="17974"/>
                </a:lnTo>
                <a:lnTo>
                  <a:pt x="0" y="44450"/>
                </a:lnTo>
                <a:lnTo>
                  <a:pt x="2090" y="57960"/>
                </a:lnTo>
                <a:lnTo>
                  <a:pt x="8331" y="70364"/>
                </a:lnTo>
                <a:lnTo>
                  <a:pt x="17974" y="80158"/>
                </a:lnTo>
                <a:lnTo>
                  <a:pt x="30265" y="86588"/>
                </a:lnTo>
                <a:lnTo>
                  <a:pt x="44450" y="88900"/>
                </a:lnTo>
                <a:lnTo>
                  <a:pt x="57960" y="86809"/>
                </a:lnTo>
                <a:lnTo>
                  <a:pt x="70364" y="80568"/>
                </a:lnTo>
                <a:lnTo>
                  <a:pt x="80158" y="70925"/>
                </a:lnTo>
                <a:lnTo>
                  <a:pt x="86588" y="58634"/>
                </a:lnTo>
                <a:lnTo>
                  <a:pt x="88900" y="44450"/>
                </a:lnTo>
                <a:lnTo>
                  <a:pt x="86809" y="30939"/>
                </a:lnTo>
                <a:lnTo>
                  <a:pt x="80568" y="18535"/>
                </a:lnTo>
                <a:lnTo>
                  <a:pt x="70925" y="8741"/>
                </a:lnTo>
                <a:lnTo>
                  <a:pt x="58634" y="2311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322617" y="5773189"/>
            <a:ext cx="278476" cy="278476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371607" y="5799618"/>
            <a:ext cx="177800" cy="177800"/>
          </a:xfrm>
          <a:custGeom>
            <a:avLst/>
            <a:gdLst/>
            <a:ahLst/>
            <a:cxnLst/>
            <a:rect l="l" t="t" r="r" b="b"/>
            <a:pathLst>
              <a:path w="177800" h="177800">
                <a:moveTo>
                  <a:pt x="0" y="88854"/>
                </a:moveTo>
                <a:lnTo>
                  <a:pt x="1187" y="74291"/>
                </a:lnTo>
                <a:lnTo>
                  <a:pt x="4624" y="60487"/>
                </a:lnTo>
                <a:lnTo>
                  <a:pt x="26541" y="25512"/>
                </a:lnTo>
                <a:lnTo>
                  <a:pt x="61903" y="4161"/>
                </a:lnTo>
                <a:lnTo>
                  <a:pt x="88854" y="0"/>
                </a:lnTo>
                <a:lnTo>
                  <a:pt x="103417" y="1187"/>
                </a:lnTo>
                <a:lnTo>
                  <a:pt x="141800" y="17490"/>
                </a:lnTo>
                <a:lnTo>
                  <a:pt x="168259" y="48936"/>
                </a:lnTo>
                <a:lnTo>
                  <a:pt x="177709" y="88854"/>
                </a:lnTo>
                <a:lnTo>
                  <a:pt x="176521" y="103417"/>
                </a:lnTo>
                <a:lnTo>
                  <a:pt x="173084" y="117221"/>
                </a:lnTo>
                <a:lnTo>
                  <a:pt x="151167" y="152196"/>
                </a:lnTo>
                <a:lnTo>
                  <a:pt x="115806" y="173548"/>
                </a:lnTo>
                <a:lnTo>
                  <a:pt x="88854" y="177709"/>
                </a:lnTo>
                <a:lnTo>
                  <a:pt x="74291" y="176521"/>
                </a:lnTo>
                <a:lnTo>
                  <a:pt x="60487" y="173084"/>
                </a:lnTo>
                <a:lnTo>
                  <a:pt x="25512" y="151167"/>
                </a:lnTo>
                <a:lnTo>
                  <a:pt x="4161" y="115806"/>
                </a:lnTo>
                <a:lnTo>
                  <a:pt x="0" y="88854"/>
                </a:lnTo>
                <a:close/>
              </a:path>
            </a:pathLst>
          </a:custGeom>
          <a:ln w="9520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92754" y="1833975"/>
            <a:ext cx="168084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67130" algn="l"/>
              </a:tabLst>
            </a:pPr>
            <a:r>
              <a:rPr sz="1400" b="1" spc="-35" dirty="0">
                <a:latin typeface="Calibri"/>
                <a:cs typeface="Calibri"/>
              </a:rPr>
              <a:t>P</a:t>
            </a:r>
            <a:r>
              <a:rPr sz="1400" b="1" spc="-10" dirty="0">
                <a:latin typeface="Calibri"/>
                <a:cs typeface="Calibri"/>
              </a:rPr>
              <a:t>osi</a:t>
            </a:r>
            <a:r>
              <a:rPr lang="en-US" sz="1400" b="1" spc="-210" dirty="0">
                <a:latin typeface="Calibri"/>
                <a:cs typeface="Calibri"/>
              </a:rPr>
              <a:t>tion</a:t>
            </a:r>
            <a:r>
              <a:rPr sz="1400" b="1" dirty="0">
                <a:latin typeface="Calibri"/>
                <a:cs typeface="Calibri"/>
              </a:rPr>
              <a:t>	Le</a:t>
            </a:r>
            <a:r>
              <a:rPr sz="1400" b="1" spc="-10" dirty="0">
                <a:latin typeface="Calibri"/>
                <a:cs typeface="Calibri"/>
              </a:rPr>
              <a:t>n</a:t>
            </a:r>
            <a:r>
              <a:rPr sz="1400" b="1" spc="-25" dirty="0">
                <a:latin typeface="Calibri"/>
                <a:cs typeface="Calibri"/>
              </a:rPr>
              <a:t>g</a:t>
            </a:r>
            <a:r>
              <a:rPr sz="1400" b="1" spc="-10" dirty="0">
                <a:latin typeface="Calibri"/>
                <a:cs typeface="Calibri"/>
              </a:rPr>
              <a:t>th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34588" y="1833975"/>
            <a:ext cx="900430" cy="428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200"/>
              </a:lnSpc>
            </a:pPr>
            <a:r>
              <a:rPr sz="1400" b="1" spc="-10" dirty="0">
                <a:latin typeface="Calibri"/>
                <a:cs typeface="Calibri"/>
              </a:rPr>
              <a:t>Di</a:t>
            </a:r>
            <a:r>
              <a:rPr sz="1400" b="1" spc="-20" dirty="0">
                <a:latin typeface="Calibri"/>
                <a:cs typeface="Calibri"/>
              </a:rPr>
              <a:t>r</a:t>
            </a:r>
            <a:r>
              <a:rPr sz="1400" b="1" spc="-55" dirty="0">
                <a:latin typeface="Calibri"/>
                <a:cs typeface="Calibri"/>
              </a:rPr>
              <a:t>ec</a:t>
            </a:r>
            <a:r>
              <a:rPr lang="en-US" sz="1400" b="1" spc="-55" dirty="0">
                <a:latin typeface="Calibri"/>
                <a:cs typeface="Calibri"/>
              </a:rPr>
              <a:t>tion</a:t>
            </a:r>
            <a:r>
              <a:rPr sz="1400" b="1" dirty="0">
                <a:latin typeface="Calibri"/>
                <a:cs typeface="Calibri"/>
              </a:rPr>
              <a:t> </a:t>
            </a:r>
            <a:r>
              <a:rPr sz="1400" b="1" spc="-15" dirty="0">
                <a:latin typeface="Calibri"/>
                <a:cs typeface="Calibri"/>
              </a:rPr>
              <a:t>o</a:t>
            </a:r>
            <a:r>
              <a:rPr sz="1400" b="1" dirty="0">
                <a:latin typeface="Calibri"/>
                <a:cs typeface="Calibri"/>
              </a:rPr>
              <a:t>r Or</a:t>
            </a:r>
            <a:r>
              <a:rPr sz="1400" b="1" spc="-5" dirty="0">
                <a:latin typeface="Calibri"/>
                <a:cs typeface="Calibri"/>
              </a:rPr>
              <a:t>ie</a:t>
            </a:r>
            <a:r>
              <a:rPr sz="1400" b="1" spc="-15" dirty="0">
                <a:latin typeface="Calibri"/>
                <a:cs typeface="Calibri"/>
              </a:rPr>
              <a:t>n</a:t>
            </a:r>
            <a:r>
              <a:rPr sz="1400" b="1" spc="-20" dirty="0">
                <a:latin typeface="Calibri"/>
                <a:cs typeface="Calibri"/>
              </a:rPr>
              <a:t>t</a:t>
            </a:r>
            <a:r>
              <a:rPr sz="1400" b="1" spc="-15" dirty="0">
                <a:latin typeface="Calibri"/>
                <a:cs typeface="Calibri"/>
              </a:rPr>
              <a:t>a</a:t>
            </a:r>
            <a:r>
              <a:rPr lang="en-US" sz="1400" b="1" spc="-114" dirty="0">
                <a:latin typeface="Calibri"/>
                <a:cs typeface="Calibri"/>
              </a:rPr>
              <a:t>tion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83392" y="1833975"/>
            <a:ext cx="31051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Calibri"/>
                <a:cs typeface="Calibri"/>
              </a:rPr>
              <a:t>Si</a:t>
            </a:r>
            <a:r>
              <a:rPr sz="1400" b="1" spc="-40" dirty="0">
                <a:latin typeface="Calibri"/>
                <a:cs typeface="Calibri"/>
              </a:rPr>
              <a:t>z</a:t>
            </a:r>
            <a:r>
              <a:rPr sz="1400" b="1" dirty="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49481" y="1833975"/>
            <a:ext cx="4178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Calibri"/>
                <a:cs typeface="Calibri"/>
              </a:rPr>
              <a:t>C</a:t>
            </a:r>
            <a:r>
              <a:rPr sz="1400" b="1" spc="-15" dirty="0">
                <a:latin typeface="Calibri"/>
                <a:cs typeface="Calibri"/>
              </a:rPr>
              <a:t>olo</a:t>
            </a:r>
            <a:r>
              <a:rPr sz="1400" b="1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41947" y="2451473"/>
            <a:ext cx="71691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In</a:t>
            </a:r>
            <a:r>
              <a:rPr sz="1600" spc="-10" dirty="0">
                <a:latin typeface="Calibri"/>
                <a:cs typeface="Calibri"/>
              </a:rPr>
              <a:t>c</a:t>
            </a:r>
            <a:r>
              <a:rPr sz="1600" spc="-35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as</a:t>
            </a:r>
            <a:r>
              <a:rPr sz="1600" spc="-10" dirty="0"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1947" y="3467473"/>
            <a:ext cx="78486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D</a:t>
            </a:r>
            <a:r>
              <a:rPr sz="1600" spc="-10" dirty="0">
                <a:latin typeface="Calibri"/>
                <a:cs typeface="Calibri"/>
              </a:rPr>
              <a:t>ec</a:t>
            </a:r>
            <a:r>
              <a:rPr sz="1600" spc="-35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as</a:t>
            </a:r>
            <a:r>
              <a:rPr sz="1600" spc="-10" dirty="0"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41947" y="4483473"/>
            <a:ext cx="1167765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900"/>
              </a:lnSpc>
            </a:pP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p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d Co</a:t>
            </a:r>
            <a:r>
              <a:rPr sz="1600" spc="-15" dirty="0">
                <a:latin typeface="Calibri"/>
                <a:cs typeface="Calibri"/>
              </a:rPr>
              <a:t>m</a:t>
            </a:r>
            <a:r>
              <a:rPr sz="1600" dirty="0">
                <a:latin typeface="Calibri"/>
                <a:cs typeface="Calibri"/>
              </a:rPr>
              <a:t>bin</a:t>
            </a:r>
            <a:r>
              <a:rPr sz="1600" spc="35" dirty="0">
                <a:latin typeface="Calibri"/>
                <a:cs typeface="Calibri"/>
              </a:rPr>
              <a:t>a3</a:t>
            </a:r>
            <a:r>
              <a:rPr sz="1600" dirty="0">
                <a:latin typeface="Calibri"/>
                <a:cs typeface="Calibri"/>
              </a:rPr>
              <a:t>ons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41947" y="5522563"/>
            <a:ext cx="67627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Outli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dirty="0"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41947" y="6373862"/>
            <a:ext cx="49149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Noise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772294" y="3117272"/>
            <a:ext cx="182880" cy="187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16561" y="3141888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46182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3"/>
                </a:lnTo>
                <a:lnTo>
                  <a:pt x="19547" y="83914"/>
                </a:lnTo>
                <a:lnTo>
                  <a:pt x="46182" y="92364"/>
                </a:lnTo>
                <a:lnTo>
                  <a:pt x="48293" y="92317"/>
                </a:lnTo>
                <a:lnTo>
                  <a:pt x="83914" y="72816"/>
                </a:lnTo>
                <a:lnTo>
                  <a:pt x="92364" y="46182"/>
                </a:lnTo>
                <a:lnTo>
                  <a:pt x="92317" y="44071"/>
                </a:lnTo>
                <a:lnTo>
                  <a:pt x="72816" y="8449"/>
                </a:lnTo>
                <a:lnTo>
                  <a:pt x="46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38796" y="2930235"/>
            <a:ext cx="182880" cy="187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85427" y="2954549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46181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2"/>
                </a:lnTo>
                <a:lnTo>
                  <a:pt x="19546" y="83914"/>
                </a:lnTo>
                <a:lnTo>
                  <a:pt x="46181" y="92364"/>
                </a:lnTo>
                <a:lnTo>
                  <a:pt x="48291" y="92317"/>
                </a:lnTo>
                <a:lnTo>
                  <a:pt x="83913" y="72816"/>
                </a:lnTo>
                <a:lnTo>
                  <a:pt x="92363" y="46182"/>
                </a:lnTo>
                <a:lnTo>
                  <a:pt x="92315" y="44071"/>
                </a:lnTo>
                <a:lnTo>
                  <a:pt x="72815" y="8449"/>
                </a:lnTo>
                <a:lnTo>
                  <a:pt x="46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55174" y="2838796"/>
            <a:ext cx="182880" cy="1828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00202" y="2862186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46182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3"/>
                </a:lnTo>
                <a:lnTo>
                  <a:pt x="19547" y="83914"/>
                </a:lnTo>
                <a:lnTo>
                  <a:pt x="46182" y="92364"/>
                </a:lnTo>
                <a:lnTo>
                  <a:pt x="48293" y="92317"/>
                </a:lnTo>
                <a:lnTo>
                  <a:pt x="83914" y="72816"/>
                </a:lnTo>
                <a:lnTo>
                  <a:pt x="92364" y="46182"/>
                </a:lnTo>
                <a:lnTo>
                  <a:pt x="92317" y="44071"/>
                </a:lnTo>
                <a:lnTo>
                  <a:pt x="72816" y="8449"/>
                </a:lnTo>
                <a:lnTo>
                  <a:pt x="46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17272" y="2930235"/>
            <a:ext cx="182879" cy="187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61708" y="2954549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46182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3"/>
                </a:lnTo>
                <a:lnTo>
                  <a:pt x="19547" y="83914"/>
                </a:lnTo>
                <a:lnTo>
                  <a:pt x="46182" y="92364"/>
                </a:lnTo>
                <a:lnTo>
                  <a:pt x="48292" y="92317"/>
                </a:lnTo>
                <a:lnTo>
                  <a:pt x="83913" y="72817"/>
                </a:lnTo>
                <a:lnTo>
                  <a:pt x="92363" y="46182"/>
                </a:lnTo>
                <a:lnTo>
                  <a:pt x="92315" y="44072"/>
                </a:lnTo>
                <a:lnTo>
                  <a:pt x="72816" y="8449"/>
                </a:lnTo>
                <a:lnTo>
                  <a:pt x="46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46120" y="3021676"/>
            <a:ext cx="182880" cy="1828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91695" y="3044905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46182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3"/>
                </a:lnTo>
                <a:lnTo>
                  <a:pt x="19547" y="83914"/>
                </a:lnTo>
                <a:lnTo>
                  <a:pt x="46182" y="92364"/>
                </a:lnTo>
                <a:lnTo>
                  <a:pt x="48292" y="92317"/>
                </a:lnTo>
                <a:lnTo>
                  <a:pt x="83913" y="72817"/>
                </a:lnTo>
                <a:lnTo>
                  <a:pt x="92363" y="46182"/>
                </a:lnTo>
                <a:lnTo>
                  <a:pt x="92315" y="44072"/>
                </a:lnTo>
                <a:lnTo>
                  <a:pt x="72816" y="8449"/>
                </a:lnTo>
                <a:lnTo>
                  <a:pt x="46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66654" y="2884516"/>
            <a:ext cx="182879" cy="1828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13460" y="2908367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46182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3"/>
                </a:lnTo>
                <a:lnTo>
                  <a:pt x="19547" y="83914"/>
                </a:lnTo>
                <a:lnTo>
                  <a:pt x="46182" y="92364"/>
                </a:lnTo>
                <a:lnTo>
                  <a:pt x="48292" y="92317"/>
                </a:lnTo>
                <a:lnTo>
                  <a:pt x="83913" y="72817"/>
                </a:lnTo>
                <a:lnTo>
                  <a:pt x="92363" y="46182"/>
                </a:lnTo>
                <a:lnTo>
                  <a:pt x="92315" y="44072"/>
                </a:lnTo>
                <a:lnTo>
                  <a:pt x="72816" y="8449"/>
                </a:lnTo>
                <a:lnTo>
                  <a:pt x="46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58094" y="2714105"/>
            <a:ext cx="187036" cy="1828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05822" y="2735187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46182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3"/>
                </a:lnTo>
                <a:lnTo>
                  <a:pt x="19547" y="83914"/>
                </a:lnTo>
                <a:lnTo>
                  <a:pt x="46182" y="92364"/>
                </a:lnTo>
                <a:lnTo>
                  <a:pt x="48293" y="92317"/>
                </a:lnTo>
                <a:lnTo>
                  <a:pt x="83914" y="72816"/>
                </a:lnTo>
                <a:lnTo>
                  <a:pt x="92364" y="46182"/>
                </a:lnTo>
                <a:lnTo>
                  <a:pt x="92317" y="44071"/>
                </a:lnTo>
                <a:lnTo>
                  <a:pt x="72816" y="8449"/>
                </a:lnTo>
                <a:lnTo>
                  <a:pt x="46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24596" y="2560320"/>
            <a:ext cx="182879" cy="1828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71422" y="2581563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46182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3"/>
                </a:lnTo>
                <a:lnTo>
                  <a:pt x="19547" y="83914"/>
                </a:lnTo>
                <a:lnTo>
                  <a:pt x="46182" y="92364"/>
                </a:lnTo>
                <a:lnTo>
                  <a:pt x="48293" y="92317"/>
                </a:lnTo>
                <a:lnTo>
                  <a:pt x="83914" y="72816"/>
                </a:lnTo>
                <a:lnTo>
                  <a:pt x="92364" y="46182"/>
                </a:lnTo>
                <a:lnTo>
                  <a:pt x="92317" y="44071"/>
                </a:lnTo>
                <a:lnTo>
                  <a:pt x="72816" y="8449"/>
                </a:lnTo>
                <a:lnTo>
                  <a:pt x="46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26574" y="3661755"/>
            <a:ext cx="182880" cy="1870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70379" y="3686464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46182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3"/>
                </a:lnTo>
                <a:lnTo>
                  <a:pt x="19547" y="83914"/>
                </a:lnTo>
                <a:lnTo>
                  <a:pt x="46182" y="92364"/>
                </a:lnTo>
                <a:lnTo>
                  <a:pt x="48293" y="92317"/>
                </a:lnTo>
                <a:lnTo>
                  <a:pt x="83914" y="72816"/>
                </a:lnTo>
                <a:lnTo>
                  <a:pt x="92364" y="46182"/>
                </a:lnTo>
                <a:lnTo>
                  <a:pt x="92317" y="44071"/>
                </a:lnTo>
                <a:lnTo>
                  <a:pt x="72816" y="8449"/>
                </a:lnTo>
                <a:lnTo>
                  <a:pt x="46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63734" y="3711631"/>
            <a:ext cx="182880" cy="1828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08924" y="3732645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46182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3"/>
                </a:lnTo>
                <a:lnTo>
                  <a:pt x="19547" y="83914"/>
                </a:lnTo>
                <a:lnTo>
                  <a:pt x="46182" y="92364"/>
                </a:lnTo>
                <a:lnTo>
                  <a:pt x="48293" y="92317"/>
                </a:lnTo>
                <a:lnTo>
                  <a:pt x="83914" y="72816"/>
                </a:lnTo>
                <a:lnTo>
                  <a:pt x="92364" y="46182"/>
                </a:lnTo>
                <a:lnTo>
                  <a:pt x="92317" y="44071"/>
                </a:lnTo>
                <a:lnTo>
                  <a:pt x="72816" y="8449"/>
                </a:lnTo>
                <a:lnTo>
                  <a:pt x="46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21676" y="3661755"/>
            <a:ext cx="187036" cy="18703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69344" y="3686464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46182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3"/>
                </a:lnTo>
                <a:lnTo>
                  <a:pt x="19547" y="83914"/>
                </a:lnTo>
                <a:lnTo>
                  <a:pt x="46182" y="92364"/>
                </a:lnTo>
                <a:lnTo>
                  <a:pt x="48292" y="92317"/>
                </a:lnTo>
                <a:lnTo>
                  <a:pt x="83913" y="72817"/>
                </a:lnTo>
                <a:lnTo>
                  <a:pt x="92363" y="46182"/>
                </a:lnTo>
                <a:lnTo>
                  <a:pt x="92315" y="44072"/>
                </a:lnTo>
                <a:lnTo>
                  <a:pt x="72816" y="8449"/>
                </a:lnTo>
                <a:lnTo>
                  <a:pt x="46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54679" y="3761508"/>
            <a:ext cx="182880" cy="18287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199331" y="3784023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46182" y="0"/>
                </a:moveTo>
                <a:lnTo>
                  <a:pt x="8449" y="19546"/>
                </a:lnTo>
                <a:lnTo>
                  <a:pt x="0" y="46181"/>
                </a:lnTo>
                <a:lnTo>
                  <a:pt x="47" y="48291"/>
                </a:lnTo>
                <a:lnTo>
                  <a:pt x="19547" y="83913"/>
                </a:lnTo>
                <a:lnTo>
                  <a:pt x="46182" y="92363"/>
                </a:lnTo>
                <a:lnTo>
                  <a:pt x="48292" y="92315"/>
                </a:lnTo>
                <a:lnTo>
                  <a:pt x="83913" y="72815"/>
                </a:lnTo>
                <a:lnTo>
                  <a:pt x="92363" y="46181"/>
                </a:lnTo>
                <a:lnTo>
                  <a:pt x="92315" y="44072"/>
                </a:lnTo>
                <a:lnTo>
                  <a:pt x="72816" y="8449"/>
                </a:lnTo>
                <a:lnTo>
                  <a:pt x="46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75214" y="3852948"/>
            <a:ext cx="182879" cy="18287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321096" y="3876385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46182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3"/>
                </a:lnTo>
                <a:lnTo>
                  <a:pt x="19547" y="83914"/>
                </a:lnTo>
                <a:lnTo>
                  <a:pt x="46182" y="92364"/>
                </a:lnTo>
                <a:lnTo>
                  <a:pt x="48292" y="92317"/>
                </a:lnTo>
                <a:lnTo>
                  <a:pt x="83913" y="72817"/>
                </a:lnTo>
                <a:lnTo>
                  <a:pt x="92363" y="46182"/>
                </a:lnTo>
                <a:lnTo>
                  <a:pt x="92315" y="44072"/>
                </a:lnTo>
                <a:lnTo>
                  <a:pt x="72816" y="8449"/>
                </a:lnTo>
                <a:lnTo>
                  <a:pt x="46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366654" y="3944389"/>
            <a:ext cx="182879" cy="18703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413460" y="3968748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46182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2"/>
                </a:lnTo>
                <a:lnTo>
                  <a:pt x="19546" y="83913"/>
                </a:lnTo>
                <a:lnTo>
                  <a:pt x="46182" y="92363"/>
                </a:lnTo>
                <a:lnTo>
                  <a:pt x="48291" y="92315"/>
                </a:lnTo>
                <a:lnTo>
                  <a:pt x="83913" y="72816"/>
                </a:lnTo>
                <a:lnTo>
                  <a:pt x="92363" y="46182"/>
                </a:lnTo>
                <a:lnTo>
                  <a:pt x="92315" y="44072"/>
                </a:lnTo>
                <a:lnTo>
                  <a:pt x="72816" y="8449"/>
                </a:lnTo>
                <a:lnTo>
                  <a:pt x="46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507971" y="3919451"/>
            <a:ext cx="182879" cy="18287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552003" y="3940462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46182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3"/>
                </a:lnTo>
                <a:lnTo>
                  <a:pt x="19547" y="83914"/>
                </a:lnTo>
                <a:lnTo>
                  <a:pt x="46182" y="92364"/>
                </a:lnTo>
                <a:lnTo>
                  <a:pt x="48293" y="92317"/>
                </a:lnTo>
                <a:lnTo>
                  <a:pt x="83914" y="72816"/>
                </a:lnTo>
                <a:lnTo>
                  <a:pt x="92364" y="46182"/>
                </a:lnTo>
                <a:lnTo>
                  <a:pt x="92317" y="44071"/>
                </a:lnTo>
                <a:lnTo>
                  <a:pt x="72816" y="8449"/>
                </a:lnTo>
                <a:lnTo>
                  <a:pt x="46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16036" y="3981795"/>
            <a:ext cx="187036" cy="18287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63786" y="4004540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46181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2"/>
                </a:lnTo>
                <a:lnTo>
                  <a:pt x="19546" y="83914"/>
                </a:lnTo>
                <a:lnTo>
                  <a:pt x="46181" y="92364"/>
                </a:lnTo>
                <a:lnTo>
                  <a:pt x="48291" y="92317"/>
                </a:lnTo>
                <a:lnTo>
                  <a:pt x="83913" y="72816"/>
                </a:lnTo>
                <a:lnTo>
                  <a:pt x="92363" y="46182"/>
                </a:lnTo>
                <a:lnTo>
                  <a:pt x="92315" y="44071"/>
                </a:lnTo>
                <a:lnTo>
                  <a:pt x="72815" y="8449"/>
                </a:lnTo>
                <a:lnTo>
                  <a:pt x="46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705792" y="5029200"/>
            <a:ext cx="187036" cy="18288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752811" y="5052290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46182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2"/>
                </a:lnTo>
                <a:lnTo>
                  <a:pt x="19547" y="83913"/>
                </a:lnTo>
                <a:lnTo>
                  <a:pt x="46182" y="92363"/>
                </a:lnTo>
                <a:lnTo>
                  <a:pt x="48292" y="92315"/>
                </a:lnTo>
                <a:lnTo>
                  <a:pt x="83914" y="72816"/>
                </a:lnTo>
                <a:lnTo>
                  <a:pt x="92364" y="46182"/>
                </a:lnTo>
                <a:lnTo>
                  <a:pt x="92317" y="44071"/>
                </a:lnTo>
                <a:lnTo>
                  <a:pt x="72816" y="8449"/>
                </a:lnTo>
                <a:lnTo>
                  <a:pt x="46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784763" y="5120640"/>
            <a:ext cx="187036" cy="18703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832474" y="5144653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46182" y="0"/>
                </a:moveTo>
                <a:lnTo>
                  <a:pt x="8449" y="19546"/>
                </a:lnTo>
                <a:lnTo>
                  <a:pt x="0" y="46181"/>
                </a:lnTo>
                <a:lnTo>
                  <a:pt x="47" y="48291"/>
                </a:lnTo>
                <a:lnTo>
                  <a:pt x="19547" y="83913"/>
                </a:lnTo>
                <a:lnTo>
                  <a:pt x="46182" y="92363"/>
                </a:lnTo>
                <a:lnTo>
                  <a:pt x="48293" y="92315"/>
                </a:lnTo>
                <a:lnTo>
                  <a:pt x="83914" y="72815"/>
                </a:lnTo>
                <a:lnTo>
                  <a:pt x="92364" y="46181"/>
                </a:lnTo>
                <a:lnTo>
                  <a:pt x="92317" y="44071"/>
                </a:lnTo>
                <a:lnTo>
                  <a:pt x="72817" y="8449"/>
                </a:lnTo>
                <a:lnTo>
                  <a:pt x="46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880360" y="5029200"/>
            <a:ext cx="182880" cy="18288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924837" y="5052290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46182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2"/>
                </a:lnTo>
                <a:lnTo>
                  <a:pt x="19547" y="83913"/>
                </a:lnTo>
                <a:lnTo>
                  <a:pt x="46182" y="92363"/>
                </a:lnTo>
                <a:lnTo>
                  <a:pt x="48292" y="92315"/>
                </a:lnTo>
                <a:lnTo>
                  <a:pt x="83914" y="72816"/>
                </a:lnTo>
                <a:lnTo>
                  <a:pt x="92364" y="46182"/>
                </a:lnTo>
                <a:lnTo>
                  <a:pt x="92317" y="44071"/>
                </a:lnTo>
                <a:lnTo>
                  <a:pt x="72816" y="8449"/>
                </a:lnTo>
                <a:lnTo>
                  <a:pt x="46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921923" y="4916977"/>
            <a:ext cx="182880" cy="18288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967805" y="4938566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46182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3"/>
                </a:lnTo>
                <a:lnTo>
                  <a:pt x="19547" y="83914"/>
                </a:lnTo>
                <a:lnTo>
                  <a:pt x="46182" y="92364"/>
                </a:lnTo>
                <a:lnTo>
                  <a:pt x="48293" y="92317"/>
                </a:lnTo>
                <a:lnTo>
                  <a:pt x="83914" y="72816"/>
                </a:lnTo>
                <a:lnTo>
                  <a:pt x="92364" y="46182"/>
                </a:lnTo>
                <a:lnTo>
                  <a:pt x="92317" y="44071"/>
                </a:lnTo>
                <a:lnTo>
                  <a:pt x="72816" y="8449"/>
                </a:lnTo>
                <a:lnTo>
                  <a:pt x="46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955174" y="4783974"/>
            <a:ext cx="182880" cy="18288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000202" y="4805794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46182" y="0"/>
                </a:moveTo>
                <a:lnTo>
                  <a:pt x="8449" y="19546"/>
                </a:lnTo>
                <a:lnTo>
                  <a:pt x="0" y="46181"/>
                </a:lnTo>
                <a:lnTo>
                  <a:pt x="47" y="48291"/>
                </a:lnTo>
                <a:lnTo>
                  <a:pt x="19547" y="83913"/>
                </a:lnTo>
                <a:lnTo>
                  <a:pt x="46182" y="92363"/>
                </a:lnTo>
                <a:lnTo>
                  <a:pt x="48293" y="92315"/>
                </a:lnTo>
                <a:lnTo>
                  <a:pt x="83914" y="72815"/>
                </a:lnTo>
                <a:lnTo>
                  <a:pt x="92364" y="46181"/>
                </a:lnTo>
                <a:lnTo>
                  <a:pt x="92317" y="44071"/>
                </a:lnTo>
                <a:lnTo>
                  <a:pt x="72817" y="8449"/>
                </a:lnTo>
                <a:lnTo>
                  <a:pt x="46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000894" y="4642657"/>
            <a:ext cx="182880" cy="18288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046383" y="4664940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46182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2"/>
                </a:lnTo>
                <a:lnTo>
                  <a:pt x="19547" y="83913"/>
                </a:lnTo>
                <a:lnTo>
                  <a:pt x="46182" y="92363"/>
                </a:lnTo>
                <a:lnTo>
                  <a:pt x="48292" y="92315"/>
                </a:lnTo>
                <a:lnTo>
                  <a:pt x="83914" y="72816"/>
                </a:lnTo>
                <a:lnTo>
                  <a:pt x="92364" y="46182"/>
                </a:lnTo>
                <a:lnTo>
                  <a:pt x="92317" y="44071"/>
                </a:lnTo>
                <a:lnTo>
                  <a:pt x="72816" y="8449"/>
                </a:lnTo>
                <a:lnTo>
                  <a:pt x="46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071552" y="4729941"/>
            <a:ext cx="182880" cy="18288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115525" y="4752684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46182" y="0"/>
                </a:moveTo>
                <a:lnTo>
                  <a:pt x="8449" y="19546"/>
                </a:lnTo>
                <a:lnTo>
                  <a:pt x="0" y="46181"/>
                </a:lnTo>
                <a:lnTo>
                  <a:pt x="47" y="48291"/>
                </a:lnTo>
                <a:lnTo>
                  <a:pt x="19547" y="83913"/>
                </a:lnTo>
                <a:lnTo>
                  <a:pt x="46182" y="92363"/>
                </a:lnTo>
                <a:lnTo>
                  <a:pt x="48293" y="92315"/>
                </a:lnTo>
                <a:lnTo>
                  <a:pt x="83914" y="72815"/>
                </a:lnTo>
                <a:lnTo>
                  <a:pt x="92364" y="46181"/>
                </a:lnTo>
                <a:lnTo>
                  <a:pt x="92317" y="44071"/>
                </a:lnTo>
                <a:lnTo>
                  <a:pt x="72817" y="8449"/>
                </a:lnTo>
                <a:lnTo>
                  <a:pt x="46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113116" y="4850476"/>
            <a:ext cx="182879" cy="18288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157796" y="4871599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46182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3"/>
                </a:lnTo>
                <a:lnTo>
                  <a:pt x="19547" y="83914"/>
                </a:lnTo>
                <a:lnTo>
                  <a:pt x="46182" y="92364"/>
                </a:lnTo>
                <a:lnTo>
                  <a:pt x="48293" y="92317"/>
                </a:lnTo>
                <a:lnTo>
                  <a:pt x="83914" y="72816"/>
                </a:lnTo>
                <a:lnTo>
                  <a:pt x="92364" y="46182"/>
                </a:lnTo>
                <a:lnTo>
                  <a:pt x="92317" y="44071"/>
                </a:lnTo>
                <a:lnTo>
                  <a:pt x="72816" y="8449"/>
                </a:lnTo>
                <a:lnTo>
                  <a:pt x="46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162992" y="4962697"/>
            <a:ext cx="182880" cy="18288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207889" y="4984747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46181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2"/>
                </a:lnTo>
                <a:lnTo>
                  <a:pt x="19546" y="83914"/>
                </a:lnTo>
                <a:lnTo>
                  <a:pt x="46181" y="92364"/>
                </a:lnTo>
                <a:lnTo>
                  <a:pt x="48291" y="92317"/>
                </a:lnTo>
                <a:lnTo>
                  <a:pt x="83913" y="72816"/>
                </a:lnTo>
                <a:lnTo>
                  <a:pt x="92363" y="46182"/>
                </a:lnTo>
                <a:lnTo>
                  <a:pt x="92315" y="44071"/>
                </a:lnTo>
                <a:lnTo>
                  <a:pt x="72815" y="8449"/>
                </a:lnTo>
                <a:lnTo>
                  <a:pt x="46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208712" y="5074920"/>
            <a:ext cx="182880" cy="18288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254070" y="5098470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46182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2"/>
                </a:lnTo>
                <a:lnTo>
                  <a:pt x="19547" y="83913"/>
                </a:lnTo>
                <a:lnTo>
                  <a:pt x="46182" y="92363"/>
                </a:lnTo>
                <a:lnTo>
                  <a:pt x="48292" y="92315"/>
                </a:lnTo>
                <a:lnTo>
                  <a:pt x="83914" y="72816"/>
                </a:lnTo>
                <a:lnTo>
                  <a:pt x="92364" y="46182"/>
                </a:lnTo>
                <a:lnTo>
                  <a:pt x="92317" y="44071"/>
                </a:lnTo>
                <a:lnTo>
                  <a:pt x="72816" y="8449"/>
                </a:lnTo>
                <a:lnTo>
                  <a:pt x="46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275214" y="4962697"/>
            <a:ext cx="182879" cy="18288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321096" y="4984747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46182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3"/>
                </a:lnTo>
                <a:lnTo>
                  <a:pt x="19547" y="83914"/>
                </a:lnTo>
                <a:lnTo>
                  <a:pt x="46182" y="92364"/>
                </a:lnTo>
                <a:lnTo>
                  <a:pt x="48292" y="92317"/>
                </a:lnTo>
                <a:lnTo>
                  <a:pt x="83913" y="72817"/>
                </a:lnTo>
                <a:lnTo>
                  <a:pt x="92363" y="46182"/>
                </a:lnTo>
                <a:lnTo>
                  <a:pt x="92315" y="44072"/>
                </a:lnTo>
                <a:lnTo>
                  <a:pt x="72816" y="8449"/>
                </a:lnTo>
                <a:lnTo>
                  <a:pt x="46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325091" y="4846320"/>
            <a:ext cx="182879" cy="187036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371833" y="4870446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46182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3"/>
                </a:lnTo>
                <a:lnTo>
                  <a:pt x="19547" y="83914"/>
                </a:lnTo>
                <a:lnTo>
                  <a:pt x="46182" y="92364"/>
                </a:lnTo>
                <a:lnTo>
                  <a:pt x="48293" y="92317"/>
                </a:lnTo>
                <a:lnTo>
                  <a:pt x="83914" y="72816"/>
                </a:lnTo>
                <a:lnTo>
                  <a:pt x="92364" y="46182"/>
                </a:lnTo>
                <a:lnTo>
                  <a:pt x="92317" y="44071"/>
                </a:lnTo>
                <a:lnTo>
                  <a:pt x="72816" y="8449"/>
                </a:lnTo>
                <a:lnTo>
                  <a:pt x="46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370811" y="4738254"/>
            <a:ext cx="187036" cy="18288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418014" y="4759612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46182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2"/>
                </a:lnTo>
                <a:lnTo>
                  <a:pt x="19547" y="83913"/>
                </a:lnTo>
                <a:lnTo>
                  <a:pt x="46182" y="92363"/>
                </a:lnTo>
                <a:lnTo>
                  <a:pt x="48292" y="92315"/>
                </a:lnTo>
                <a:lnTo>
                  <a:pt x="83914" y="72816"/>
                </a:lnTo>
                <a:lnTo>
                  <a:pt x="92364" y="46182"/>
                </a:lnTo>
                <a:lnTo>
                  <a:pt x="92317" y="44071"/>
                </a:lnTo>
                <a:lnTo>
                  <a:pt x="72816" y="8449"/>
                </a:lnTo>
                <a:lnTo>
                  <a:pt x="46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412374" y="4638502"/>
            <a:ext cx="187036" cy="18288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459641" y="4660320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46181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1"/>
                </a:lnTo>
                <a:lnTo>
                  <a:pt x="19546" y="83913"/>
                </a:lnTo>
                <a:lnTo>
                  <a:pt x="46181" y="92363"/>
                </a:lnTo>
                <a:lnTo>
                  <a:pt x="48290" y="92315"/>
                </a:lnTo>
                <a:lnTo>
                  <a:pt x="83913" y="72816"/>
                </a:lnTo>
                <a:lnTo>
                  <a:pt x="92363" y="46182"/>
                </a:lnTo>
                <a:lnTo>
                  <a:pt x="92315" y="44071"/>
                </a:lnTo>
                <a:lnTo>
                  <a:pt x="72815" y="8449"/>
                </a:lnTo>
                <a:lnTo>
                  <a:pt x="46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487188" y="4721629"/>
            <a:ext cx="182879" cy="187036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531171" y="4746334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46181" y="0"/>
                </a:moveTo>
                <a:lnTo>
                  <a:pt x="8449" y="19546"/>
                </a:lnTo>
                <a:lnTo>
                  <a:pt x="0" y="46181"/>
                </a:lnTo>
                <a:lnTo>
                  <a:pt x="47" y="48290"/>
                </a:lnTo>
                <a:lnTo>
                  <a:pt x="19546" y="83913"/>
                </a:lnTo>
                <a:lnTo>
                  <a:pt x="46181" y="92363"/>
                </a:lnTo>
                <a:lnTo>
                  <a:pt x="48291" y="92315"/>
                </a:lnTo>
                <a:lnTo>
                  <a:pt x="83913" y="72815"/>
                </a:lnTo>
                <a:lnTo>
                  <a:pt x="92363" y="46181"/>
                </a:lnTo>
                <a:lnTo>
                  <a:pt x="92315" y="44071"/>
                </a:lnTo>
                <a:lnTo>
                  <a:pt x="72815" y="8449"/>
                </a:lnTo>
                <a:lnTo>
                  <a:pt x="46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537065" y="4829694"/>
            <a:ext cx="182879" cy="18288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583282" y="4851973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46181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2"/>
                </a:lnTo>
                <a:lnTo>
                  <a:pt x="19546" y="83914"/>
                </a:lnTo>
                <a:lnTo>
                  <a:pt x="46181" y="92364"/>
                </a:lnTo>
                <a:lnTo>
                  <a:pt x="48291" y="92317"/>
                </a:lnTo>
                <a:lnTo>
                  <a:pt x="83913" y="72816"/>
                </a:lnTo>
                <a:lnTo>
                  <a:pt x="92363" y="46182"/>
                </a:lnTo>
                <a:lnTo>
                  <a:pt x="92315" y="44071"/>
                </a:lnTo>
                <a:lnTo>
                  <a:pt x="72815" y="8449"/>
                </a:lnTo>
                <a:lnTo>
                  <a:pt x="46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578628" y="4937759"/>
            <a:ext cx="182879" cy="18288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623533" y="4959926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46182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3"/>
                </a:lnTo>
                <a:lnTo>
                  <a:pt x="19547" y="83914"/>
                </a:lnTo>
                <a:lnTo>
                  <a:pt x="46182" y="92364"/>
                </a:lnTo>
                <a:lnTo>
                  <a:pt x="48293" y="92317"/>
                </a:lnTo>
                <a:lnTo>
                  <a:pt x="83914" y="72816"/>
                </a:lnTo>
                <a:lnTo>
                  <a:pt x="92364" y="46182"/>
                </a:lnTo>
                <a:lnTo>
                  <a:pt x="92317" y="44071"/>
                </a:lnTo>
                <a:lnTo>
                  <a:pt x="72816" y="8449"/>
                </a:lnTo>
                <a:lnTo>
                  <a:pt x="46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670069" y="4846320"/>
            <a:ext cx="182879" cy="18288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715896" y="4867563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46182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3"/>
                </a:lnTo>
                <a:lnTo>
                  <a:pt x="19547" y="83914"/>
                </a:lnTo>
                <a:lnTo>
                  <a:pt x="46182" y="92364"/>
                </a:lnTo>
                <a:lnTo>
                  <a:pt x="48292" y="92317"/>
                </a:lnTo>
                <a:lnTo>
                  <a:pt x="83913" y="72817"/>
                </a:lnTo>
                <a:lnTo>
                  <a:pt x="92363" y="46182"/>
                </a:lnTo>
                <a:lnTo>
                  <a:pt x="92315" y="44072"/>
                </a:lnTo>
                <a:lnTo>
                  <a:pt x="72816" y="8449"/>
                </a:lnTo>
                <a:lnTo>
                  <a:pt x="46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763982" y="5715000"/>
            <a:ext cx="182880" cy="18288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809791" y="5738090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46181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1"/>
                </a:lnTo>
                <a:lnTo>
                  <a:pt x="19546" y="83913"/>
                </a:lnTo>
                <a:lnTo>
                  <a:pt x="46181" y="92363"/>
                </a:lnTo>
                <a:lnTo>
                  <a:pt x="48291" y="92315"/>
                </a:lnTo>
                <a:lnTo>
                  <a:pt x="83913" y="72816"/>
                </a:lnTo>
                <a:lnTo>
                  <a:pt x="92363" y="46182"/>
                </a:lnTo>
                <a:lnTo>
                  <a:pt x="92315" y="44071"/>
                </a:lnTo>
                <a:lnTo>
                  <a:pt x="72815" y="8449"/>
                </a:lnTo>
                <a:lnTo>
                  <a:pt x="46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838796" y="5860472"/>
            <a:ext cx="182880" cy="18288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885427" y="5881827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46181" y="0"/>
                </a:moveTo>
                <a:lnTo>
                  <a:pt x="8449" y="19546"/>
                </a:lnTo>
                <a:lnTo>
                  <a:pt x="0" y="46181"/>
                </a:lnTo>
                <a:lnTo>
                  <a:pt x="47" y="48290"/>
                </a:lnTo>
                <a:lnTo>
                  <a:pt x="19546" y="83913"/>
                </a:lnTo>
                <a:lnTo>
                  <a:pt x="46181" y="92363"/>
                </a:lnTo>
                <a:lnTo>
                  <a:pt x="48291" y="92315"/>
                </a:lnTo>
                <a:lnTo>
                  <a:pt x="83913" y="72815"/>
                </a:lnTo>
                <a:lnTo>
                  <a:pt x="92363" y="46181"/>
                </a:lnTo>
                <a:lnTo>
                  <a:pt x="92315" y="44071"/>
                </a:lnTo>
                <a:lnTo>
                  <a:pt x="72815" y="8449"/>
                </a:lnTo>
                <a:lnTo>
                  <a:pt x="46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909454" y="5760720"/>
            <a:ext cx="182880" cy="182880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953880" y="5784270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46181" y="0"/>
                </a:moveTo>
                <a:lnTo>
                  <a:pt x="8449" y="19546"/>
                </a:lnTo>
                <a:lnTo>
                  <a:pt x="0" y="46182"/>
                </a:lnTo>
                <a:lnTo>
                  <a:pt x="47" y="48291"/>
                </a:lnTo>
                <a:lnTo>
                  <a:pt x="19546" y="83913"/>
                </a:lnTo>
                <a:lnTo>
                  <a:pt x="46181" y="92363"/>
                </a:lnTo>
                <a:lnTo>
                  <a:pt x="48290" y="92315"/>
                </a:lnTo>
                <a:lnTo>
                  <a:pt x="83913" y="72816"/>
                </a:lnTo>
                <a:lnTo>
                  <a:pt x="92363" y="46182"/>
                </a:lnTo>
                <a:lnTo>
                  <a:pt x="92315" y="44071"/>
                </a:lnTo>
                <a:lnTo>
                  <a:pt x="72815" y="8449"/>
                </a:lnTo>
                <a:lnTo>
                  <a:pt x="46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751512" y="5918660"/>
            <a:ext cx="187036" cy="182880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798992" y="5942443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46182" y="0"/>
                </a:moveTo>
                <a:lnTo>
                  <a:pt x="8449" y="19546"/>
                </a:lnTo>
                <a:lnTo>
                  <a:pt x="0" y="46181"/>
                </a:lnTo>
                <a:lnTo>
                  <a:pt x="47" y="48291"/>
                </a:lnTo>
                <a:lnTo>
                  <a:pt x="19547" y="83913"/>
                </a:lnTo>
                <a:lnTo>
                  <a:pt x="46182" y="92363"/>
                </a:lnTo>
                <a:lnTo>
                  <a:pt x="48293" y="92315"/>
                </a:lnTo>
                <a:lnTo>
                  <a:pt x="83914" y="72815"/>
                </a:lnTo>
                <a:lnTo>
                  <a:pt x="92364" y="46181"/>
                </a:lnTo>
                <a:lnTo>
                  <a:pt x="92317" y="44071"/>
                </a:lnTo>
                <a:lnTo>
                  <a:pt x="72817" y="8449"/>
                </a:lnTo>
                <a:lnTo>
                  <a:pt x="46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863734" y="5981006"/>
            <a:ext cx="182880" cy="182879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908924" y="6002479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46182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2"/>
                </a:lnTo>
                <a:lnTo>
                  <a:pt x="19547" y="83913"/>
                </a:lnTo>
                <a:lnTo>
                  <a:pt x="46182" y="92363"/>
                </a:lnTo>
                <a:lnTo>
                  <a:pt x="48292" y="92315"/>
                </a:lnTo>
                <a:lnTo>
                  <a:pt x="83914" y="72816"/>
                </a:lnTo>
                <a:lnTo>
                  <a:pt x="92364" y="46182"/>
                </a:lnTo>
                <a:lnTo>
                  <a:pt x="92317" y="44071"/>
                </a:lnTo>
                <a:lnTo>
                  <a:pt x="72816" y="8449"/>
                </a:lnTo>
                <a:lnTo>
                  <a:pt x="46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005051" y="5868785"/>
            <a:ext cx="182880" cy="182880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051091" y="5890490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46181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1"/>
                </a:lnTo>
                <a:lnTo>
                  <a:pt x="19546" y="83913"/>
                </a:lnTo>
                <a:lnTo>
                  <a:pt x="46181" y="92363"/>
                </a:lnTo>
                <a:lnTo>
                  <a:pt x="48291" y="92315"/>
                </a:lnTo>
                <a:lnTo>
                  <a:pt x="83913" y="72816"/>
                </a:lnTo>
                <a:lnTo>
                  <a:pt x="92363" y="46182"/>
                </a:lnTo>
                <a:lnTo>
                  <a:pt x="92315" y="44071"/>
                </a:lnTo>
                <a:lnTo>
                  <a:pt x="72815" y="8449"/>
                </a:lnTo>
                <a:lnTo>
                  <a:pt x="46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000894" y="6001788"/>
            <a:ext cx="182880" cy="182879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044741" y="6023840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46181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1"/>
                </a:lnTo>
                <a:lnTo>
                  <a:pt x="19546" y="83913"/>
                </a:lnTo>
                <a:lnTo>
                  <a:pt x="46181" y="92363"/>
                </a:lnTo>
                <a:lnTo>
                  <a:pt x="48291" y="92315"/>
                </a:lnTo>
                <a:lnTo>
                  <a:pt x="83913" y="72816"/>
                </a:lnTo>
                <a:lnTo>
                  <a:pt x="92363" y="46182"/>
                </a:lnTo>
                <a:lnTo>
                  <a:pt x="92315" y="44071"/>
                </a:lnTo>
                <a:lnTo>
                  <a:pt x="72815" y="8449"/>
                </a:lnTo>
                <a:lnTo>
                  <a:pt x="46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872046" y="5623559"/>
            <a:ext cx="182880" cy="182880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916008" y="5645726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46182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3"/>
                </a:lnTo>
                <a:lnTo>
                  <a:pt x="19547" y="83914"/>
                </a:lnTo>
                <a:lnTo>
                  <a:pt x="46182" y="92364"/>
                </a:lnTo>
                <a:lnTo>
                  <a:pt x="48292" y="92317"/>
                </a:lnTo>
                <a:lnTo>
                  <a:pt x="83913" y="72817"/>
                </a:lnTo>
                <a:lnTo>
                  <a:pt x="92363" y="46182"/>
                </a:lnTo>
                <a:lnTo>
                  <a:pt x="92315" y="44072"/>
                </a:lnTo>
                <a:lnTo>
                  <a:pt x="72816" y="8449"/>
                </a:lnTo>
                <a:lnTo>
                  <a:pt x="46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025832" y="5669279"/>
            <a:ext cx="182880" cy="182880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072178" y="5691907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46182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3"/>
                </a:lnTo>
                <a:lnTo>
                  <a:pt x="19547" y="83914"/>
                </a:lnTo>
                <a:lnTo>
                  <a:pt x="46182" y="92364"/>
                </a:lnTo>
                <a:lnTo>
                  <a:pt x="48293" y="92317"/>
                </a:lnTo>
                <a:lnTo>
                  <a:pt x="83914" y="72816"/>
                </a:lnTo>
                <a:lnTo>
                  <a:pt x="92364" y="46182"/>
                </a:lnTo>
                <a:lnTo>
                  <a:pt x="92317" y="44071"/>
                </a:lnTo>
                <a:lnTo>
                  <a:pt x="72816" y="8449"/>
                </a:lnTo>
                <a:lnTo>
                  <a:pt x="46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121428" y="5785657"/>
            <a:ext cx="182880" cy="182880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167376" y="5807356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46181" y="0"/>
                </a:moveTo>
                <a:lnTo>
                  <a:pt x="8449" y="19546"/>
                </a:lnTo>
                <a:lnTo>
                  <a:pt x="0" y="46182"/>
                </a:lnTo>
                <a:lnTo>
                  <a:pt x="47" y="48291"/>
                </a:lnTo>
                <a:lnTo>
                  <a:pt x="19546" y="83913"/>
                </a:lnTo>
                <a:lnTo>
                  <a:pt x="46181" y="92363"/>
                </a:lnTo>
                <a:lnTo>
                  <a:pt x="48291" y="92315"/>
                </a:lnTo>
                <a:lnTo>
                  <a:pt x="83913" y="72816"/>
                </a:lnTo>
                <a:lnTo>
                  <a:pt x="92363" y="46182"/>
                </a:lnTo>
                <a:lnTo>
                  <a:pt x="92315" y="44071"/>
                </a:lnTo>
                <a:lnTo>
                  <a:pt x="72815" y="8449"/>
                </a:lnTo>
                <a:lnTo>
                  <a:pt x="46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121428" y="5956069"/>
            <a:ext cx="182880" cy="182880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167376" y="5977657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46181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2"/>
                </a:lnTo>
                <a:lnTo>
                  <a:pt x="19546" y="83914"/>
                </a:lnTo>
                <a:lnTo>
                  <a:pt x="46181" y="92364"/>
                </a:lnTo>
                <a:lnTo>
                  <a:pt x="48292" y="92317"/>
                </a:lnTo>
                <a:lnTo>
                  <a:pt x="83913" y="72816"/>
                </a:lnTo>
                <a:lnTo>
                  <a:pt x="92363" y="46182"/>
                </a:lnTo>
                <a:lnTo>
                  <a:pt x="92315" y="44071"/>
                </a:lnTo>
                <a:lnTo>
                  <a:pt x="72815" y="8449"/>
                </a:lnTo>
                <a:lnTo>
                  <a:pt x="46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445625" y="5789814"/>
            <a:ext cx="182879" cy="182880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490918" y="5811971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46182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3"/>
                </a:lnTo>
                <a:lnTo>
                  <a:pt x="19547" y="83914"/>
                </a:lnTo>
                <a:lnTo>
                  <a:pt x="46182" y="92364"/>
                </a:lnTo>
                <a:lnTo>
                  <a:pt x="48293" y="92317"/>
                </a:lnTo>
                <a:lnTo>
                  <a:pt x="83914" y="72816"/>
                </a:lnTo>
                <a:lnTo>
                  <a:pt x="92364" y="46182"/>
                </a:lnTo>
                <a:lnTo>
                  <a:pt x="92317" y="44071"/>
                </a:lnTo>
                <a:lnTo>
                  <a:pt x="72816" y="8449"/>
                </a:lnTo>
                <a:lnTo>
                  <a:pt x="46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834639" y="6438207"/>
            <a:ext cx="182880" cy="182880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878655" y="6461990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09">
                <a:moveTo>
                  <a:pt x="46182" y="0"/>
                </a:moveTo>
                <a:lnTo>
                  <a:pt x="8449" y="19547"/>
                </a:lnTo>
                <a:lnTo>
                  <a:pt x="0" y="46181"/>
                </a:lnTo>
                <a:lnTo>
                  <a:pt x="47" y="48292"/>
                </a:lnTo>
                <a:lnTo>
                  <a:pt x="19547" y="83914"/>
                </a:lnTo>
                <a:lnTo>
                  <a:pt x="46182" y="92363"/>
                </a:lnTo>
                <a:lnTo>
                  <a:pt x="48292" y="92316"/>
                </a:lnTo>
                <a:lnTo>
                  <a:pt x="83914" y="72816"/>
                </a:lnTo>
                <a:lnTo>
                  <a:pt x="92364" y="46181"/>
                </a:lnTo>
                <a:lnTo>
                  <a:pt x="92317" y="44071"/>
                </a:lnTo>
                <a:lnTo>
                  <a:pt x="72816" y="8449"/>
                </a:lnTo>
                <a:lnTo>
                  <a:pt x="46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851265" y="6567054"/>
            <a:ext cx="187036" cy="182880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898691" y="6588989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09">
                <a:moveTo>
                  <a:pt x="46181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1"/>
                </a:lnTo>
                <a:lnTo>
                  <a:pt x="19546" y="83914"/>
                </a:lnTo>
                <a:lnTo>
                  <a:pt x="46181" y="92364"/>
                </a:lnTo>
                <a:lnTo>
                  <a:pt x="48291" y="92316"/>
                </a:lnTo>
                <a:lnTo>
                  <a:pt x="83913" y="72816"/>
                </a:lnTo>
                <a:lnTo>
                  <a:pt x="92363" y="46182"/>
                </a:lnTo>
                <a:lnTo>
                  <a:pt x="92315" y="44071"/>
                </a:lnTo>
                <a:lnTo>
                  <a:pt x="72816" y="8449"/>
                </a:lnTo>
                <a:lnTo>
                  <a:pt x="46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930236" y="6708370"/>
            <a:ext cx="182880" cy="187036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974327" y="6732726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09">
                <a:moveTo>
                  <a:pt x="46181" y="0"/>
                </a:moveTo>
                <a:lnTo>
                  <a:pt x="8449" y="19547"/>
                </a:lnTo>
                <a:lnTo>
                  <a:pt x="0" y="46181"/>
                </a:lnTo>
                <a:lnTo>
                  <a:pt x="47" y="48291"/>
                </a:lnTo>
                <a:lnTo>
                  <a:pt x="19546" y="83914"/>
                </a:lnTo>
                <a:lnTo>
                  <a:pt x="46181" y="92363"/>
                </a:lnTo>
                <a:lnTo>
                  <a:pt x="48291" y="92316"/>
                </a:lnTo>
                <a:lnTo>
                  <a:pt x="83913" y="72816"/>
                </a:lnTo>
                <a:lnTo>
                  <a:pt x="92363" y="46181"/>
                </a:lnTo>
                <a:lnTo>
                  <a:pt x="92315" y="44071"/>
                </a:lnTo>
                <a:lnTo>
                  <a:pt x="72815" y="8449"/>
                </a:lnTo>
                <a:lnTo>
                  <a:pt x="46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996737" y="6612773"/>
            <a:ext cx="182880" cy="182880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042780" y="6635170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09">
                <a:moveTo>
                  <a:pt x="46181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1"/>
                </a:lnTo>
                <a:lnTo>
                  <a:pt x="19546" y="83914"/>
                </a:lnTo>
                <a:lnTo>
                  <a:pt x="46181" y="92364"/>
                </a:lnTo>
                <a:lnTo>
                  <a:pt x="48291" y="92316"/>
                </a:lnTo>
                <a:lnTo>
                  <a:pt x="83913" y="72816"/>
                </a:lnTo>
                <a:lnTo>
                  <a:pt x="92363" y="46182"/>
                </a:lnTo>
                <a:lnTo>
                  <a:pt x="92315" y="44071"/>
                </a:lnTo>
                <a:lnTo>
                  <a:pt x="72815" y="8449"/>
                </a:lnTo>
                <a:lnTo>
                  <a:pt x="46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842952" y="6770716"/>
            <a:ext cx="182880" cy="182880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887892" y="6793342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09">
                <a:moveTo>
                  <a:pt x="46182" y="0"/>
                </a:moveTo>
                <a:lnTo>
                  <a:pt x="8449" y="19547"/>
                </a:lnTo>
                <a:lnTo>
                  <a:pt x="0" y="46181"/>
                </a:lnTo>
                <a:lnTo>
                  <a:pt x="47" y="48292"/>
                </a:lnTo>
                <a:lnTo>
                  <a:pt x="19547" y="83914"/>
                </a:lnTo>
                <a:lnTo>
                  <a:pt x="46182" y="92364"/>
                </a:lnTo>
                <a:lnTo>
                  <a:pt x="48293" y="92316"/>
                </a:lnTo>
                <a:lnTo>
                  <a:pt x="83914" y="72816"/>
                </a:lnTo>
                <a:lnTo>
                  <a:pt x="92364" y="46181"/>
                </a:lnTo>
                <a:lnTo>
                  <a:pt x="92317" y="44071"/>
                </a:lnTo>
                <a:lnTo>
                  <a:pt x="72816" y="8449"/>
                </a:lnTo>
                <a:lnTo>
                  <a:pt x="46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951017" y="6828905"/>
            <a:ext cx="182880" cy="187036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997824" y="6853379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09">
                <a:moveTo>
                  <a:pt x="46182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2"/>
                </a:lnTo>
                <a:lnTo>
                  <a:pt x="19547" y="83914"/>
                </a:lnTo>
                <a:lnTo>
                  <a:pt x="46182" y="92364"/>
                </a:lnTo>
                <a:lnTo>
                  <a:pt x="48291" y="92316"/>
                </a:lnTo>
                <a:lnTo>
                  <a:pt x="83913" y="72816"/>
                </a:lnTo>
                <a:lnTo>
                  <a:pt x="92363" y="46182"/>
                </a:lnTo>
                <a:lnTo>
                  <a:pt x="92315" y="44072"/>
                </a:lnTo>
                <a:lnTo>
                  <a:pt x="72816" y="8449"/>
                </a:lnTo>
                <a:lnTo>
                  <a:pt x="46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092334" y="6716683"/>
            <a:ext cx="187036" cy="187036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139991" y="6741389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09">
                <a:moveTo>
                  <a:pt x="46181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1"/>
                </a:lnTo>
                <a:lnTo>
                  <a:pt x="19546" y="83914"/>
                </a:lnTo>
                <a:lnTo>
                  <a:pt x="46181" y="92364"/>
                </a:lnTo>
                <a:lnTo>
                  <a:pt x="48291" y="92316"/>
                </a:lnTo>
                <a:lnTo>
                  <a:pt x="83913" y="72816"/>
                </a:lnTo>
                <a:lnTo>
                  <a:pt x="92363" y="46182"/>
                </a:lnTo>
                <a:lnTo>
                  <a:pt x="92315" y="44071"/>
                </a:lnTo>
                <a:lnTo>
                  <a:pt x="72816" y="8449"/>
                </a:lnTo>
                <a:lnTo>
                  <a:pt x="46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088177" y="6853843"/>
            <a:ext cx="182880" cy="182879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133641" y="6874739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09">
                <a:moveTo>
                  <a:pt x="46181" y="0"/>
                </a:moveTo>
                <a:lnTo>
                  <a:pt x="8449" y="19547"/>
                </a:lnTo>
                <a:lnTo>
                  <a:pt x="0" y="46181"/>
                </a:lnTo>
                <a:lnTo>
                  <a:pt x="47" y="48291"/>
                </a:lnTo>
                <a:lnTo>
                  <a:pt x="19546" y="83914"/>
                </a:lnTo>
                <a:lnTo>
                  <a:pt x="46181" y="92364"/>
                </a:lnTo>
                <a:lnTo>
                  <a:pt x="48291" y="92316"/>
                </a:lnTo>
                <a:lnTo>
                  <a:pt x="83913" y="72816"/>
                </a:lnTo>
                <a:lnTo>
                  <a:pt x="92363" y="46181"/>
                </a:lnTo>
                <a:lnTo>
                  <a:pt x="92315" y="44071"/>
                </a:lnTo>
                <a:lnTo>
                  <a:pt x="72816" y="8449"/>
                </a:lnTo>
                <a:lnTo>
                  <a:pt x="46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959331" y="6475614"/>
            <a:ext cx="182880" cy="182880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004908" y="6496626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09">
                <a:moveTo>
                  <a:pt x="46182" y="0"/>
                </a:moveTo>
                <a:lnTo>
                  <a:pt x="8449" y="19547"/>
                </a:lnTo>
                <a:lnTo>
                  <a:pt x="0" y="46181"/>
                </a:lnTo>
                <a:lnTo>
                  <a:pt x="47" y="48292"/>
                </a:lnTo>
                <a:lnTo>
                  <a:pt x="19547" y="83914"/>
                </a:lnTo>
                <a:lnTo>
                  <a:pt x="46182" y="92363"/>
                </a:lnTo>
                <a:lnTo>
                  <a:pt x="48291" y="92316"/>
                </a:lnTo>
                <a:lnTo>
                  <a:pt x="83913" y="72816"/>
                </a:lnTo>
                <a:lnTo>
                  <a:pt x="92363" y="46181"/>
                </a:lnTo>
                <a:lnTo>
                  <a:pt x="92315" y="44072"/>
                </a:lnTo>
                <a:lnTo>
                  <a:pt x="72816" y="8449"/>
                </a:lnTo>
                <a:lnTo>
                  <a:pt x="46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117272" y="6521334"/>
            <a:ext cx="182879" cy="182880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161078" y="6542807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09">
                <a:moveTo>
                  <a:pt x="46182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2"/>
                </a:lnTo>
                <a:lnTo>
                  <a:pt x="19547" y="83914"/>
                </a:lnTo>
                <a:lnTo>
                  <a:pt x="46182" y="92364"/>
                </a:lnTo>
                <a:lnTo>
                  <a:pt x="48292" y="92316"/>
                </a:lnTo>
                <a:lnTo>
                  <a:pt x="83914" y="72816"/>
                </a:lnTo>
                <a:lnTo>
                  <a:pt x="92364" y="46182"/>
                </a:lnTo>
                <a:lnTo>
                  <a:pt x="92317" y="44071"/>
                </a:lnTo>
                <a:lnTo>
                  <a:pt x="72816" y="8449"/>
                </a:lnTo>
                <a:lnTo>
                  <a:pt x="46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208712" y="6633556"/>
            <a:ext cx="187036" cy="187036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256276" y="6658256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09">
                <a:moveTo>
                  <a:pt x="46181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1"/>
                </a:lnTo>
                <a:lnTo>
                  <a:pt x="19546" y="83914"/>
                </a:lnTo>
                <a:lnTo>
                  <a:pt x="46181" y="92364"/>
                </a:lnTo>
                <a:lnTo>
                  <a:pt x="48291" y="92316"/>
                </a:lnTo>
                <a:lnTo>
                  <a:pt x="83913" y="72816"/>
                </a:lnTo>
                <a:lnTo>
                  <a:pt x="92363" y="46182"/>
                </a:lnTo>
                <a:lnTo>
                  <a:pt x="92315" y="44071"/>
                </a:lnTo>
                <a:lnTo>
                  <a:pt x="72815" y="8449"/>
                </a:lnTo>
                <a:lnTo>
                  <a:pt x="46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208712" y="6803966"/>
            <a:ext cx="187036" cy="187036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256276" y="6828557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09">
                <a:moveTo>
                  <a:pt x="46181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1"/>
                </a:lnTo>
                <a:lnTo>
                  <a:pt x="19546" y="83914"/>
                </a:lnTo>
                <a:lnTo>
                  <a:pt x="46181" y="92363"/>
                </a:lnTo>
                <a:lnTo>
                  <a:pt x="48291" y="92316"/>
                </a:lnTo>
                <a:lnTo>
                  <a:pt x="83913" y="72816"/>
                </a:lnTo>
                <a:lnTo>
                  <a:pt x="92363" y="46182"/>
                </a:lnTo>
                <a:lnTo>
                  <a:pt x="92315" y="44071"/>
                </a:lnTo>
                <a:lnTo>
                  <a:pt x="72815" y="8449"/>
                </a:lnTo>
                <a:lnTo>
                  <a:pt x="46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329246" y="6546272"/>
            <a:ext cx="182879" cy="182880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374941" y="6569939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09">
                <a:moveTo>
                  <a:pt x="46182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2"/>
                </a:lnTo>
                <a:lnTo>
                  <a:pt x="19547" y="83914"/>
                </a:lnTo>
                <a:lnTo>
                  <a:pt x="46182" y="92364"/>
                </a:lnTo>
                <a:lnTo>
                  <a:pt x="48291" y="92316"/>
                </a:lnTo>
                <a:lnTo>
                  <a:pt x="83913" y="72816"/>
                </a:lnTo>
                <a:lnTo>
                  <a:pt x="92363" y="46182"/>
                </a:lnTo>
                <a:lnTo>
                  <a:pt x="92315" y="44072"/>
                </a:lnTo>
                <a:lnTo>
                  <a:pt x="72816" y="8449"/>
                </a:lnTo>
                <a:lnTo>
                  <a:pt x="46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404060" y="6691745"/>
            <a:ext cx="182879" cy="182880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450576" y="6713676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09">
                <a:moveTo>
                  <a:pt x="46182" y="0"/>
                </a:moveTo>
                <a:lnTo>
                  <a:pt x="8449" y="19547"/>
                </a:lnTo>
                <a:lnTo>
                  <a:pt x="0" y="46181"/>
                </a:lnTo>
                <a:lnTo>
                  <a:pt x="47" y="48292"/>
                </a:lnTo>
                <a:lnTo>
                  <a:pt x="19547" y="83914"/>
                </a:lnTo>
                <a:lnTo>
                  <a:pt x="46182" y="92363"/>
                </a:lnTo>
                <a:lnTo>
                  <a:pt x="48292" y="92316"/>
                </a:lnTo>
                <a:lnTo>
                  <a:pt x="83914" y="72816"/>
                </a:lnTo>
                <a:lnTo>
                  <a:pt x="92364" y="46181"/>
                </a:lnTo>
                <a:lnTo>
                  <a:pt x="92317" y="44071"/>
                </a:lnTo>
                <a:lnTo>
                  <a:pt x="72816" y="8449"/>
                </a:lnTo>
                <a:lnTo>
                  <a:pt x="46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474720" y="6591992"/>
            <a:ext cx="182879" cy="187036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519030" y="6616120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09">
                <a:moveTo>
                  <a:pt x="46181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1"/>
                </a:lnTo>
                <a:lnTo>
                  <a:pt x="19546" y="83914"/>
                </a:lnTo>
                <a:lnTo>
                  <a:pt x="46181" y="92364"/>
                </a:lnTo>
                <a:lnTo>
                  <a:pt x="48291" y="92316"/>
                </a:lnTo>
                <a:lnTo>
                  <a:pt x="83913" y="72816"/>
                </a:lnTo>
                <a:lnTo>
                  <a:pt x="92363" y="46182"/>
                </a:lnTo>
                <a:lnTo>
                  <a:pt x="92315" y="44071"/>
                </a:lnTo>
                <a:lnTo>
                  <a:pt x="72815" y="8449"/>
                </a:lnTo>
                <a:lnTo>
                  <a:pt x="46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316777" y="6749934"/>
            <a:ext cx="187036" cy="187036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364142" y="6774292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09">
                <a:moveTo>
                  <a:pt x="46182" y="0"/>
                </a:moveTo>
                <a:lnTo>
                  <a:pt x="8449" y="19547"/>
                </a:lnTo>
                <a:lnTo>
                  <a:pt x="0" y="46181"/>
                </a:lnTo>
                <a:lnTo>
                  <a:pt x="47" y="48292"/>
                </a:lnTo>
                <a:lnTo>
                  <a:pt x="19547" y="83914"/>
                </a:lnTo>
                <a:lnTo>
                  <a:pt x="46182" y="92364"/>
                </a:lnTo>
                <a:lnTo>
                  <a:pt x="48293" y="92316"/>
                </a:lnTo>
                <a:lnTo>
                  <a:pt x="83914" y="72816"/>
                </a:lnTo>
                <a:lnTo>
                  <a:pt x="92364" y="46181"/>
                </a:lnTo>
                <a:lnTo>
                  <a:pt x="92317" y="44071"/>
                </a:lnTo>
                <a:lnTo>
                  <a:pt x="72816" y="8449"/>
                </a:lnTo>
                <a:lnTo>
                  <a:pt x="46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429000" y="6812279"/>
            <a:ext cx="182879" cy="182880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474074" y="6834329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09">
                <a:moveTo>
                  <a:pt x="46182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2"/>
                </a:lnTo>
                <a:lnTo>
                  <a:pt x="19547" y="83914"/>
                </a:lnTo>
                <a:lnTo>
                  <a:pt x="46182" y="92364"/>
                </a:lnTo>
                <a:lnTo>
                  <a:pt x="48292" y="92316"/>
                </a:lnTo>
                <a:lnTo>
                  <a:pt x="83914" y="72816"/>
                </a:lnTo>
                <a:lnTo>
                  <a:pt x="92364" y="46182"/>
                </a:lnTo>
                <a:lnTo>
                  <a:pt x="92317" y="44071"/>
                </a:lnTo>
                <a:lnTo>
                  <a:pt x="72816" y="8449"/>
                </a:lnTo>
                <a:lnTo>
                  <a:pt x="46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772294" y="6646025"/>
            <a:ext cx="182880" cy="182880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816560" y="6667494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09">
                <a:moveTo>
                  <a:pt x="46182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2"/>
                </a:lnTo>
                <a:lnTo>
                  <a:pt x="19547" y="83914"/>
                </a:lnTo>
                <a:lnTo>
                  <a:pt x="46182" y="92363"/>
                </a:lnTo>
                <a:lnTo>
                  <a:pt x="48292" y="92316"/>
                </a:lnTo>
                <a:lnTo>
                  <a:pt x="83914" y="72816"/>
                </a:lnTo>
                <a:lnTo>
                  <a:pt x="92364" y="46182"/>
                </a:lnTo>
                <a:lnTo>
                  <a:pt x="92317" y="44071"/>
                </a:lnTo>
                <a:lnTo>
                  <a:pt x="72816" y="8449"/>
                </a:lnTo>
                <a:lnTo>
                  <a:pt x="46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566159" y="6833061"/>
            <a:ext cx="182879" cy="182880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609891" y="6855689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09">
                <a:moveTo>
                  <a:pt x="46181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1"/>
                </a:lnTo>
                <a:lnTo>
                  <a:pt x="19546" y="83914"/>
                </a:lnTo>
                <a:lnTo>
                  <a:pt x="46181" y="92364"/>
                </a:lnTo>
                <a:lnTo>
                  <a:pt x="48291" y="92316"/>
                </a:lnTo>
                <a:lnTo>
                  <a:pt x="83913" y="72816"/>
                </a:lnTo>
                <a:lnTo>
                  <a:pt x="92363" y="46182"/>
                </a:lnTo>
                <a:lnTo>
                  <a:pt x="92315" y="44071"/>
                </a:lnTo>
                <a:lnTo>
                  <a:pt x="72816" y="8449"/>
                </a:lnTo>
                <a:lnTo>
                  <a:pt x="46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437312" y="6454832"/>
            <a:ext cx="182879" cy="182880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481158" y="6477576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09">
                <a:moveTo>
                  <a:pt x="46182" y="0"/>
                </a:moveTo>
                <a:lnTo>
                  <a:pt x="8449" y="19547"/>
                </a:lnTo>
                <a:lnTo>
                  <a:pt x="0" y="46181"/>
                </a:lnTo>
                <a:lnTo>
                  <a:pt x="47" y="48292"/>
                </a:lnTo>
                <a:lnTo>
                  <a:pt x="19547" y="83914"/>
                </a:lnTo>
                <a:lnTo>
                  <a:pt x="46182" y="92363"/>
                </a:lnTo>
                <a:lnTo>
                  <a:pt x="48291" y="92316"/>
                </a:lnTo>
                <a:lnTo>
                  <a:pt x="83913" y="72816"/>
                </a:lnTo>
                <a:lnTo>
                  <a:pt x="92363" y="46181"/>
                </a:lnTo>
                <a:lnTo>
                  <a:pt x="92315" y="44072"/>
                </a:lnTo>
                <a:lnTo>
                  <a:pt x="72816" y="8449"/>
                </a:lnTo>
                <a:lnTo>
                  <a:pt x="46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855421" y="6924501"/>
            <a:ext cx="182880" cy="182879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902154" y="6948052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09">
                <a:moveTo>
                  <a:pt x="46181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1"/>
                </a:lnTo>
                <a:lnTo>
                  <a:pt x="19546" y="83914"/>
                </a:lnTo>
                <a:lnTo>
                  <a:pt x="46181" y="92364"/>
                </a:lnTo>
                <a:lnTo>
                  <a:pt x="48291" y="92316"/>
                </a:lnTo>
                <a:lnTo>
                  <a:pt x="83913" y="72816"/>
                </a:lnTo>
                <a:lnTo>
                  <a:pt x="92363" y="46182"/>
                </a:lnTo>
                <a:lnTo>
                  <a:pt x="92315" y="44071"/>
                </a:lnTo>
                <a:lnTo>
                  <a:pt x="72815" y="8449"/>
                </a:lnTo>
                <a:lnTo>
                  <a:pt x="46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237806" y="6438207"/>
            <a:ext cx="182879" cy="182880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282513" y="6461990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09">
                <a:moveTo>
                  <a:pt x="46182" y="0"/>
                </a:moveTo>
                <a:lnTo>
                  <a:pt x="8449" y="19547"/>
                </a:lnTo>
                <a:lnTo>
                  <a:pt x="0" y="46181"/>
                </a:lnTo>
                <a:lnTo>
                  <a:pt x="47" y="48292"/>
                </a:lnTo>
                <a:lnTo>
                  <a:pt x="19547" y="83914"/>
                </a:lnTo>
                <a:lnTo>
                  <a:pt x="46182" y="92363"/>
                </a:lnTo>
                <a:lnTo>
                  <a:pt x="48291" y="92316"/>
                </a:lnTo>
                <a:lnTo>
                  <a:pt x="83913" y="72816"/>
                </a:lnTo>
                <a:lnTo>
                  <a:pt x="92363" y="46181"/>
                </a:lnTo>
                <a:lnTo>
                  <a:pt x="92315" y="44072"/>
                </a:lnTo>
                <a:lnTo>
                  <a:pt x="72816" y="8449"/>
                </a:lnTo>
                <a:lnTo>
                  <a:pt x="46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316777" y="6907876"/>
            <a:ext cx="187036" cy="182880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364142" y="6930732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09">
                <a:moveTo>
                  <a:pt x="46182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2"/>
                </a:lnTo>
                <a:lnTo>
                  <a:pt x="19547" y="83914"/>
                </a:lnTo>
                <a:lnTo>
                  <a:pt x="46182" y="92364"/>
                </a:lnTo>
                <a:lnTo>
                  <a:pt x="48292" y="92316"/>
                </a:lnTo>
                <a:lnTo>
                  <a:pt x="83914" y="72816"/>
                </a:lnTo>
                <a:lnTo>
                  <a:pt x="92364" y="46182"/>
                </a:lnTo>
                <a:lnTo>
                  <a:pt x="92317" y="44071"/>
                </a:lnTo>
                <a:lnTo>
                  <a:pt x="72816" y="8449"/>
                </a:lnTo>
                <a:lnTo>
                  <a:pt x="46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110643" y="2697480"/>
            <a:ext cx="157941" cy="374072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189812" y="2724726"/>
            <a:ext cx="0" cy="280670"/>
          </a:xfrm>
          <a:custGeom>
            <a:avLst/>
            <a:gdLst/>
            <a:ahLst/>
            <a:cxnLst/>
            <a:rect l="l" t="t" r="r" b="b"/>
            <a:pathLst>
              <a:path h="280669">
                <a:moveTo>
                  <a:pt x="0" y="0"/>
                </a:moveTo>
                <a:lnTo>
                  <a:pt x="0" y="280622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214552" y="2655916"/>
            <a:ext cx="153785" cy="469669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291412" y="2679988"/>
            <a:ext cx="0" cy="379730"/>
          </a:xfrm>
          <a:custGeom>
            <a:avLst/>
            <a:gdLst/>
            <a:ahLst/>
            <a:cxnLst/>
            <a:rect l="l" t="t" r="r" b="b"/>
            <a:pathLst>
              <a:path h="379730">
                <a:moveTo>
                  <a:pt x="0" y="0"/>
                </a:moveTo>
                <a:lnTo>
                  <a:pt x="0" y="379335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314305" y="2606039"/>
            <a:ext cx="153785" cy="556952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389837" y="2632651"/>
            <a:ext cx="0" cy="463550"/>
          </a:xfrm>
          <a:custGeom>
            <a:avLst/>
            <a:gdLst/>
            <a:ahLst/>
            <a:cxnLst/>
            <a:rect l="l" t="t" r="r" b="b"/>
            <a:pathLst>
              <a:path h="463550">
                <a:moveTo>
                  <a:pt x="0" y="0"/>
                </a:moveTo>
                <a:lnTo>
                  <a:pt x="0" y="463341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405745" y="2564476"/>
            <a:ext cx="157941" cy="631767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485087" y="2590325"/>
            <a:ext cx="0" cy="540385"/>
          </a:xfrm>
          <a:custGeom>
            <a:avLst/>
            <a:gdLst/>
            <a:ahLst/>
            <a:cxnLst/>
            <a:rect l="l" t="t" r="r" b="b"/>
            <a:pathLst>
              <a:path h="540385">
                <a:moveTo>
                  <a:pt x="0" y="0"/>
                </a:moveTo>
                <a:lnTo>
                  <a:pt x="0" y="540223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505497" y="2514599"/>
            <a:ext cx="153785" cy="743988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583512" y="2540288"/>
            <a:ext cx="0" cy="652780"/>
          </a:xfrm>
          <a:custGeom>
            <a:avLst/>
            <a:gdLst/>
            <a:ahLst/>
            <a:cxnLst/>
            <a:rect l="l" t="t" r="r" b="b"/>
            <a:pathLst>
              <a:path h="652780">
                <a:moveTo>
                  <a:pt x="0" y="0"/>
                </a:moveTo>
                <a:lnTo>
                  <a:pt x="0" y="652687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4605251" y="2452254"/>
            <a:ext cx="153785" cy="872836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681937" y="2479674"/>
            <a:ext cx="0" cy="781050"/>
          </a:xfrm>
          <a:custGeom>
            <a:avLst/>
            <a:gdLst/>
            <a:ahLst/>
            <a:cxnLst/>
            <a:rect l="l" t="t" r="r" b="b"/>
            <a:pathLst>
              <a:path h="781050">
                <a:moveTo>
                  <a:pt x="0" y="0"/>
                </a:moveTo>
                <a:lnTo>
                  <a:pt x="0" y="781049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522123" y="3728258"/>
            <a:ext cx="153785" cy="369916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599387" y="3752202"/>
            <a:ext cx="0" cy="280670"/>
          </a:xfrm>
          <a:custGeom>
            <a:avLst/>
            <a:gdLst/>
            <a:ahLst/>
            <a:cxnLst/>
            <a:rect l="l" t="t" r="r" b="b"/>
            <a:pathLst>
              <a:path h="280670">
                <a:moveTo>
                  <a:pt x="0" y="0"/>
                </a:moveTo>
                <a:lnTo>
                  <a:pt x="0" y="280622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434840" y="3661756"/>
            <a:ext cx="153785" cy="469669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510487" y="3686174"/>
            <a:ext cx="0" cy="379730"/>
          </a:xfrm>
          <a:custGeom>
            <a:avLst/>
            <a:gdLst/>
            <a:ahLst/>
            <a:cxnLst/>
            <a:rect l="l" t="t" r="r" b="b"/>
            <a:pathLst>
              <a:path h="379729">
                <a:moveTo>
                  <a:pt x="0" y="0"/>
                </a:moveTo>
                <a:lnTo>
                  <a:pt x="0" y="379335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343400" y="3620192"/>
            <a:ext cx="153785" cy="552796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421587" y="3644714"/>
            <a:ext cx="0" cy="463550"/>
          </a:xfrm>
          <a:custGeom>
            <a:avLst/>
            <a:gdLst/>
            <a:ahLst/>
            <a:cxnLst/>
            <a:rect l="l" t="t" r="r" b="b"/>
            <a:pathLst>
              <a:path h="463550">
                <a:moveTo>
                  <a:pt x="0" y="0"/>
                </a:moveTo>
                <a:lnTo>
                  <a:pt x="0" y="463341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243646" y="3578629"/>
            <a:ext cx="157941" cy="631767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323162" y="3606273"/>
            <a:ext cx="0" cy="540385"/>
          </a:xfrm>
          <a:custGeom>
            <a:avLst/>
            <a:gdLst/>
            <a:ahLst/>
            <a:cxnLst/>
            <a:rect l="l" t="t" r="r" b="b"/>
            <a:pathLst>
              <a:path h="540385">
                <a:moveTo>
                  <a:pt x="0" y="0"/>
                </a:moveTo>
                <a:lnTo>
                  <a:pt x="0" y="540223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152206" y="3537065"/>
            <a:ext cx="153785" cy="743988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227912" y="3562637"/>
            <a:ext cx="0" cy="652780"/>
          </a:xfrm>
          <a:custGeom>
            <a:avLst/>
            <a:gdLst/>
            <a:ahLst/>
            <a:cxnLst/>
            <a:rect l="l" t="t" r="r" b="b"/>
            <a:pathLst>
              <a:path h="652779">
                <a:moveTo>
                  <a:pt x="0" y="0"/>
                </a:moveTo>
                <a:lnTo>
                  <a:pt x="0" y="652687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056611" y="3458094"/>
            <a:ext cx="157941" cy="872836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135837" y="3485860"/>
            <a:ext cx="0" cy="781050"/>
          </a:xfrm>
          <a:custGeom>
            <a:avLst/>
            <a:gdLst/>
            <a:ahLst/>
            <a:cxnLst/>
            <a:rect l="l" t="t" r="r" b="b"/>
            <a:pathLst>
              <a:path h="781050">
                <a:moveTo>
                  <a:pt x="0" y="0"/>
                </a:moveTo>
                <a:lnTo>
                  <a:pt x="0" y="781049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605251" y="3757352"/>
            <a:ext cx="153785" cy="278476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681937" y="3784022"/>
            <a:ext cx="0" cy="184785"/>
          </a:xfrm>
          <a:custGeom>
            <a:avLst/>
            <a:gdLst/>
            <a:ahLst/>
            <a:cxnLst/>
            <a:rect l="l" t="t" r="r" b="b"/>
            <a:pathLst>
              <a:path h="184785">
                <a:moveTo>
                  <a:pt x="0" y="0"/>
                </a:moveTo>
                <a:lnTo>
                  <a:pt x="0" y="184725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019203" y="2747356"/>
            <a:ext cx="157941" cy="274320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097737" y="2771774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774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650971" y="4783973"/>
            <a:ext cx="157941" cy="328352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729562" y="4810632"/>
            <a:ext cx="0" cy="235585"/>
          </a:xfrm>
          <a:custGeom>
            <a:avLst/>
            <a:gdLst/>
            <a:ahLst/>
            <a:cxnLst/>
            <a:rect l="l" t="t" r="r" b="b"/>
            <a:pathLst>
              <a:path h="235585">
                <a:moveTo>
                  <a:pt x="0" y="0"/>
                </a:moveTo>
                <a:lnTo>
                  <a:pt x="0" y="235306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563686" y="4650970"/>
            <a:ext cx="153785" cy="556952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640662" y="4677674"/>
            <a:ext cx="0" cy="463550"/>
          </a:xfrm>
          <a:custGeom>
            <a:avLst/>
            <a:gdLst/>
            <a:ahLst/>
            <a:cxnLst/>
            <a:rect l="l" t="t" r="r" b="b"/>
            <a:pathLst>
              <a:path h="463550">
                <a:moveTo>
                  <a:pt x="0" y="0"/>
                </a:moveTo>
                <a:lnTo>
                  <a:pt x="0" y="463341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468091" y="4779817"/>
            <a:ext cx="153785" cy="336665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545412" y="4805793"/>
            <a:ext cx="0" cy="247015"/>
          </a:xfrm>
          <a:custGeom>
            <a:avLst/>
            <a:gdLst/>
            <a:ahLst/>
            <a:cxnLst/>
            <a:rect l="l" t="t" r="r" b="b"/>
            <a:pathLst>
              <a:path h="247014">
                <a:moveTo>
                  <a:pt x="0" y="0"/>
                </a:moveTo>
                <a:lnTo>
                  <a:pt x="0" y="246495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372494" y="4567843"/>
            <a:ext cx="153785" cy="748145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450162" y="4595597"/>
            <a:ext cx="0" cy="652780"/>
          </a:xfrm>
          <a:custGeom>
            <a:avLst/>
            <a:gdLst/>
            <a:ahLst/>
            <a:cxnLst/>
            <a:rect l="l" t="t" r="r" b="b"/>
            <a:pathLst>
              <a:path h="652779">
                <a:moveTo>
                  <a:pt x="0" y="0"/>
                </a:moveTo>
                <a:lnTo>
                  <a:pt x="0" y="652687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276897" y="4779817"/>
            <a:ext cx="153785" cy="336665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354912" y="4805250"/>
            <a:ext cx="0" cy="247650"/>
          </a:xfrm>
          <a:custGeom>
            <a:avLst/>
            <a:gdLst/>
            <a:ahLst/>
            <a:cxnLst/>
            <a:rect l="l" t="t" r="r" b="b"/>
            <a:pathLst>
              <a:path h="247650">
                <a:moveTo>
                  <a:pt x="0" y="0"/>
                </a:moveTo>
                <a:lnTo>
                  <a:pt x="0" y="247038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746568" y="4846319"/>
            <a:ext cx="153785" cy="178723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793062" y="4871599"/>
            <a:ext cx="63500" cy="88900"/>
          </a:xfrm>
          <a:custGeom>
            <a:avLst/>
            <a:gdLst/>
            <a:ahLst/>
            <a:cxnLst/>
            <a:rect l="l" t="t" r="r" b="b"/>
            <a:pathLst>
              <a:path w="63500" h="88900">
                <a:moveTo>
                  <a:pt x="0" y="0"/>
                </a:moveTo>
                <a:lnTo>
                  <a:pt x="63500" y="0"/>
                </a:lnTo>
                <a:lnTo>
                  <a:pt x="63500" y="88327"/>
                </a:lnTo>
                <a:lnTo>
                  <a:pt x="0" y="883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181302" y="4655127"/>
            <a:ext cx="153785" cy="556952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259662" y="4681495"/>
            <a:ext cx="0" cy="463550"/>
          </a:xfrm>
          <a:custGeom>
            <a:avLst/>
            <a:gdLst/>
            <a:ahLst/>
            <a:cxnLst/>
            <a:rect l="l" t="t" r="r" b="b"/>
            <a:pathLst>
              <a:path h="463550">
                <a:moveTo>
                  <a:pt x="0" y="0"/>
                </a:moveTo>
                <a:lnTo>
                  <a:pt x="0" y="463341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085705" y="4783974"/>
            <a:ext cx="157941" cy="336665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164412" y="4809614"/>
            <a:ext cx="0" cy="247015"/>
          </a:xfrm>
          <a:custGeom>
            <a:avLst/>
            <a:gdLst/>
            <a:ahLst/>
            <a:cxnLst/>
            <a:rect l="l" t="t" r="r" b="b"/>
            <a:pathLst>
              <a:path h="247014">
                <a:moveTo>
                  <a:pt x="0" y="0"/>
                </a:moveTo>
                <a:lnTo>
                  <a:pt x="0" y="246495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3985952" y="4846319"/>
            <a:ext cx="153785" cy="178723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031062" y="4871599"/>
            <a:ext cx="63500" cy="88900"/>
          </a:xfrm>
          <a:custGeom>
            <a:avLst/>
            <a:gdLst/>
            <a:ahLst/>
            <a:cxnLst/>
            <a:rect l="l" t="t" r="r" b="b"/>
            <a:pathLst>
              <a:path w="63500" h="88900">
                <a:moveTo>
                  <a:pt x="0" y="0"/>
                </a:moveTo>
                <a:lnTo>
                  <a:pt x="63500" y="0"/>
                </a:lnTo>
                <a:lnTo>
                  <a:pt x="63500" y="88327"/>
                </a:lnTo>
                <a:lnTo>
                  <a:pt x="0" y="883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796443" y="5756562"/>
            <a:ext cx="153785" cy="178723"/>
          </a:xfrm>
          <a:prstGeom prst="rect">
            <a:avLst/>
          </a:prstGeom>
          <a:blipFill>
            <a:blip r:embed="rId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4840687" y="5782535"/>
            <a:ext cx="63500" cy="88900"/>
          </a:xfrm>
          <a:custGeom>
            <a:avLst/>
            <a:gdLst/>
            <a:ahLst/>
            <a:cxnLst/>
            <a:rect l="l" t="t" r="r" b="b"/>
            <a:pathLst>
              <a:path w="63500" h="88900">
                <a:moveTo>
                  <a:pt x="0" y="0"/>
                </a:moveTo>
                <a:lnTo>
                  <a:pt x="63500" y="0"/>
                </a:lnTo>
                <a:lnTo>
                  <a:pt x="63500" y="88327"/>
                </a:lnTo>
                <a:lnTo>
                  <a:pt x="0" y="883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4260272" y="5573683"/>
            <a:ext cx="153785" cy="552796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4335862" y="5598781"/>
            <a:ext cx="0" cy="463550"/>
          </a:xfrm>
          <a:custGeom>
            <a:avLst/>
            <a:gdLst/>
            <a:ahLst/>
            <a:cxnLst/>
            <a:rect l="l" t="t" r="r" b="b"/>
            <a:pathLst>
              <a:path h="463550">
                <a:moveTo>
                  <a:pt x="0" y="0"/>
                </a:moveTo>
                <a:lnTo>
                  <a:pt x="0" y="463341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4085705" y="5764876"/>
            <a:ext cx="157941" cy="178723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132662" y="5788885"/>
            <a:ext cx="63500" cy="88900"/>
          </a:xfrm>
          <a:custGeom>
            <a:avLst/>
            <a:gdLst/>
            <a:ahLst/>
            <a:cxnLst/>
            <a:rect l="l" t="t" r="r" b="b"/>
            <a:pathLst>
              <a:path w="63500" h="88900">
                <a:moveTo>
                  <a:pt x="0" y="0"/>
                </a:moveTo>
                <a:lnTo>
                  <a:pt x="63500" y="0"/>
                </a:lnTo>
                <a:lnTo>
                  <a:pt x="63500" y="88327"/>
                </a:lnTo>
                <a:lnTo>
                  <a:pt x="0" y="883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700846" y="5756562"/>
            <a:ext cx="157941" cy="178723"/>
          </a:xfrm>
          <a:prstGeom prst="rect">
            <a:avLst/>
          </a:prstGeom>
          <a:blipFill>
            <a:blip r:embed="rId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748612" y="5782535"/>
            <a:ext cx="63500" cy="88900"/>
          </a:xfrm>
          <a:custGeom>
            <a:avLst/>
            <a:gdLst/>
            <a:ahLst/>
            <a:cxnLst/>
            <a:rect l="l" t="t" r="r" b="b"/>
            <a:pathLst>
              <a:path w="63500" h="88900">
                <a:moveTo>
                  <a:pt x="0" y="0"/>
                </a:moveTo>
                <a:lnTo>
                  <a:pt x="63500" y="0"/>
                </a:lnTo>
                <a:lnTo>
                  <a:pt x="63500" y="88327"/>
                </a:lnTo>
                <a:lnTo>
                  <a:pt x="0" y="883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609406" y="5756562"/>
            <a:ext cx="153785" cy="178723"/>
          </a:xfrm>
          <a:prstGeom prst="rect">
            <a:avLst/>
          </a:prstGeom>
          <a:blipFill>
            <a:blip r:embed="rId9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653362" y="5782535"/>
            <a:ext cx="63500" cy="88900"/>
          </a:xfrm>
          <a:custGeom>
            <a:avLst/>
            <a:gdLst/>
            <a:ahLst/>
            <a:cxnLst/>
            <a:rect l="l" t="t" r="r" b="b"/>
            <a:pathLst>
              <a:path w="63500" h="88900">
                <a:moveTo>
                  <a:pt x="0" y="0"/>
                </a:moveTo>
                <a:lnTo>
                  <a:pt x="63500" y="0"/>
                </a:lnTo>
                <a:lnTo>
                  <a:pt x="63500" y="88327"/>
                </a:lnTo>
                <a:lnTo>
                  <a:pt x="0" y="883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517968" y="5756562"/>
            <a:ext cx="153785" cy="178723"/>
          </a:xfrm>
          <a:prstGeom prst="rect">
            <a:avLst/>
          </a:prstGeom>
          <a:blipFill>
            <a:blip r:embed="rId10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564462" y="5782535"/>
            <a:ext cx="63500" cy="88900"/>
          </a:xfrm>
          <a:custGeom>
            <a:avLst/>
            <a:gdLst/>
            <a:ahLst/>
            <a:cxnLst/>
            <a:rect l="l" t="t" r="r" b="b"/>
            <a:pathLst>
              <a:path w="63500" h="88900">
                <a:moveTo>
                  <a:pt x="0" y="0"/>
                </a:moveTo>
                <a:lnTo>
                  <a:pt x="63500" y="0"/>
                </a:lnTo>
                <a:lnTo>
                  <a:pt x="63500" y="88327"/>
                </a:lnTo>
                <a:lnTo>
                  <a:pt x="0" y="883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4434840" y="5756562"/>
            <a:ext cx="153785" cy="178723"/>
          </a:xfrm>
          <a:prstGeom prst="rect">
            <a:avLst/>
          </a:prstGeom>
          <a:blipFill>
            <a:blip r:embed="rId10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4478737" y="5782535"/>
            <a:ext cx="63500" cy="88900"/>
          </a:xfrm>
          <a:custGeom>
            <a:avLst/>
            <a:gdLst/>
            <a:ahLst/>
            <a:cxnLst/>
            <a:rect l="l" t="t" r="r" b="b"/>
            <a:pathLst>
              <a:path w="63500" h="88900">
                <a:moveTo>
                  <a:pt x="0" y="0"/>
                </a:moveTo>
                <a:lnTo>
                  <a:pt x="63500" y="0"/>
                </a:lnTo>
                <a:lnTo>
                  <a:pt x="63500" y="88327"/>
                </a:lnTo>
                <a:lnTo>
                  <a:pt x="0" y="883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4343400" y="5756562"/>
            <a:ext cx="153785" cy="178723"/>
          </a:xfrm>
          <a:prstGeom prst="rect">
            <a:avLst/>
          </a:prstGeom>
          <a:blipFill>
            <a:blip r:embed="rId10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4389837" y="5782535"/>
            <a:ext cx="63500" cy="88900"/>
          </a:xfrm>
          <a:custGeom>
            <a:avLst/>
            <a:gdLst/>
            <a:ahLst/>
            <a:cxnLst/>
            <a:rect l="l" t="t" r="r" b="b"/>
            <a:pathLst>
              <a:path w="63500" h="88900">
                <a:moveTo>
                  <a:pt x="0" y="0"/>
                </a:moveTo>
                <a:lnTo>
                  <a:pt x="63500" y="0"/>
                </a:lnTo>
                <a:lnTo>
                  <a:pt x="63500" y="88327"/>
                </a:lnTo>
                <a:lnTo>
                  <a:pt x="0" y="883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4172988" y="5760719"/>
            <a:ext cx="153785" cy="178723"/>
          </a:xfrm>
          <a:prstGeom prst="rect">
            <a:avLst/>
          </a:prstGeom>
          <a:blipFill>
            <a:blip r:embed="rId10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4218387" y="5787149"/>
            <a:ext cx="63500" cy="88900"/>
          </a:xfrm>
          <a:custGeom>
            <a:avLst/>
            <a:gdLst/>
            <a:ahLst/>
            <a:cxnLst/>
            <a:rect l="l" t="t" r="r" b="b"/>
            <a:pathLst>
              <a:path w="63500" h="88900">
                <a:moveTo>
                  <a:pt x="0" y="0"/>
                </a:moveTo>
                <a:lnTo>
                  <a:pt x="63500" y="0"/>
                </a:lnTo>
                <a:lnTo>
                  <a:pt x="63500" y="88327"/>
                </a:lnTo>
                <a:lnTo>
                  <a:pt x="0" y="883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3919451" y="5764876"/>
            <a:ext cx="153785" cy="182880"/>
          </a:xfrm>
          <a:prstGeom prst="rect">
            <a:avLst/>
          </a:prstGeom>
          <a:blipFill>
            <a:blip r:embed="rId10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3964387" y="5792060"/>
            <a:ext cx="63500" cy="88900"/>
          </a:xfrm>
          <a:custGeom>
            <a:avLst/>
            <a:gdLst/>
            <a:ahLst/>
            <a:cxnLst/>
            <a:rect l="l" t="t" r="r" b="b"/>
            <a:pathLst>
              <a:path w="63500" h="88900">
                <a:moveTo>
                  <a:pt x="0" y="0"/>
                </a:moveTo>
                <a:lnTo>
                  <a:pt x="63500" y="0"/>
                </a:lnTo>
                <a:lnTo>
                  <a:pt x="63500" y="88327"/>
                </a:lnTo>
                <a:lnTo>
                  <a:pt x="0" y="883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4002577" y="5764876"/>
            <a:ext cx="157941" cy="178723"/>
          </a:xfrm>
          <a:prstGeom prst="rect">
            <a:avLst/>
          </a:prstGeom>
          <a:blipFill>
            <a:blip r:embed="rId1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4050112" y="5790324"/>
            <a:ext cx="63500" cy="88900"/>
          </a:xfrm>
          <a:custGeom>
            <a:avLst/>
            <a:gdLst/>
            <a:ahLst/>
            <a:cxnLst/>
            <a:rect l="l" t="t" r="r" b="b"/>
            <a:pathLst>
              <a:path w="63500" h="88900">
                <a:moveTo>
                  <a:pt x="0" y="0"/>
                </a:moveTo>
                <a:lnTo>
                  <a:pt x="63500" y="0"/>
                </a:lnTo>
                <a:lnTo>
                  <a:pt x="63500" y="88327"/>
                </a:lnTo>
                <a:lnTo>
                  <a:pt x="0" y="883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4588625" y="6596148"/>
            <a:ext cx="153785" cy="328352"/>
          </a:xfrm>
          <a:prstGeom prst="rect">
            <a:avLst/>
          </a:prstGeom>
          <a:blipFill>
            <a:blip r:embed="rId10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4666062" y="6621502"/>
            <a:ext cx="0" cy="235585"/>
          </a:xfrm>
          <a:custGeom>
            <a:avLst/>
            <a:gdLst/>
            <a:ahLst/>
            <a:cxnLst/>
            <a:rect l="l" t="t" r="r" b="b"/>
            <a:pathLst>
              <a:path h="235584">
                <a:moveTo>
                  <a:pt x="0" y="0"/>
                </a:moveTo>
                <a:lnTo>
                  <a:pt x="0" y="235306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4505497" y="6463145"/>
            <a:ext cx="153785" cy="552796"/>
          </a:xfrm>
          <a:prstGeom prst="rect">
            <a:avLst/>
          </a:prstGeom>
          <a:blipFill>
            <a:blip r:embed="rId10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4583512" y="6488544"/>
            <a:ext cx="0" cy="463550"/>
          </a:xfrm>
          <a:custGeom>
            <a:avLst/>
            <a:gdLst/>
            <a:ahLst/>
            <a:cxnLst/>
            <a:rect l="l" t="t" r="r" b="b"/>
            <a:pathLst>
              <a:path h="463550">
                <a:moveTo>
                  <a:pt x="0" y="0"/>
                </a:moveTo>
                <a:lnTo>
                  <a:pt x="0" y="463341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4343400" y="6600305"/>
            <a:ext cx="153785" cy="340821"/>
          </a:xfrm>
          <a:prstGeom prst="rect">
            <a:avLst/>
          </a:prstGeom>
          <a:blipFill>
            <a:blip r:embed="rId10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4421587" y="6627371"/>
            <a:ext cx="0" cy="247015"/>
          </a:xfrm>
          <a:custGeom>
            <a:avLst/>
            <a:gdLst/>
            <a:ahLst/>
            <a:cxnLst/>
            <a:rect l="l" t="t" r="r" b="b"/>
            <a:pathLst>
              <a:path h="247015">
                <a:moveTo>
                  <a:pt x="0" y="0"/>
                </a:moveTo>
                <a:lnTo>
                  <a:pt x="0" y="246495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4663440" y="6438207"/>
            <a:ext cx="157941" cy="619298"/>
          </a:xfrm>
          <a:prstGeom prst="rect">
            <a:avLst/>
          </a:prstGeom>
          <a:blipFill>
            <a:blip r:embed="rId10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4742262" y="6461989"/>
            <a:ext cx="0" cy="529590"/>
          </a:xfrm>
          <a:custGeom>
            <a:avLst/>
            <a:gdLst/>
            <a:ahLst/>
            <a:cxnLst/>
            <a:rect l="l" t="t" r="r" b="b"/>
            <a:pathLst>
              <a:path h="529590">
                <a:moveTo>
                  <a:pt x="0" y="0"/>
                </a:moveTo>
                <a:lnTo>
                  <a:pt x="0" y="529359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4181302" y="6591992"/>
            <a:ext cx="153785" cy="340821"/>
          </a:xfrm>
          <a:prstGeom prst="rect">
            <a:avLst/>
          </a:prstGeom>
          <a:blipFill>
            <a:blip r:embed="rId1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4259662" y="6619616"/>
            <a:ext cx="0" cy="247650"/>
          </a:xfrm>
          <a:custGeom>
            <a:avLst/>
            <a:gdLst/>
            <a:ahLst/>
            <a:cxnLst/>
            <a:rect l="l" t="t" r="r" b="b"/>
            <a:pathLst>
              <a:path h="247650">
                <a:moveTo>
                  <a:pt x="0" y="0"/>
                </a:moveTo>
                <a:lnTo>
                  <a:pt x="0" y="247038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3919451" y="6670963"/>
            <a:ext cx="153785" cy="182880"/>
          </a:xfrm>
          <a:prstGeom prst="rect">
            <a:avLst/>
          </a:prstGeom>
          <a:blipFill>
            <a:blip r:embed="rId1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3964387" y="6698344"/>
            <a:ext cx="63500" cy="88900"/>
          </a:xfrm>
          <a:custGeom>
            <a:avLst/>
            <a:gdLst/>
            <a:ahLst/>
            <a:cxnLst/>
            <a:rect l="l" t="t" r="r" b="b"/>
            <a:pathLst>
              <a:path w="63500" h="88900">
                <a:moveTo>
                  <a:pt x="0" y="0"/>
                </a:moveTo>
                <a:lnTo>
                  <a:pt x="63500" y="0"/>
                </a:lnTo>
                <a:lnTo>
                  <a:pt x="63500" y="88327"/>
                </a:lnTo>
                <a:lnTo>
                  <a:pt x="0" y="883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4268585" y="6475614"/>
            <a:ext cx="153785" cy="552796"/>
          </a:xfrm>
          <a:prstGeom prst="rect">
            <a:avLst/>
          </a:prstGeom>
          <a:blipFill>
            <a:blip r:embed="rId1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4345387" y="6501055"/>
            <a:ext cx="0" cy="463550"/>
          </a:xfrm>
          <a:custGeom>
            <a:avLst/>
            <a:gdLst/>
            <a:ahLst/>
            <a:cxnLst/>
            <a:rect l="l" t="t" r="r" b="b"/>
            <a:pathLst>
              <a:path h="463550">
                <a:moveTo>
                  <a:pt x="0" y="0"/>
                </a:moveTo>
                <a:lnTo>
                  <a:pt x="0" y="463341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4098174" y="6596148"/>
            <a:ext cx="153785" cy="336665"/>
          </a:xfrm>
          <a:prstGeom prst="rect">
            <a:avLst/>
          </a:prstGeom>
          <a:blipFill>
            <a:blip r:embed="rId1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4173937" y="6620484"/>
            <a:ext cx="0" cy="247015"/>
          </a:xfrm>
          <a:custGeom>
            <a:avLst/>
            <a:gdLst/>
            <a:ahLst/>
            <a:cxnLst/>
            <a:rect l="l" t="t" r="r" b="b"/>
            <a:pathLst>
              <a:path h="247015">
                <a:moveTo>
                  <a:pt x="0" y="0"/>
                </a:moveTo>
                <a:lnTo>
                  <a:pt x="0" y="246495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4006734" y="6670963"/>
            <a:ext cx="153785" cy="182880"/>
          </a:xfrm>
          <a:prstGeom prst="rect">
            <a:avLst/>
          </a:prstGeom>
          <a:blipFill>
            <a:blip r:embed="rId1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4053287" y="6698344"/>
            <a:ext cx="63500" cy="88900"/>
          </a:xfrm>
          <a:custGeom>
            <a:avLst/>
            <a:gdLst/>
            <a:ahLst/>
            <a:cxnLst/>
            <a:rect l="l" t="t" r="r" b="b"/>
            <a:pathLst>
              <a:path w="63500" h="88900">
                <a:moveTo>
                  <a:pt x="0" y="0"/>
                </a:moveTo>
                <a:lnTo>
                  <a:pt x="63500" y="0"/>
                </a:lnTo>
                <a:lnTo>
                  <a:pt x="63500" y="88327"/>
                </a:lnTo>
                <a:lnTo>
                  <a:pt x="0" y="883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4422371" y="6670963"/>
            <a:ext cx="157941" cy="178723"/>
          </a:xfrm>
          <a:prstGeom prst="rect">
            <a:avLst/>
          </a:prstGeom>
          <a:blipFill>
            <a:blip r:embed="rId1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4469212" y="6694878"/>
            <a:ext cx="63500" cy="88900"/>
          </a:xfrm>
          <a:custGeom>
            <a:avLst/>
            <a:gdLst/>
            <a:ahLst/>
            <a:cxnLst/>
            <a:rect l="l" t="t" r="r" b="b"/>
            <a:pathLst>
              <a:path w="63500" h="88900">
                <a:moveTo>
                  <a:pt x="0" y="0"/>
                </a:moveTo>
                <a:lnTo>
                  <a:pt x="63500" y="0"/>
                </a:lnTo>
                <a:lnTo>
                  <a:pt x="63500" y="88327"/>
                </a:lnTo>
                <a:lnTo>
                  <a:pt x="0" y="883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4746568" y="6479770"/>
            <a:ext cx="153785" cy="552796"/>
          </a:xfrm>
          <a:prstGeom prst="rect">
            <a:avLst/>
          </a:prstGeom>
          <a:blipFill>
            <a:blip r:embed="rId1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4824812" y="6503760"/>
            <a:ext cx="0" cy="463550"/>
          </a:xfrm>
          <a:custGeom>
            <a:avLst/>
            <a:gdLst/>
            <a:ahLst/>
            <a:cxnLst/>
            <a:rect l="l" t="t" r="r" b="b"/>
            <a:pathLst>
              <a:path h="463550">
                <a:moveTo>
                  <a:pt x="0" y="0"/>
                </a:moveTo>
                <a:lnTo>
                  <a:pt x="0" y="463341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5299363" y="2597727"/>
            <a:ext cx="831272" cy="573578"/>
          </a:xfrm>
          <a:prstGeom prst="rect">
            <a:avLst/>
          </a:prstGeom>
          <a:blipFill>
            <a:blip r:embed="rId1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5352218" y="2632651"/>
            <a:ext cx="725170" cy="463550"/>
          </a:xfrm>
          <a:custGeom>
            <a:avLst/>
            <a:gdLst/>
            <a:ahLst/>
            <a:cxnLst/>
            <a:rect l="l" t="t" r="r" b="b"/>
            <a:pathLst>
              <a:path w="725170" h="463550">
                <a:moveTo>
                  <a:pt x="0" y="463341"/>
                </a:moveTo>
                <a:lnTo>
                  <a:pt x="725128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5299363" y="3649286"/>
            <a:ext cx="860367" cy="536170"/>
          </a:xfrm>
          <a:prstGeom prst="rect">
            <a:avLst/>
          </a:prstGeom>
          <a:blipFill>
            <a:blip r:embed="rId1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5352218" y="3686174"/>
            <a:ext cx="754380" cy="422275"/>
          </a:xfrm>
          <a:custGeom>
            <a:avLst/>
            <a:gdLst/>
            <a:ahLst/>
            <a:cxnLst/>
            <a:rect l="l" t="t" r="r" b="b"/>
            <a:pathLst>
              <a:path w="754379" h="422275">
                <a:moveTo>
                  <a:pt x="0" y="0"/>
                </a:moveTo>
                <a:lnTo>
                  <a:pt x="753806" y="421881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5195454" y="4621876"/>
            <a:ext cx="951807" cy="652549"/>
          </a:xfrm>
          <a:prstGeom prst="rect">
            <a:avLst/>
          </a:prstGeom>
          <a:blipFill>
            <a:blip r:embed="rId1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5636028" y="4900352"/>
            <a:ext cx="91439" cy="91439"/>
          </a:xfrm>
          <a:prstGeom prst="rect">
            <a:avLst/>
          </a:prstGeom>
          <a:blipFill>
            <a:blip r:embed="rId1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5253896" y="4660489"/>
            <a:ext cx="848360" cy="535305"/>
          </a:xfrm>
          <a:custGeom>
            <a:avLst/>
            <a:gdLst/>
            <a:ahLst/>
            <a:cxnLst/>
            <a:rect l="l" t="t" r="r" b="b"/>
            <a:pathLst>
              <a:path w="848360" h="535304">
                <a:moveTo>
                  <a:pt x="0" y="430161"/>
                </a:moveTo>
                <a:lnTo>
                  <a:pt x="7175" y="364948"/>
                </a:lnTo>
                <a:lnTo>
                  <a:pt x="14387" y="301129"/>
                </a:lnTo>
                <a:lnTo>
                  <a:pt x="21673" y="240100"/>
                </a:lnTo>
                <a:lnTo>
                  <a:pt x="29070" y="183257"/>
                </a:lnTo>
                <a:lnTo>
                  <a:pt x="36614" y="131993"/>
                </a:lnTo>
                <a:lnTo>
                  <a:pt x="44342" y="87703"/>
                </a:lnTo>
                <a:lnTo>
                  <a:pt x="56361" y="37399"/>
                </a:lnTo>
                <a:lnTo>
                  <a:pt x="73376" y="7757"/>
                </a:lnTo>
                <a:lnTo>
                  <a:pt x="77837" y="8193"/>
                </a:lnTo>
                <a:lnTo>
                  <a:pt x="91790" y="43716"/>
                </a:lnTo>
                <a:lnTo>
                  <a:pt x="101522" y="93618"/>
                </a:lnTo>
                <a:lnTo>
                  <a:pt x="111541" y="157684"/>
                </a:lnTo>
                <a:lnTo>
                  <a:pt x="121797" y="230076"/>
                </a:lnTo>
                <a:lnTo>
                  <a:pt x="126999" y="267571"/>
                </a:lnTo>
                <a:lnTo>
                  <a:pt x="132242" y="304957"/>
                </a:lnTo>
                <a:lnTo>
                  <a:pt x="142826" y="376490"/>
                </a:lnTo>
                <a:lnTo>
                  <a:pt x="153500" y="438835"/>
                </a:lnTo>
                <a:lnTo>
                  <a:pt x="164216" y="486155"/>
                </a:lnTo>
                <a:lnTo>
                  <a:pt x="180257" y="516193"/>
                </a:lnTo>
                <a:lnTo>
                  <a:pt x="185618" y="512515"/>
                </a:lnTo>
                <a:lnTo>
                  <a:pt x="202052" y="463427"/>
                </a:lnTo>
                <a:lnTo>
                  <a:pt x="213226" y="406595"/>
                </a:lnTo>
                <a:lnTo>
                  <a:pt x="224503" y="337574"/>
                </a:lnTo>
                <a:lnTo>
                  <a:pt x="235820" y="262450"/>
                </a:lnTo>
                <a:lnTo>
                  <a:pt x="241475" y="224499"/>
                </a:lnTo>
                <a:lnTo>
                  <a:pt x="247117" y="187305"/>
                </a:lnTo>
                <a:lnTo>
                  <a:pt x="258332" y="118223"/>
                </a:lnTo>
                <a:lnTo>
                  <a:pt x="269404" y="61288"/>
                </a:lnTo>
                <a:lnTo>
                  <a:pt x="280270" y="22583"/>
                </a:lnTo>
                <a:lnTo>
                  <a:pt x="290870" y="8193"/>
                </a:lnTo>
                <a:lnTo>
                  <a:pt x="296074" y="11764"/>
                </a:lnTo>
                <a:lnTo>
                  <a:pt x="311452" y="60468"/>
                </a:lnTo>
                <a:lnTo>
                  <a:pt x="321528" y="116994"/>
                </a:lnTo>
                <a:lnTo>
                  <a:pt x="331477" y="185666"/>
                </a:lnTo>
                <a:lnTo>
                  <a:pt x="341312" y="260401"/>
                </a:lnTo>
                <a:lnTo>
                  <a:pt x="346190" y="298141"/>
                </a:lnTo>
                <a:lnTo>
                  <a:pt x="351044" y="335116"/>
                </a:lnTo>
                <a:lnTo>
                  <a:pt x="360685" y="403727"/>
                </a:lnTo>
                <a:lnTo>
                  <a:pt x="370249" y="460150"/>
                </a:lnTo>
                <a:lnTo>
                  <a:pt x="379748" y="498301"/>
                </a:lnTo>
                <a:lnTo>
                  <a:pt x="389192" y="512096"/>
                </a:lnTo>
                <a:lnTo>
                  <a:pt x="393884" y="508184"/>
                </a:lnTo>
                <a:lnTo>
                  <a:pt x="407742" y="458117"/>
                </a:lnTo>
                <a:lnTo>
                  <a:pt x="416833" y="400494"/>
                </a:lnTo>
                <a:lnTo>
                  <a:pt x="425834" y="330658"/>
                </a:lnTo>
                <a:lnTo>
                  <a:pt x="434769" y="254768"/>
                </a:lnTo>
                <a:lnTo>
                  <a:pt x="439219" y="216476"/>
                </a:lnTo>
                <a:lnTo>
                  <a:pt x="443663" y="178979"/>
                </a:lnTo>
                <a:lnTo>
                  <a:pt x="452541" y="109451"/>
                </a:lnTo>
                <a:lnTo>
                  <a:pt x="461427" y="52340"/>
                </a:lnTo>
                <a:lnTo>
                  <a:pt x="470345" y="13804"/>
                </a:lnTo>
                <a:lnTo>
                  <a:pt x="479321" y="0"/>
                </a:lnTo>
                <a:lnTo>
                  <a:pt x="483818" y="4064"/>
                </a:lnTo>
                <a:lnTo>
                  <a:pt x="497216" y="55126"/>
                </a:lnTo>
                <a:lnTo>
                  <a:pt x="506102" y="113783"/>
                </a:lnTo>
                <a:lnTo>
                  <a:pt x="514980" y="184879"/>
                </a:lnTo>
                <a:lnTo>
                  <a:pt x="519423" y="223147"/>
                </a:lnTo>
                <a:lnTo>
                  <a:pt x="523874" y="262193"/>
                </a:lnTo>
                <a:lnTo>
                  <a:pt x="528335" y="301239"/>
                </a:lnTo>
                <a:lnTo>
                  <a:pt x="532809" y="339507"/>
                </a:lnTo>
                <a:lnTo>
                  <a:pt x="541809" y="410603"/>
                </a:lnTo>
                <a:lnTo>
                  <a:pt x="550900" y="469260"/>
                </a:lnTo>
                <a:lnTo>
                  <a:pt x="560106" y="509261"/>
                </a:lnTo>
                <a:lnTo>
                  <a:pt x="569450" y="524386"/>
                </a:lnTo>
                <a:lnTo>
                  <a:pt x="574196" y="520941"/>
                </a:lnTo>
                <a:lnTo>
                  <a:pt x="588787" y="471784"/>
                </a:lnTo>
                <a:lnTo>
                  <a:pt x="598732" y="414419"/>
                </a:lnTo>
                <a:lnTo>
                  <a:pt x="608780" y="344620"/>
                </a:lnTo>
                <a:lnTo>
                  <a:pt x="618868" y="268595"/>
                </a:lnTo>
                <a:lnTo>
                  <a:pt x="623908" y="230186"/>
                </a:lnTo>
                <a:lnTo>
                  <a:pt x="628936" y="192548"/>
                </a:lnTo>
                <a:lnTo>
                  <a:pt x="638922" y="122688"/>
                </a:lnTo>
                <a:lnTo>
                  <a:pt x="648764" y="65221"/>
                </a:lnTo>
                <a:lnTo>
                  <a:pt x="658402" y="26353"/>
                </a:lnTo>
                <a:lnTo>
                  <a:pt x="667773" y="12290"/>
                </a:lnTo>
                <a:lnTo>
                  <a:pt x="672343" y="16004"/>
                </a:lnTo>
                <a:lnTo>
                  <a:pt x="685635" y="63648"/>
                </a:lnTo>
                <a:lnTo>
                  <a:pt x="694228" y="118823"/>
                </a:lnTo>
                <a:lnTo>
                  <a:pt x="702678" y="186190"/>
                </a:lnTo>
                <a:lnTo>
                  <a:pt x="711046" y="260145"/>
                </a:lnTo>
                <a:lnTo>
                  <a:pt x="715218" y="297842"/>
                </a:lnTo>
                <a:lnTo>
                  <a:pt x="719393" y="335083"/>
                </a:lnTo>
                <a:lnTo>
                  <a:pt x="727781" y="405400"/>
                </a:lnTo>
                <a:lnTo>
                  <a:pt x="736271" y="465492"/>
                </a:lnTo>
                <a:lnTo>
                  <a:pt x="744926" y="509753"/>
                </a:lnTo>
                <a:lnTo>
                  <a:pt x="758556" y="534915"/>
                </a:lnTo>
                <a:lnTo>
                  <a:pt x="763744" y="532044"/>
                </a:lnTo>
                <a:lnTo>
                  <a:pt x="781203" y="497694"/>
                </a:lnTo>
                <a:lnTo>
                  <a:pt x="793681" y="458847"/>
                </a:lnTo>
                <a:lnTo>
                  <a:pt x="806144" y="412376"/>
                </a:lnTo>
                <a:lnTo>
                  <a:pt x="818000" y="362681"/>
                </a:lnTo>
                <a:lnTo>
                  <a:pt x="828660" y="314162"/>
                </a:lnTo>
                <a:lnTo>
                  <a:pt x="837533" y="271219"/>
                </a:lnTo>
                <a:lnTo>
                  <a:pt x="846204" y="226883"/>
                </a:lnTo>
                <a:lnTo>
                  <a:pt x="847562" y="219659"/>
                </a:lnTo>
                <a:lnTo>
                  <a:pt x="848031" y="21712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149734" y="5577840"/>
            <a:ext cx="985058" cy="627610"/>
          </a:xfrm>
          <a:prstGeom prst="rect">
            <a:avLst/>
          </a:prstGeom>
          <a:blipFill>
            <a:blip r:embed="rId1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598621" y="5843846"/>
            <a:ext cx="91439" cy="91439"/>
          </a:xfrm>
          <a:prstGeom prst="rect">
            <a:avLst/>
          </a:prstGeom>
          <a:blipFill>
            <a:blip r:embed="rId1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5196541" y="5615038"/>
            <a:ext cx="893444" cy="512445"/>
          </a:xfrm>
          <a:custGeom>
            <a:avLst/>
            <a:gdLst/>
            <a:ahLst/>
            <a:cxnLst/>
            <a:rect l="l" t="t" r="r" b="b"/>
            <a:pathLst>
              <a:path w="893445" h="512445">
                <a:moveTo>
                  <a:pt x="0" y="8192"/>
                </a:moveTo>
                <a:lnTo>
                  <a:pt x="204838" y="8192"/>
                </a:lnTo>
                <a:lnTo>
                  <a:pt x="290870" y="512095"/>
                </a:lnTo>
                <a:lnTo>
                  <a:pt x="393289" y="12289"/>
                </a:lnTo>
                <a:lnTo>
                  <a:pt x="893096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5141421" y="6425738"/>
            <a:ext cx="1180407" cy="698269"/>
          </a:xfrm>
          <a:prstGeom prst="rect">
            <a:avLst/>
          </a:prstGeom>
          <a:blipFill>
            <a:blip r:embed="rId1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5690060" y="6729152"/>
            <a:ext cx="91439" cy="91440"/>
          </a:xfrm>
          <a:prstGeom prst="rect">
            <a:avLst/>
          </a:prstGeom>
          <a:blipFill>
            <a:blip r:embed="rId1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5200638" y="6463070"/>
            <a:ext cx="1061085" cy="582295"/>
          </a:xfrm>
          <a:custGeom>
            <a:avLst/>
            <a:gdLst/>
            <a:ahLst/>
            <a:cxnLst/>
            <a:rect l="l" t="t" r="r" b="b"/>
            <a:pathLst>
              <a:path w="1061085" h="582295">
                <a:moveTo>
                  <a:pt x="0" y="491612"/>
                </a:moveTo>
                <a:lnTo>
                  <a:pt x="36870" y="118805"/>
                </a:lnTo>
                <a:lnTo>
                  <a:pt x="86031" y="311354"/>
                </a:lnTo>
                <a:lnTo>
                  <a:pt x="126999" y="40967"/>
                </a:lnTo>
                <a:lnTo>
                  <a:pt x="241708" y="553063"/>
                </a:lnTo>
                <a:lnTo>
                  <a:pt x="278579" y="299063"/>
                </a:lnTo>
                <a:lnTo>
                  <a:pt x="352321" y="467031"/>
                </a:lnTo>
                <a:lnTo>
                  <a:pt x="446547" y="57354"/>
                </a:lnTo>
                <a:lnTo>
                  <a:pt x="503902" y="581741"/>
                </a:lnTo>
                <a:lnTo>
                  <a:pt x="602225" y="340031"/>
                </a:lnTo>
                <a:lnTo>
                  <a:pt x="667773" y="471128"/>
                </a:lnTo>
                <a:lnTo>
                  <a:pt x="708741" y="110612"/>
                </a:lnTo>
                <a:lnTo>
                  <a:pt x="761999" y="0"/>
                </a:lnTo>
                <a:lnTo>
                  <a:pt x="761999" y="372805"/>
                </a:lnTo>
                <a:lnTo>
                  <a:pt x="811160" y="221225"/>
                </a:lnTo>
                <a:lnTo>
                  <a:pt x="868515" y="581741"/>
                </a:lnTo>
                <a:lnTo>
                  <a:pt x="966837" y="118805"/>
                </a:lnTo>
                <a:lnTo>
                  <a:pt x="987321" y="274483"/>
                </a:lnTo>
                <a:lnTo>
                  <a:pt x="1044676" y="131096"/>
                </a:lnTo>
                <a:lnTo>
                  <a:pt x="1061063" y="467031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6384174" y="2896985"/>
            <a:ext cx="174567" cy="182879"/>
          </a:xfrm>
          <a:prstGeom prst="rect">
            <a:avLst/>
          </a:prstGeom>
          <a:blipFill>
            <a:blip r:embed="rId1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6429670" y="2920843"/>
            <a:ext cx="82550" cy="92710"/>
          </a:xfrm>
          <a:custGeom>
            <a:avLst/>
            <a:gdLst/>
            <a:ahLst/>
            <a:cxnLst/>
            <a:rect l="l" t="t" r="r" b="b"/>
            <a:pathLst>
              <a:path w="82550" h="92710">
                <a:moveTo>
                  <a:pt x="0" y="0"/>
                </a:moveTo>
                <a:lnTo>
                  <a:pt x="81936" y="0"/>
                </a:lnTo>
                <a:lnTo>
                  <a:pt x="81936" y="92363"/>
                </a:lnTo>
                <a:lnTo>
                  <a:pt x="0" y="923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6500552" y="2768138"/>
            <a:ext cx="286789" cy="315883"/>
          </a:xfrm>
          <a:prstGeom prst="rect">
            <a:avLst/>
          </a:prstGeom>
          <a:blipFill>
            <a:blip r:embed="rId1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6600304" y="2880360"/>
            <a:ext cx="91440" cy="91439"/>
          </a:xfrm>
          <a:prstGeom prst="rect">
            <a:avLst/>
          </a:prstGeom>
          <a:blipFill>
            <a:blip r:embed="rId1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6544383" y="2792694"/>
            <a:ext cx="196215" cy="221615"/>
          </a:xfrm>
          <a:custGeom>
            <a:avLst/>
            <a:gdLst/>
            <a:ahLst/>
            <a:cxnLst/>
            <a:rect l="l" t="t" r="r" b="b"/>
            <a:pathLst>
              <a:path w="196215" h="221614">
                <a:moveTo>
                  <a:pt x="0" y="0"/>
                </a:moveTo>
                <a:lnTo>
                  <a:pt x="196090" y="0"/>
                </a:lnTo>
                <a:lnTo>
                  <a:pt x="196090" y="221043"/>
                </a:lnTo>
                <a:lnTo>
                  <a:pt x="0" y="22104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6729153" y="2701635"/>
            <a:ext cx="349134" cy="382385"/>
          </a:xfrm>
          <a:prstGeom prst="rect">
            <a:avLst/>
          </a:prstGeom>
          <a:blipFill>
            <a:blip r:embed="rId1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6862156" y="2847108"/>
            <a:ext cx="91440" cy="91439"/>
          </a:xfrm>
          <a:prstGeom prst="rect">
            <a:avLst/>
          </a:prstGeom>
          <a:blipFill>
            <a:blip r:embed="rId1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6775159" y="2724330"/>
            <a:ext cx="257175" cy="289560"/>
          </a:xfrm>
          <a:custGeom>
            <a:avLst/>
            <a:gdLst/>
            <a:ahLst/>
            <a:cxnLst/>
            <a:rect l="l" t="t" r="r" b="b"/>
            <a:pathLst>
              <a:path w="257175" h="289560">
                <a:moveTo>
                  <a:pt x="0" y="0"/>
                </a:moveTo>
                <a:lnTo>
                  <a:pt x="256735" y="0"/>
                </a:lnTo>
                <a:lnTo>
                  <a:pt x="256735" y="289407"/>
                </a:lnTo>
                <a:lnTo>
                  <a:pt x="0" y="28940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7024254" y="2606040"/>
            <a:ext cx="436418" cy="477981"/>
          </a:xfrm>
          <a:prstGeom prst="rect">
            <a:avLst/>
          </a:prstGeom>
          <a:blipFill>
            <a:blip r:embed="rId1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7198822" y="2801388"/>
            <a:ext cx="91440" cy="91439"/>
          </a:xfrm>
          <a:prstGeom prst="rect">
            <a:avLst/>
          </a:prstGeom>
          <a:blipFill>
            <a:blip r:embed="rId1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7068218" y="2628762"/>
            <a:ext cx="344805" cy="388620"/>
          </a:xfrm>
          <a:custGeom>
            <a:avLst/>
            <a:gdLst/>
            <a:ahLst/>
            <a:cxnLst/>
            <a:rect l="l" t="t" r="r" b="b"/>
            <a:pathLst>
              <a:path w="344804" h="388619">
                <a:moveTo>
                  <a:pt x="0" y="0"/>
                </a:moveTo>
                <a:lnTo>
                  <a:pt x="344677" y="0"/>
                </a:lnTo>
                <a:lnTo>
                  <a:pt x="344677" y="388541"/>
                </a:lnTo>
                <a:lnTo>
                  <a:pt x="0" y="38854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6350923" y="3661756"/>
            <a:ext cx="436418" cy="482138"/>
          </a:xfrm>
          <a:prstGeom prst="rect">
            <a:avLst/>
          </a:prstGeom>
          <a:blipFill>
            <a:blip r:embed="rId1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6525490" y="3857105"/>
            <a:ext cx="91440" cy="91439"/>
          </a:xfrm>
          <a:prstGeom prst="rect">
            <a:avLst/>
          </a:prstGeom>
          <a:blipFill>
            <a:blip r:embed="rId1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6395796" y="3686464"/>
            <a:ext cx="344805" cy="388620"/>
          </a:xfrm>
          <a:custGeom>
            <a:avLst/>
            <a:gdLst/>
            <a:ahLst/>
            <a:cxnLst/>
            <a:rect l="l" t="t" r="r" b="b"/>
            <a:pathLst>
              <a:path w="344804" h="388620">
                <a:moveTo>
                  <a:pt x="0" y="0"/>
                </a:moveTo>
                <a:lnTo>
                  <a:pt x="344677" y="0"/>
                </a:lnTo>
                <a:lnTo>
                  <a:pt x="344677" y="388541"/>
                </a:lnTo>
                <a:lnTo>
                  <a:pt x="0" y="38854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6729153" y="3761509"/>
            <a:ext cx="349134" cy="382385"/>
          </a:xfrm>
          <a:prstGeom prst="rect">
            <a:avLst/>
          </a:prstGeom>
          <a:blipFill>
            <a:blip r:embed="rId1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6862156" y="3906982"/>
            <a:ext cx="91440" cy="91439"/>
          </a:xfrm>
          <a:prstGeom prst="rect">
            <a:avLst/>
          </a:prstGeom>
          <a:blipFill>
            <a:blip r:embed="rId1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6775159" y="3785598"/>
            <a:ext cx="257175" cy="289560"/>
          </a:xfrm>
          <a:custGeom>
            <a:avLst/>
            <a:gdLst/>
            <a:ahLst/>
            <a:cxnLst/>
            <a:rect l="l" t="t" r="r" b="b"/>
            <a:pathLst>
              <a:path w="257175" h="289560">
                <a:moveTo>
                  <a:pt x="0" y="0"/>
                </a:moveTo>
                <a:lnTo>
                  <a:pt x="256735" y="0"/>
                </a:lnTo>
                <a:lnTo>
                  <a:pt x="256735" y="289407"/>
                </a:lnTo>
                <a:lnTo>
                  <a:pt x="0" y="28940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7011785" y="3832167"/>
            <a:ext cx="286789" cy="311727"/>
          </a:xfrm>
          <a:prstGeom prst="rect">
            <a:avLst/>
          </a:prstGeom>
          <a:blipFill>
            <a:blip r:embed="rId1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7111538" y="3940231"/>
            <a:ext cx="91440" cy="91439"/>
          </a:xfrm>
          <a:prstGeom prst="rect">
            <a:avLst/>
          </a:prstGeom>
          <a:blipFill>
            <a:blip r:embed="rId1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7057285" y="3853960"/>
            <a:ext cx="196215" cy="221615"/>
          </a:xfrm>
          <a:custGeom>
            <a:avLst/>
            <a:gdLst/>
            <a:ahLst/>
            <a:cxnLst/>
            <a:rect l="l" t="t" r="r" b="b"/>
            <a:pathLst>
              <a:path w="196215" h="221614">
                <a:moveTo>
                  <a:pt x="0" y="0"/>
                </a:moveTo>
                <a:lnTo>
                  <a:pt x="196090" y="0"/>
                </a:lnTo>
                <a:lnTo>
                  <a:pt x="196090" y="221044"/>
                </a:lnTo>
                <a:lnTo>
                  <a:pt x="0" y="2210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7227916" y="3961014"/>
            <a:ext cx="174567" cy="182879"/>
          </a:xfrm>
          <a:prstGeom prst="rect">
            <a:avLst/>
          </a:prstGeom>
          <a:blipFill>
            <a:blip r:embed="rId1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7274425" y="3982642"/>
            <a:ext cx="82550" cy="92710"/>
          </a:xfrm>
          <a:custGeom>
            <a:avLst/>
            <a:gdLst/>
            <a:ahLst/>
            <a:cxnLst/>
            <a:rect l="l" t="t" r="r" b="b"/>
            <a:pathLst>
              <a:path w="82550" h="92710">
                <a:moveTo>
                  <a:pt x="0" y="0"/>
                </a:moveTo>
                <a:lnTo>
                  <a:pt x="81936" y="0"/>
                </a:lnTo>
                <a:lnTo>
                  <a:pt x="81936" y="92363"/>
                </a:lnTo>
                <a:lnTo>
                  <a:pt x="0" y="923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6471457" y="4879571"/>
            <a:ext cx="174567" cy="182880"/>
          </a:xfrm>
          <a:prstGeom prst="rect">
            <a:avLst/>
          </a:prstGeom>
          <a:blipFill>
            <a:blip r:embed="rId1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6518705" y="4900684"/>
            <a:ext cx="82550" cy="92710"/>
          </a:xfrm>
          <a:custGeom>
            <a:avLst/>
            <a:gdLst/>
            <a:ahLst/>
            <a:cxnLst/>
            <a:rect l="l" t="t" r="r" b="b"/>
            <a:pathLst>
              <a:path w="82550" h="92710">
                <a:moveTo>
                  <a:pt x="0" y="0"/>
                </a:moveTo>
                <a:lnTo>
                  <a:pt x="81935" y="0"/>
                </a:lnTo>
                <a:lnTo>
                  <a:pt x="81935" y="92363"/>
                </a:lnTo>
                <a:lnTo>
                  <a:pt x="0" y="923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7219603" y="4879571"/>
            <a:ext cx="174567" cy="182880"/>
          </a:xfrm>
          <a:prstGeom prst="rect">
            <a:avLst/>
          </a:prstGeom>
          <a:blipFill>
            <a:blip r:embed="rId1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7265406" y="4903200"/>
            <a:ext cx="82550" cy="92710"/>
          </a:xfrm>
          <a:custGeom>
            <a:avLst/>
            <a:gdLst/>
            <a:ahLst/>
            <a:cxnLst/>
            <a:rect l="l" t="t" r="r" b="b"/>
            <a:pathLst>
              <a:path w="82550" h="92710">
                <a:moveTo>
                  <a:pt x="0" y="0"/>
                </a:moveTo>
                <a:lnTo>
                  <a:pt x="81936" y="0"/>
                </a:lnTo>
                <a:lnTo>
                  <a:pt x="81936" y="92363"/>
                </a:lnTo>
                <a:lnTo>
                  <a:pt x="0" y="923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6575366" y="4825537"/>
            <a:ext cx="253538" cy="274319"/>
          </a:xfrm>
          <a:prstGeom prst="rect">
            <a:avLst/>
          </a:prstGeom>
          <a:blipFill>
            <a:blip r:embed="rId1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6620038" y="4849166"/>
            <a:ext cx="161925" cy="182245"/>
          </a:xfrm>
          <a:custGeom>
            <a:avLst/>
            <a:gdLst/>
            <a:ahLst/>
            <a:cxnLst/>
            <a:rect l="l" t="t" r="r" b="b"/>
            <a:pathLst>
              <a:path w="161925" h="182245">
                <a:moveTo>
                  <a:pt x="0" y="0"/>
                </a:moveTo>
                <a:lnTo>
                  <a:pt x="161404" y="0"/>
                </a:lnTo>
                <a:lnTo>
                  <a:pt x="161404" y="181945"/>
                </a:lnTo>
                <a:lnTo>
                  <a:pt x="0" y="18194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6762403" y="4763192"/>
            <a:ext cx="349134" cy="382385"/>
          </a:xfrm>
          <a:prstGeom prst="rect">
            <a:avLst/>
          </a:prstGeom>
          <a:blipFill>
            <a:blip r:embed="rId1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6891251" y="4908665"/>
            <a:ext cx="91440" cy="91439"/>
          </a:xfrm>
          <a:prstGeom prst="rect">
            <a:avLst/>
          </a:prstGeom>
          <a:blipFill>
            <a:blip r:embed="rId1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6807384" y="4787703"/>
            <a:ext cx="257175" cy="289560"/>
          </a:xfrm>
          <a:custGeom>
            <a:avLst/>
            <a:gdLst/>
            <a:ahLst/>
            <a:cxnLst/>
            <a:rect l="l" t="t" r="r" b="b"/>
            <a:pathLst>
              <a:path w="257175" h="289560">
                <a:moveTo>
                  <a:pt x="0" y="0"/>
                </a:moveTo>
                <a:lnTo>
                  <a:pt x="256736" y="0"/>
                </a:lnTo>
                <a:lnTo>
                  <a:pt x="256736" y="289407"/>
                </a:lnTo>
                <a:lnTo>
                  <a:pt x="0" y="28940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7040880" y="4825537"/>
            <a:ext cx="253538" cy="274319"/>
          </a:xfrm>
          <a:prstGeom prst="rect">
            <a:avLst/>
          </a:prstGeom>
          <a:blipFill>
            <a:blip r:embed="rId1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7087873" y="4849628"/>
            <a:ext cx="161925" cy="182245"/>
          </a:xfrm>
          <a:custGeom>
            <a:avLst/>
            <a:gdLst/>
            <a:ahLst/>
            <a:cxnLst/>
            <a:rect l="l" t="t" r="r" b="b"/>
            <a:pathLst>
              <a:path w="161925" h="182245">
                <a:moveTo>
                  <a:pt x="0" y="0"/>
                </a:moveTo>
                <a:lnTo>
                  <a:pt x="161405" y="0"/>
                </a:lnTo>
                <a:lnTo>
                  <a:pt x="161405" y="181945"/>
                </a:lnTo>
                <a:lnTo>
                  <a:pt x="0" y="18194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6342611" y="5760720"/>
            <a:ext cx="174567" cy="182880"/>
          </a:xfrm>
          <a:prstGeom prst="rect">
            <a:avLst/>
          </a:prstGeom>
          <a:blipFill>
            <a:blip r:embed="rId1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6388703" y="5782536"/>
            <a:ext cx="82550" cy="92710"/>
          </a:xfrm>
          <a:custGeom>
            <a:avLst/>
            <a:gdLst/>
            <a:ahLst/>
            <a:cxnLst/>
            <a:rect l="l" t="t" r="r" b="b"/>
            <a:pathLst>
              <a:path w="82550" h="92710">
                <a:moveTo>
                  <a:pt x="0" y="0"/>
                </a:moveTo>
                <a:lnTo>
                  <a:pt x="81936" y="0"/>
                </a:lnTo>
                <a:lnTo>
                  <a:pt x="81936" y="92362"/>
                </a:lnTo>
                <a:lnTo>
                  <a:pt x="0" y="923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6446520" y="5760720"/>
            <a:ext cx="170410" cy="182880"/>
          </a:xfrm>
          <a:prstGeom prst="rect">
            <a:avLst/>
          </a:prstGeom>
          <a:blipFill>
            <a:blip r:embed="rId1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6490571" y="5782536"/>
            <a:ext cx="82550" cy="92710"/>
          </a:xfrm>
          <a:custGeom>
            <a:avLst/>
            <a:gdLst/>
            <a:ahLst/>
            <a:cxnLst/>
            <a:rect l="l" t="t" r="r" b="b"/>
            <a:pathLst>
              <a:path w="82550" h="92710">
                <a:moveTo>
                  <a:pt x="0" y="0"/>
                </a:moveTo>
                <a:lnTo>
                  <a:pt x="81936" y="0"/>
                </a:lnTo>
                <a:lnTo>
                  <a:pt x="81936" y="92362"/>
                </a:lnTo>
                <a:lnTo>
                  <a:pt x="0" y="923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6542116" y="5760720"/>
            <a:ext cx="174567" cy="182880"/>
          </a:xfrm>
          <a:prstGeom prst="rect">
            <a:avLst/>
          </a:prstGeom>
          <a:blipFill>
            <a:blip r:embed="rId1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6589169" y="5782536"/>
            <a:ext cx="82550" cy="92710"/>
          </a:xfrm>
          <a:custGeom>
            <a:avLst/>
            <a:gdLst/>
            <a:ahLst/>
            <a:cxnLst/>
            <a:rect l="l" t="t" r="r" b="b"/>
            <a:pathLst>
              <a:path w="82550" h="92710">
                <a:moveTo>
                  <a:pt x="0" y="0"/>
                </a:moveTo>
                <a:lnTo>
                  <a:pt x="81935" y="0"/>
                </a:lnTo>
                <a:lnTo>
                  <a:pt x="81935" y="92362"/>
                </a:lnTo>
                <a:lnTo>
                  <a:pt x="0" y="923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6646025" y="5760720"/>
            <a:ext cx="174567" cy="182880"/>
          </a:xfrm>
          <a:prstGeom prst="rect">
            <a:avLst/>
          </a:prstGeom>
          <a:blipFill>
            <a:blip r:embed="rId1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6693222" y="5782161"/>
            <a:ext cx="82550" cy="92710"/>
          </a:xfrm>
          <a:custGeom>
            <a:avLst/>
            <a:gdLst/>
            <a:ahLst/>
            <a:cxnLst/>
            <a:rect l="l" t="t" r="r" b="b"/>
            <a:pathLst>
              <a:path w="82550" h="92710">
                <a:moveTo>
                  <a:pt x="0" y="0"/>
                </a:moveTo>
                <a:lnTo>
                  <a:pt x="81936" y="0"/>
                </a:lnTo>
                <a:lnTo>
                  <a:pt x="81936" y="92363"/>
                </a:lnTo>
                <a:lnTo>
                  <a:pt x="0" y="923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6749934" y="5760720"/>
            <a:ext cx="174567" cy="182880"/>
          </a:xfrm>
          <a:prstGeom prst="rect">
            <a:avLst/>
          </a:prstGeom>
          <a:blipFill>
            <a:blip r:embed="rId1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6796451" y="5782192"/>
            <a:ext cx="82550" cy="92710"/>
          </a:xfrm>
          <a:custGeom>
            <a:avLst/>
            <a:gdLst/>
            <a:ahLst/>
            <a:cxnLst/>
            <a:rect l="l" t="t" r="r" b="b"/>
            <a:pathLst>
              <a:path w="82550" h="92710">
                <a:moveTo>
                  <a:pt x="0" y="0"/>
                </a:moveTo>
                <a:lnTo>
                  <a:pt x="81936" y="0"/>
                </a:lnTo>
                <a:lnTo>
                  <a:pt x="81936" y="92363"/>
                </a:lnTo>
                <a:lnTo>
                  <a:pt x="0" y="923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6858000" y="5710843"/>
            <a:ext cx="253538" cy="274319"/>
          </a:xfrm>
          <a:prstGeom prst="rect">
            <a:avLst/>
          </a:prstGeom>
          <a:blipFill>
            <a:blip r:embed="rId1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6902715" y="5734791"/>
            <a:ext cx="161925" cy="182245"/>
          </a:xfrm>
          <a:custGeom>
            <a:avLst/>
            <a:gdLst/>
            <a:ahLst/>
            <a:cxnLst/>
            <a:rect l="l" t="t" r="r" b="b"/>
            <a:pathLst>
              <a:path w="161925" h="182245">
                <a:moveTo>
                  <a:pt x="0" y="0"/>
                </a:moveTo>
                <a:lnTo>
                  <a:pt x="161405" y="0"/>
                </a:lnTo>
                <a:lnTo>
                  <a:pt x="161405" y="181945"/>
                </a:lnTo>
                <a:lnTo>
                  <a:pt x="0" y="18194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7032566" y="5760720"/>
            <a:ext cx="174567" cy="182880"/>
          </a:xfrm>
          <a:prstGeom prst="rect">
            <a:avLst/>
          </a:prstGeom>
          <a:blipFill>
            <a:blip r:embed="rId1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7079416" y="5783487"/>
            <a:ext cx="82550" cy="92710"/>
          </a:xfrm>
          <a:custGeom>
            <a:avLst/>
            <a:gdLst/>
            <a:ahLst/>
            <a:cxnLst/>
            <a:rect l="l" t="t" r="r" b="b"/>
            <a:pathLst>
              <a:path w="82550" h="92710">
                <a:moveTo>
                  <a:pt x="0" y="0"/>
                </a:moveTo>
                <a:lnTo>
                  <a:pt x="81936" y="0"/>
                </a:lnTo>
                <a:lnTo>
                  <a:pt x="81936" y="92363"/>
                </a:lnTo>
                <a:lnTo>
                  <a:pt x="0" y="923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7136475" y="5760720"/>
            <a:ext cx="174567" cy="182880"/>
          </a:xfrm>
          <a:prstGeom prst="rect">
            <a:avLst/>
          </a:prstGeom>
          <a:blipFill>
            <a:blip r:embed="rId1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7183470" y="5783114"/>
            <a:ext cx="82550" cy="92710"/>
          </a:xfrm>
          <a:custGeom>
            <a:avLst/>
            <a:gdLst/>
            <a:ahLst/>
            <a:cxnLst/>
            <a:rect l="l" t="t" r="r" b="b"/>
            <a:pathLst>
              <a:path w="82550" h="92710">
                <a:moveTo>
                  <a:pt x="0" y="0"/>
                </a:moveTo>
                <a:lnTo>
                  <a:pt x="81935" y="0"/>
                </a:lnTo>
                <a:lnTo>
                  <a:pt x="81935" y="92363"/>
                </a:lnTo>
                <a:lnTo>
                  <a:pt x="0" y="923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7240385" y="5760720"/>
            <a:ext cx="174567" cy="182880"/>
          </a:xfrm>
          <a:prstGeom prst="rect">
            <a:avLst/>
          </a:prstGeom>
          <a:blipFill>
            <a:blip r:embed="rId1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7286700" y="5783143"/>
            <a:ext cx="82550" cy="92710"/>
          </a:xfrm>
          <a:custGeom>
            <a:avLst/>
            <a:gdLst/>
            <a:ahLst/>
            <a:cxnLst/>
            <a:rect l="l" t="t" r="r" b="b"/>
            <a:pathLst>
              <a:path w="82550" h="92710">
                <a:moveTo>
                  <a:pt x="0" y="0"/>
                </a:moveTo>
                <a:lnTo>
                  <a:pt x="81936" y="0"/>
                </a:lnTo>
                <a:lnTo>
                  <a:pt x="81936" y="92363"/>
                </a:lnTo>
                <a:lnTo>
                  <a:pt x="0" y="923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6338454" y="6621087"/>
            <a:ext cx="253538" cy="270163"/>
          </a:xfrm>
          <a:prstGeom prst="rect">
            <a:avLst/>
          </a:prstGeom>
          <a:blipFill>
            <a:blip r:embed="rId1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6382978" y="6641753"/>
            <a:ext cx="161925" cy="182245"/>
          </a:xfrm>
          <a:custGeom>
            <a:avLst/>
            <a:gdLst/>
            <a:ahLst/>
            <a:cxnLst/>
            <a:rect l="l" t="t" r="r" b="b"/>
            <a:pathLst>
              <a:path w="161925" h="182245">
                <a:moveTo>
                  <a:pt x="0" y="0"/>
                </a:moveTo>
                <a:lnTo>
                  <a:pt x="161405" y="0"/>
                </a:lnTo>
                <a:lnTo>
                  <a:pt x="161405" y="181945"/>
                </a:lnTo>
                <a:lnTo>
                  <a:pt x="0" y="18194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6513022" y="6666807"/>
            <a:ext cx="174567" cy="182880"/>
          </a:xfrm>
          <a:prstGeom prst="rect">
            <a:avLst/>
          </a:prstGeom>
          <a:blipFill>
            <a:blip r:embed="rId1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6559673" y="6689316"/>
            <a:ext cx="82550" cy="92710"/>
          </a:xfrm>
          <a:custGeom>
            <a:avLst/>
            <a:gdLst/>
            <a:ahLst/>
            <a:cxnLst/>
            <a:rect l="l" t="t" r="r" b="b"/>
            <a:pathLst>
              <a:path w="82550" h="92709">
                <a:moveTo>
                  <a:pt x="0" y="0"/>
                </a:moveTo>
                <a:lnTo>
                  <a:pt x="81936" y="0"/>
                </a:lnTo>
                <a:lnTo>
                  <a:pt x="81936" y="92363"/>
                </a:lnTo>
                <a:lnTo>
                  <a:pt x="0" y="923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6612774" y="6650181"/>
            <a:ext cx="207818" cy="224443"/>
          </a:xfrm>
          <a:prstGeom prst="rect">
            <a:avLst/>
          </a:prstGeom>
          <a:blipFill>
            <a:blip r:embed="rId1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6658536" y="6673913"/>
            <a:ext cx="116839" cy="132080"/>
          </a:xfrm>
          <a:custGeom>
            <a:avLst/>
            <a:gdLst/>
            <a:ahLst/>
            <a:cxnLst/>
            <a:rect l="l" t="t" r="r" b="b"/>
            <a:pathLst>
              <a:path w="116840" h="132079">
                <a:moveTo>
                  <a:pt x="0" y="0"/>
                </a:moveTo>
                <a:lnTo>
                  <a:pt x="116621" y="0"/>
                </a:lnTo>
                <a:lnTo>
                  <a:pt x="116621" y="131462"/>
                </a:lnTo>
                <a:lnTo>
                  <a:pt x="0" y="1314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6754090" y="6650181"/>
            <a:ext cx="207818" cy="224443"/>
          </a:xfrm>
          <a:prstGeom prst="rect">
            <a:avLst/>
          </a:prstGeom>
          <a:blipFill>
            <a:blip r:embed="rId1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6800553" y="6674577"/>
            <a:ext cx="116839" cy="132080"/>
          </a:xfrm>
          <a:custGeom>
            <a:avLst/>
            <a:gdLst/>
            <a:ahLst/>
            <a:cxnLst/>
            <a:rect l="l" t="t" r="r" b="b"/>
            <a:pathLst>
              <a:path w="116840" h="132079">
                <a:moveTo>
                  <a:pt x="0" y="0"/>
                </a:moveTo>
                <a:lnTo>
                  <a:pt x="116621" y="0"/>
                </a:lnTo>
                <a:lnTo>
                  <a:pt x="116621" y="131462"/>
                </a:lnTo>
                <a:lnTo>
                  <a:pt x="0" y="1314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6887094" y="6666807"/>
            <a:ext cx="174567" cy="182880"/>
          </a:xfrm>
          <a:prstGeom prst="rect">
            <a:avLst/>
          </a:prstGeom>
          <a:blipFill>
            <a:blip r:embed="rId1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6934395" y="6689690"/>
            <a:ext cx="82550" cy="92710"/>
          </a:xfrm>
          <a:custGeom>
            <a:avLst/>
            <a:gdLst/>
            <a:ahLst/>
            <a:cxnLst/>
            <a:rect l="l" t="t" r="r" b="b"/>
            <a:pathLst>
              <a:path w="82550" h="92709">
                <a:moveTo>
                  <a:pt x="0" y="0"/>
                </a:moveTo>
                <a:lnTo>
                  <a:pt x="81936" y="0"/>
                </a:lnTo>
                <a:lnTo>
                  <a:pt x="81936" y="92363"/>
                </a:lnTo>
                <a:lnTo>
                  <a:pt x="0" y="923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6991003" y="6666807"/>
            <a:ext cx="174567" cy="182880"/>
          </a:xfrm>
          <a:prstGeom prst="rect">
            <a:avLst/>
          </a:prstGeom>
          <a:blipFill>
            <a:blip r:embed="rId1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7038449" y="6689316"/>
            <a:ext cx="82550" cy="92710"/>
          </a:xfrm>
          <a:custGeom>
            <a:avLst/>
            <a:gdLst/>
            <a:ahLst/>
            <a:cxnLst/>
            <a:rect l="l" t="t" r="r" b="b"/>
            <a:pathLst>
              <a:path w="82550" h="92709">
                <a:moveTo>
                  <a:pt x="0" y="0"/>
                </a:moveTo>
                <a:lnTo>
                  <a:pt x="81936" y="0"/>
                </a:lnTo>
                <a:lnTo>
                  <a:pt x="81936" y="92363"/>
                </a:lnTo>
                <a:lnTo>
                  <a:pt x="0" y="923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7094911" y="6666807"/>
            <a:ext cx="174567" cy="182880"/>
          </a:xfrm>
          <a:prstGeom prst="rect">
            <a:avLst/>
          </a:prstGeom>
          <a:blipFill>
            <a:blip r:embed="rId1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7141679" y="6689346"/>
            <a:ext cx="82550" cy="92710"/>
          </a:xfrm>
          <a:custGeom>
            <a:avLst/>
            <a:gdLst/>
            <a:ahLst/>
            <a:cxnLst/>
            <a:rect l="l" t="t" r="r" b="b"/>
            <a:pathLst>
              <a:path w="82550" h="92709">
                <a:moveTo>
                  <a:pt x="0" y="0"/>
                </a:moveTo>
                <a:lnTo>
                  <a:pt x="81935" y="0"/>
                </a:lnTo>
                <a:lnTo>
                  <a:pt x="81935" y="92362"/>
                </a:lnTo>
                <a:lnTo>
                  <a:pt x="0" y="923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7198822" y="6629400"/>
            <a:ext cx="249381" cy="274320"/>
          </a:xfrm>
          <a:prstGeom prst="rect">
            <a:avLst/>
          </a:prstGeom>
          <a:blipFill>
            <a:blip r:embed="rId1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7243006" y="6651452"/>
            <a:ext cx="161925" cy="182245"/>
          </a:xfrm>
          <a:custGeom>
            <a:avLst/>
            <a:gdLst/>
            <a:ahLst/>
            <a:cxnLst/>
            <a:rect l="l" t="t" r="r" b="b"/>
            <a:pathLst>
              <a:path w="161925" h="182245">
                <a:moveTo>
                  <a:pt x="0" y="0"/>
                </a:moveTo>
                <a:lnTo>
                  <a:pt x="161404" y="0"/>
                </a:lnTo>
                <a:lnTo>
                  <a:pt x="161404" y="181945"/>
                </a:lnTo>
                <a:lnTo>
                  <a:pt x="0" y="18194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7498080" y="2763982"/>
            <a:ext cx="224443" cy="228600"/>
          </a:xfrm>
          <a:prstGeom prst="rect">
            <a:avLst/>
          </a:prstGeom>
          <a:blipFill>
            <a:blip r:embed="rId1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7543994" y="2788063"/>
            <a:ext cx="131445" cy="137160"/>
          </a:xfrm>
          <a:custGeom>
            <a:avLst/>
            <a:gdLst/>
            <a:ahLst/>
            <a:cxnLst/>
            <a:rect l="l" t="t" r="r" b="b"/>
            <a:pathLst>
              <a:path w="131445" h="137160">
                <a:moveTo>
                  <a:pt x="0" y="0"/>
                </a:moveTo>
                <a:lnTo>
                  <a:pt x="131095" y="0"/>
                </a:lnTo>
                <a:lnTo>
                  <a:pt x="131095" y="136592"/>
                </a:lnTo>
                <a:lnTo>
                  <a:pt x="0" y="136592"/>
                </a:lnTo>
                <a:lnTo>
                  <a:pt x="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7631083" y="2763982"/>
            <a:ext cx="220287" cy="228600"/>
          </a:xfrm>
          <a:prstGeom prst="rect">
            <a:avLst/>
          </a:prstGeom>
          <a:blipFill>
            <a:blip r:embed="rId1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7675090" y="2788063"/>
            <a:ext cx="131445" cy="137160"/>
          </a:xfrm>
          <a:custGeom>
            <a:avLst/>
            <a:gdLst/>
            <a:ahLst/>
            <a:cxnLst/>
            <a:rect l="l" t="t" r="r" b="b"/>
            <a:pathLst>
              <a:path w="131445" h="137160">
                <a:moveTo>
                  <a:pt x="0" y="0"/>
                </a:moveTo>
                <a:lnTo>
                  <a:pt x="131095" y="0"/>
                </a:lnTo>
                <a:lnTo>
                  <a:pt x="131095" y="136592"/>
                </a:lnTo>
                <a:lnTo>
                  <a:pt x="0" y="136592"/>
                </a:lnTo>
                <a:lnTo>
                  <a:pt x="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7759930" y="2763982"/>
            <a:ext cx="224443" cy="228600"/>
          </a:xfrm>
          <a:prstGeom prst="rect">
            <a:avLst/>
          </a:prstGeom>
          <a:blipFill>
            <a:blip r:embed="rId1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7806185" y="2788063"/>
            <a:ext cx="131445" cy="137160"/>
          </a:xfrm>
          <a:custGeom>
            <a:avLst/>
            <a:gdLst/>
            <a:ahLst/>
            <a:cxnLst/>
            <a:rect l="l" t="t" r="r" b="b"/>
            <a:pathLst>
              <a:path w="131445" h="137160">
                <a:moveTo>
                  <a:pt x="0" y="0"/>
                </a:moveTo>
                <a:lnTo>
                  <a:pt x="131095" y="0"/>
                </a:lnTo>
                <a:lnTo>
                  <a:pt x="131095" y="136592"/>
                </a:lnTo>
                <a:lnTo>
                  <a:pt x="0" y="136592"/>
                </a:lnTo>
                <a:lnTo>
                  <a:pt x="0" y="0"/>
                </a:lnTo>
                <a:close/>
              </a:path>
            </a:pathLst>
          </a:custGeom>
          <a:solidFill>
            <a:srgbClr val="B5B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7892934" y="2763982"/>
            <a:ext cx="220287" cy="228600"/>
          </a:xfrm>
          <a:prstGeom prst="rect">
            <a:avLst/>
          </a:prstGeom>
          <a:blipFill>
            <a:blip r:embed="rId1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7937281" y="2788063"/>
            <a:ext cx="131445" cy="137160"/>
          </a:xfrm>
          <a:custGeom>
            <a:avLst/>
            <a:gdLst/>
            <a:ahLst/>
            <a:cxnLst/>
            <a:rect l="l" t="t" r="r" b="b"/>
            <a:pathLst>
              <a:path w="131445" h="137160">
                <a:moveTo>
                  <a:pt x="0" y="0"/>
                </a:moveTo>
                <a:lnTo>
                  <a:pt x="131095" y="0"/>
                </a:lnTo>
                <a:lnTo>
                  <a:pt x="131095" y="136592"/>
                </a:lnTo>
                <a:lnTo>
                  <a:pt x="0" y="136592"/>
                </a:lnTo>
                <a:lnTo>
                  <a:pt x="0" y="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8021782" y="2763982"/>
            <a:ext cx="224443" cy="228600"/>
          </a:xfrm>
          <a:prstGeom prst="rect">
            <a:avLst/>
          </a:prstGeom>
          <a:blipFill>
            <a:blip r:embed="rId1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8068377" y="2788063"/>
            <a:ext cx="131445" cy="137160"/>
          </a:xfrm>
          <a:custGeom>
            <a:avLst/>
            <a:gdLst/>
            <a:ahLst/>
            <a:cxnLst/>
            <a:rect l="l" t="t" r="r" b="b"/>
            <a:pathLst>
              <a:path w="131445" h="137160">
                <a:moveTo>
                  <a:pt x="0" y="0"/>
                </a:moveTo>
                <a:lnTo>
                  <a:pt x="131095" y="0"/>
                </a:lnTo>
                <a:lnTo>
                  <a:pt x="131095" y="136592"/>
                </a:lnTo>
                <a:lnTo>
                  <a:pt x="0" y="136592"/>
                </a:lnTo>
                <a:lnTo>
                  <a:pt x="0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8154785" y="2763982"/>
            <a:ext cx="220287" cy="228600"/>
          </a:xfrm>
          <a:prstGeom prst="rect">
            <a:avLst/>
          </a:prstGeom>
          <a:blipFill>
            <a:blip r:embed="rId1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8199473" y="2788063"/>
            <a:ext cx="131445" cy="137160"/>
          </a:xfrm>
          <a:custGeom>
            <a:avLst/>
            <a:gdLst/>
            <a:ahLst/>
            <a:cxnLst/>
            <a:rect l="l" t="t" r="r" b="b"/>
            <a:pathLst>
              <a:path w="131445" h="137160">
                <a:moveTo>
                  <a:pt x="0" y="0"/>
                </a:moveTo>
                <a:lnTo>
                  <a:pt x="131095" y="0"/>
                </a:lnTo>
                <a:lnTo>
                  <a:pt x="131095" y="136592"/>
                </a:lnTo>
                <a:lnTo>
                  <a:pt x="0" y="136592"/>
                </a:lnTo>
                <a:lnTo>
                  <a:pt x="0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8283632" y="2763982"/>
            <a:ext cx="224443" cy="228600"/>
          </a:xfrm>
          <a:prstGeom prst="rect">
            <a:avLst/>
          </a:prstGeom>
          <a:blipFill>
            <a:blip r:embed="rId1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8330569" y="2788063"/>
            <a:ext cx="131445" cy="137160"/>
          </a:xfrm>
          <a:custGeom>
            <a:avLst/>
            <a:gdLst/>
            <a:ahLst/>
            <a:cxnLst/>
            <a:rect l="l" t="t" r="r" b="b"/>
            <a:pathLst>
              <a:path w="131445" h="137160">
                <a:moveTo>
                  <a:pt x="0" y="0"/>
                </a:moveTo>
                <a:lnTo>
                  <a:pt x="131097" y="0"/>
                </a:lnTo>
                <a:lnTo>
                  <a:pt x="131097" y="136592"/>
                </a:lnTo>
                <a:lnTo>
                  <a:pt x="0" y="136592"/>
                </a:lnTo>
                <a:lnTo>
                  <a:pt x="0" y="0"/>
                </a:lnTo>
                <a:close/>
              </a:path>
            </a:pathLst>
          </a:custGeom>
          <a:solidFill>
            <a:srgbClr val="0F0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7506392" y="3811385"/>
            <a:ext cx="224443" cy="228600"/>
          </a:xfrm>
          <a:prstGeom prst="rect">
            <a:avLst/>
          </a:prstGeom>
          <a:blipFill>
            <a:blip r:embed="rId1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7552187" y="3832670"/>
            <a:ext cx="131445" cy="137160"/>
          </a:xfrm>
          <a:custGeom>
            <a:avLst/>
            <a:gdLst/>
            <a:ahLst/>
            <a:cxnLst/>
            <a:rect l="l" t="t" r="r" b="b"/>
            <a:pathLst>
              <a:path w="131445" h="137160">
                <a:moveTo>
                  <a:pt x="0" y="0"/>
                </a:moveTo>
                <a:lnTo>
                  <a:pt x="131097" y="0"/>
                </a:lnTo>
                <a:lnTo>
                  <a:pt x="131097" y="136592"/>
                </a:lnTo>
                <a:lnTo>
                  <a:pt x="0" y="136592"/>
                </a:lnTo>
                <a:lnTo>
                  <a:pt x="0" y="0"/>
                </a:lnTo>
                <a:close/>
              </a:path>
            </a:pathLst>
          </a:custGeom>
          <a:solidFill>
            <a:srgbClr val="0F0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7639395" y="3811385"/>
            <a:ext cx="220287" cy="228600"/>
          </a:xfrm>
          <a:prstGeom prst="rect">
            <a:avLst/>
          </a:prstGeom>
          <a:blipFill>
            <a:blip r:embed="rId1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7683283" y="3832670"/>
            <a:ext cx="131445" cy="137160"/>
          </a:xfrm>
          <a:custGeom>
            <a:avLst/>
            <a:gdLst/>
            <a:ahLst/>
            <a:cxnLst/>
            <a:rect l="l" t="t" r="r" b="b"/>
            <a:pathLst>
              <a:path w="131445" h="137160">
                <a:moveTo>
                  <a:pt x="0" y="0"/>
                </a:moveTo>
                <a:lnTo>
                  <a:pt x="131095" y="0"/>
                </a:lnTo>
                <a:lnTo>
                  <a:pt x="131095" y="136592"/>
                </a:lnTo>
                <a:lnTo>
                  <a:pt x="0" y="136592"/>
                </a:lnTo>
                <a:lnTo>
                  <a:pt x="0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7768243" y="3811385"/>
            <a:ext cx="224443" cy="228600"/>
          </a:xfrm>
          <a:prstGeom prst="rect">
            <a:avLst/>
          </a:prstGeom>
          <a:blipFill>
            <a:blip r:embed="rId1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7814379" y="3832670"/>
            <a:ext cx="131445" cy="137160"/>
          </a:xfrm>
          <a:custGeom>
            <a:avLst/>
            <a:gdLst/>
            <a:ahLst/>
            <a:cxnLst/>
            <a:rect l="l" t="t" r="r" b="b"/>
            <a:pathLst>
              <a:path w="131445" h="137160">
                <a:moveTo>
                  <a:pt x="0" y="0"/>
                </a:moveTo>
                <a:lnTo>
                  <a:pt x="131095" y="0"/>
                </a:lnTo>
                <a:lnTo>
                  <a:pt x="131095" y="136592"/>
                </a:lnTo>
                <a:lnTo>
                  <a:pt x="0" y="136592"/>
                </a:lnTo>
                <a:lnTo>
                  <a:pt x="0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7901246" y="3811385"/>
            <a:ext cx="220287" cy="228600"/>
          </a:xfrm>
          <a:prstGeom prst="rect">
            <a:avLst/>
          </a:prstGeom>
          <a:blipFill>
            <a:blip r:embed="rId1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7945475" y="3832670"/>
            <a:ext cx="131445" cy="137160"/>
          </a:xfrm>
          <a:custGeom>
            <a:avLst/>
            <a:gdLst/>
            <a:ahLst/>
            <a:cxnLst/>
            <a:rect l="l" t="t" r="r" b="b"/>
            <a:pathLst>
              <a:path w="131445" h="137160">
                <a:moveTo>
                  <a:pt x="0" y="0"/>
                </a:moveTo>
                <a:lnTo>
                  <a:pt x="131095" y="0"/>
                </a:lnTo>
                <a:lnTo>
                  <a:pt x="131095" y="136592"/>
                </a:lnTo>
                <a:lnTo>
                  <a:pt x="0" y="136592"/>
                </a:lnTo>
                <a:lnTo>
                  <a:pt x="0" y="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8030094" y="3811385"/>
            <a:ext cx="224443" cy="228600"/>
          </a:xfrm>
          <a:prstGeom prst="rect">
            <a:avLst/>
          </a:prstGeom>
          <a:blipFill>
            <a:blip r:embed="rId1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8076571" y="3832670"/>
            <a:ext cx="131445" cy="137160"/>
          </a:xfrm>
          <a:custGeom>
            <a:avLst/>
            <a:gdLst/>
            <a:ahLst/>
            <a:cxnLst/>
            <a:rect l="l" t="t" r="r" b="b"/>
            <a:pathLst>
              <a:path w="131445" h="137160">
                <a:moveTo>
                  <a:pt x="0" y="0"/>
                </a:moveTo>
                <a:lnTo>
                  <a:pt x="131095" y="0"/>
                </a:lnTo>
                <a:lnTo>
                  <a:pt x="131095" y="136592"/>
                </a:lnTo>
                <a:lnTo>
                  <a:pt x="0" y="136592"/>
                </a:lnTo>
                <a:lnTo>
                  <a:pt x="0" y="0"/>
                </a:lnTo>
                <a:close/>
              </a:path>
            </a:pathLst>
          </a:custGeom>
          <a:solidFill>
            <a:srgbClr val="B5B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8163097" y="3811385"/>
            <a:ext cx="220287" cy="228600"/>
          </a:xfrm>
          <a:prstGeom prst="rect">
            <a:avLst/>
          </a:prstGeom>
          <a:blipFill>
            <a:blip r:embed="rId1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8207667" y="3832670"/>
            <a:ext cx="131445" cy="137160"/>
          </a:xfrm>
          <a:custGeom>
            <a:avLst/>
            <a:gdLst/>
            <a:ahLst/>
            <a:cxnLst/>
            <a:rect l="l" t="t" r="r" b="b"/>
            <a:pathLst>
              <a:path w="131445" h="137160">
                <a:moveTo>
                  <a:pt x="0" y="0"/>
                </a:moveTo>
                <a:lnTo>
                  <a:pt x="131095" y="0"/>
                </a:lnTo>
                <a:lnTo>
                  <a:pt x="131095" y="136592"/>
                </a:lnTo>
                <a:lnTo>
                  <a:pt x="0" y="136592"/>
                </a:lnTo>
                <a:lnTo>
                  <a:pt x="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8291945" y="3811385"/>
            <a:ext cx="224443" cy="228600"/>
          </a:xfrm>
          <a:prstGeom prst="rect">
            <a:avLst/>
          </a:prstGeom>
          <a:blipFill>
            <a:blip r:embed="rId1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8338763" y="3832670"/>
            <a:ext cx="131445" cy="137160"/>
          </a:xfrm>
          <a:custGeom>
            <a:avLst/>
            <a:gdLst/>
            <a:ahLst/>
            <a:cxnLst/>
            <a:rect l="l" t="t" r="r" b="b"/>
            <a:pathLst>
              <a:path w="131445" h="137160">
                <a:moveTo>
                  <a:pt x="0" y="0"/>
                </a:moveTo>
                <a:lnTo>
                  <a:pt x="131097" y="0"/>
                </a:lnTo>
                <a:lnTo>
                  <a:pt x="131097" y="136592"/>
                </a:lnTo>
                <a:lnTo>
                  <a:pt x="0" y="136592"/>
                </a:lnTo>
                <a:lnTo>
                  <a:pt x="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8065112" y="4839050"/>
            <a:ext cx="131445" cy="137160"/>
          </a:xfrm>
          <a:custGeom>
            <a:avLst/>
            <a:gdLst/>
            <a:ahLst/>
            <a:cxnLst/>
            <a:rect l="l" t="t" r="r" b="b"/>
            <a:pathLst>
              <a:path w="131445" h="137160">
                <a:moveTo>
                  <a:pt x="0" y="0"/>
                </a:moveTo>
                <a:lnTo>
                  <a:pt x="131095" y="0"/>
                </a:lnTo>
                <a:lnTo>
                  <a:pt x="131095" y="136593"/>
                </a:lnTo>
                <a:lnTo>
                  <a:pt x="0" y="136593"/>
                </a:lnTo>
                <a:lnTo>
                  <a:pt x="0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8196200" y="4839050"/>
            <a:ext cx="4445" cy="137160"/>
          </a:xfrm>
          <a:custGeom>
            <a:avLst/>
            <a:gdLst/>
            <a:ahLst/>
            <a:cxnLst/>
            <a:rect l="l" t="t" r="r" b="b"/>
            <a:pathLst>
              <a:path w="4445" h="137160">
                <a:moveTo>
                  <a:pt x="0" y="136593"/>
                </a:moveTo>
                <a:lnTo>
                  <a:pt x="4116" y="136593"/>
                </a:lnTo>
                <a:lnTo>
                  <a:pt x="4116" y="0"/>
                </a:lnTo>
                <a:lnTo>
                  <a:pt x="0" y="0"/>
                </a:lnTo>
                <a:lnTo>
                  <a:pt x="0" y="136593"/>
                </a:lnTo>
                <a:close/>
              </a:path>
            </a:pathLst>
          </a:custGeom>
          <a:solidFill>
            <a:srgbClr val="B5B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7527174" y="4808913"/>
            <a:ext cx="245225" cy="253538"/>
          </a:xfrm>
          <a:prstGeom prst="rect">
            <a:avLst/>
          </a:prstGeom>
          <a:blipFill>
            <a:blip r:embed="rId1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7557922" y="4838696"/>
            <a:ext cx="131445" cy="137160"/>
          </a:xfrm>
          <a:custGeom>
            <a:avLst/>
            <a:gdLst/>
            <a:ahLst/>
            <a:cxnLst/>
            <a:rect l="l" t="t" r="r" b="b"/>
            <a:pathLst>
              <a:path w="131445" h="137160">
                <a:moveTo>
                  <a:pt x="0" y="0"/>
                </a:moveTo>
                <a:lnTo>
                  <a:pt x="131095" y="0"/>
                </a:lnTo>
                <a:lnTo>
                  <a:pt x="131095" y="136593"/>
                </a:lnTo>
                <a:lnTo>
                  <a:pt x="0" y="136593"/>
                </a:lnTo>
                <a:lnTo>
                  <a:pt x="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7651865" y="4808913"/>
            <a:ext cx="249381" cy="253538"/>
          </a:xfrm>
          <a:prstGeom prst="rect">
            <a:avLst/>
          </a:prstGeom>
          <a:blipFill>
            <a:blip r:embed="rId1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7684913" y="4838696"/>
            <a:ext cx="131445" cy="137160"/>
          </a:xfrm>
          <a:custGeom>
            <a:avLst/>
            <a:gdLst/>
            <a:ahLst/>
            <a:cxnLst/>
            <a:rect l="l" t="t" r="r" b="b"/>
            <a:pathLst>
              <a:path w="131445" h="137160">
                <a:moveTo>
                  <a:pt x="0" y="0"/>
                </a:moveTo>
                <a:lnTo>
                  <a:pt x="131095" y="0"/>
                </a:lnTo>
                <a:lnTo>
                  <a:pt x="131095" y="136593"/>
                </a:lnTo>
                <a:lnTo>
                  <a:pt x="0" y="136593"/>
                </a:lnTo>
                <a:lnTo>
                  <a:pt x="0" y="0"/>
                </a:lnTo>
                <a:close/>
              </a:path>
            </a:pathLst>
          </a:custGeom>
          <a:solidFill>
            <a:srgbClr val="B5B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7780711" y="4808913"/>
            <a:ext cx="249381" cy="253538"/>
          </a:xfrm>
          <a:prstGeom prst="rect">
            <a:avLst/>
          </a:prstGeom>
          <a:blipFill>
            <a:blip r:embed="rId1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7811904" y="4838696"/>
            <a:ext cx="131445" cy="137160"/>
          </a:xfrm>
          <a:custGeom>
            <a:avLst/>
            <a:gdLst/>
            <a:ahLst/>
            <a:cxnLst/>
            <a:rect l="l" t="t" r="r" b="b"/>
            <a:pathLst>
              <a:path w="131445" h="137160">
                <a:moveTo>
                  <a:pt x="0" y="0"/>
                </a:moveTo>
                <a:lnTo>
                  <a:pt x="131095" y="0"/>
                </a:lnTo>
                <a:lnTo>
                  <a:pt x="131095" y="136593"/>
                </a:lnTo>
                <a:lnTo>
                  <a:pt x="0" y="136593"/>
                </a:lnTo>
                <a:lnTo>
                  <a:pt x="0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7456516" y="5739937"/>
            <a:ext cx="224443" cy="228600"/>
          </a:xfrm>
          <a:prstGeom prst="rect">
            <a:avLst/>
          </a:prstGeom>
          <a:blipFill>
            <a:blip r:embed="rId1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7503022" y="5761393"/>
            <a:ext cx="131445" cy="137160"/>
          </a:xfrm>
          <a:custGeom>
            <a:avLst/>
            <a:gdLst/>
            <a:ahLst/>
            <a:cxnLst/>
            <a:rect l="l" t="t" r="r" b="b"/>
            <a:pathLst>
              <a:path w="131445" h="137160">
                <a:moveTo>
                  <a:pt x="0" y="0"/>
                </a:moveTo>
                <a:lnTo>
                  <a:pt x="131097" y="0"/>
                </a:lnTo>
                <a:lnTo>
                  <a:pt x="131097" y="136592"/>
                </a:lnTo>
                <a:lnTo>
                  <a:pt x="0" y="136592"/>
                </a:lnTo>
                <a:lnTo>
                  <a:pt x="0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7601988" y="5739937"/>
            <a:ext cx="220287" cy="228600"/>
          </a:xfrm>
          <a:prstGeom prst="rect">
            <a:avLst/>
          </a:prstGeom>
          <a:blipFill>
            <a:blip r:embed="rId1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7647496" y="5761393"/>
            <a:ext cx="131445" cy="137160"/>
          </a:xfrm>
          <a:custGeom>
            <a:avLst/>
            <a:gdLst/>
            <a:ahLst/>
            <a:cxnLst/>
            <a:rect l="l" t="t" r="r" b="b"/>
            <a:pathLst>
              <a:path w="131445" h="137160">
                <a:moveTo>
                  <a:pt x="0" y="0"/>
                </a:moveTo>
                <a:lnTo>
                  <a:pt x="131095" y="0"/>
                </a:lnTo>
                <a:lnTo>
                  <a:pt x="131095" y="136592"/>
                </a:lnTo>
                <a:lnTo>
                  <a:pt x="0" y="136592"/>
                </a:lnTo>
                <a:lnTo>
                  <a:pt x="0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7747461" y="5739937"/>
            <a:ext cx="220287" cy="228600"/>
          </a:xfrm>
          <a:prstGeom prst="rect">
            <a:avLst/>
          </a:prstGeom>
          <a:blipFill>
            <a:blip r:embed="rId1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7791969" y="5761393"/>
            <a:ext cx="131445" cy="137160"/>
          </a:xfrm>
          <a:custGeom>
            <a:avLst/>
            <a:gdLst/>
            <a:ahLst/>
            <a:cxnLst/>
            <a:rect l="l" t="t" r="r" b="b"/>
            <a:pathLst>
              <a:path w="131445" h="137160">
                <a:moveTo>
                  <a:pt x="0" y="0"/>
                </a:moveTo>
                <a:lnTo>
                  <a:pt x="131095" y="0"/>
                </a:lnTo>
                <a:lnTo>
                  <a:pt x="131095" y="136592"/>
                </a:lnTo>
                <a:lnTo>
                  <a:pt x="0" y="136592"/>
                </a:lnTo>
                <a:lnTo>
                  <a:pt x="0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7888777" y="5739937"/>
            <a:ext cx="224443" cy="228600"/>
          </a:xfrm>
          <a:prstGeom prst="rect">
            <a:avLst/>
          </a:prstGeom>
          <a:blipFill>
            <a:blip r:embed="rId1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7936441" y="5761393"/>
            <a:ext cx="131445" cy="137160"/>
          </a:xfrm>
          <a:custGeom>
            <a:avLst/>
            <a:gdLst/>
            <a:ahLst/>
            <a:cxnLst/>
            <a:rect l="l" t="t" r="r" b="b"/>
            <a:pathLst>
              <a:path w="131445" h="137160">
                <a:moveTo>
                  <a:pt x="0" y="0"/>
                </a:moveTo>
                <a:lnTo>
                  <a:pt x="131097" y="0"/>
                </a:lnTo>
                <a:lnTo>
                  <a:pt x="131097" y="136592"/>
                </a:lnTo>
                <a:lnTo>
                  <a:pt x="0" y="136592"/>
                </a:lnTo>
                <a:lnTo>
                  <a:pt x="0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8034251" y="5739937"/>
            <a:ext cx="224443" cy="228600"/>
          </a:xfrm>
          <a:prstGeom prst="rect">
            <a:avLst/>
          </a:prstGeom>
          <a:blipFill>
            <a:blip r:embed="rId1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8080914" y="5761393"/>
            <a:ext cx="131445" cy="137160"/>
          </a:xfrm>
          <a:custGeom>
            <a:avLst/>
            <a:gdLst/>
            <a:ahLst/>
            <a:cxnLst/>
            <a:rect l="l" t="t" r="r" b="b"/>
            <a:pathLst>
              <a:path w="131445" h="137160">
                <a:moveTo>
                  <a:pt x="0" y="0"/>
                </a:moveTo>
                <a:lnTo>
                  <a:pt x="131097" y="0"/>
                </a:lnTo>
                <a:lnTo>
                  <a:pt x="131097" y="136592"/>
                </a:lnTo>
                <a:lnTo>
                  <a:pt x="0" y="136592"/>
                </a:lnTo>
                <a:lnTo>
                  <a:pt x="0" y="0"/>
                </a:lnTo>
                <a:close/>
              </a:path>
            </a:pathLst>
          </a:custGeom>
          <a:solidFill>
            <a:srgbClr val="B5B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8179723" y="5739937"/>
            <a:ext cx="224443" cy="228600"/>
          </a:xfrm>
          <a:prstGeom prst="rect">
            <a:avLst/>
          </a:prstGeom>
          <a:blipFill>
            <a:blip r:embed="rId1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8225388" y="5761393"/>
            <a:ext cx="131445" cy="137160"/>
          </a:xfrm>
          <a:custGeom>
            <a:avLst/>
            <a:gdLst/>
            <a:ahLst/>
            <a:cxnLst/>
            <a:rect l="l" t="t" r="r" b="b"/>
            <a:pathLst>
              <a:path w="131445" h="137160">
                <a:moveTo>
                  <a:pt x="0" y="0"/>
                </a:moveTo>
                <a:lnTo>
                  <a:pt x="131095" y="0"/>
                </a:lnTo>
                <a:lnTo>
                  <a:pt x="131095" y="136592"/>
                </a:lnTo>
                <a:lnTo>
                  <a:pt x="0" y="136592"/>
                </a:lnTo>
                <a:lnTo>
                  <a:pt x="0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8325195" y="5739937"/>
            <a:ext cx="220287" cy="228600"/>
          </a:xfrm>
          <a:prstGeom prst="rect">
            <a:avLst/>
          </a:prstGeom>
          <a:blipFill>
            <a:blip r:embed="rId1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8369863" y="5761393"/>
            <a:ext cx="131445" cy="137160"/>
          </a:xfrm>
          <a:custGeom>
            <a:avLst/>
            <a:gdLst/>
            <a:ahLst/>
            <a:cxnLst/>
            <a:rect l="l" t="t" r="r" b="b"/>
            <a:pathLst>
              <a:path w="131445" h="137160">
                <a:moveTo>
                  <a:pt x="0" y="0"/>
                </a:moveTo>
                <a:lnTo>
                  <a:pt x="131095" y="0"/>
                </a:lnTo>
                <a:lnTo>
                  <a:pt x="131095" y="136592"/>
                </a:lnTo>
                <a:lnTo>
                  <a:pt x="0" y="136592"/>
                </a:lnTo>
                <a:lnTo>
                  <a:pt x="0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7679160" y="6681352"/>
            <a:ext cx="131445" cy="137160"/>
          </a:xfrm>
          <a:custGeom>
            <a:avLst/>
            <a:gdLst/>
            <a:ahLst/>
            <a:cxnLst/>
            <a:rect l="l" t="t" r="r" b="b"/>
            <a:pathLst>
              <a:path w="131445" h="137159">
                <a:moveTo>
                  <a:pt x="0" y="0"/>
                </a:moveTo>
                <a:lnTo>
                  <a:pt x="131095" y="0"/>
                </a:lnTo>
                <a:lnTo>
                  <a:pt x="131095" y="136592"/>
                </a:lnTo>
                <a:lnTo>
                  <a:pt x="0" y="136592"/>
                </a:lnTo>
                <a:lnTo>
                  <a:pt x="0" y="0"/>
                </a:lnTo>
                <a:close/>
              </a:path>
            </a:pathLst>
          </a:custGeom>
          <a:solidFill>
            <a:srgbClr val="0F0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7548878" y="6681352"/>
            <a:ext cx="131445" cy="137160"/>
          </a:xfrm>
          <a:custGeom>
            <a:avLst/>
            <a:gdLst/>
            <a:ahLst/>
            <a:cxnLst/>
            <a:rect l="l" t="t" r="r" b="b"/>
            <a:pathLst>
              <a:path w="131445" h="137159">
                <a:moveTo>
                  <a:pt x="0" y="0"/>
                </a:moveTo>
                <a:lnTo>
                  <a:pt x="131095" y="0"/>
                </a:lnTo>
                <a:lnTo>
                  <a:pt x="131095" y="136592"/>
                </a:lnTo>
                <a:lnTo>
                  <a:pt x="0" y="136592"/>
                </a:lnTo>
                <a:lnTo>
                  <a:pt x="0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7809441" y="6681352"/>
            <a:ext cx="131445" cy="137160"/>
          </a:xfrm>
          <a:custGeom>
            <a:avLst/>
            <a:gdLst/>
            <a:ahLst/>
            <a:cxnLst/>
            <a:rect l="l" t="t" r="r" b="b"/>
            <a:pathLst>
              <a:path w="131445" h="137159">
                <a:moveTo>
                  <a:pt x="0" y="0"/>
                </a:moveTo>
                <a:lnTo>
                  <a:pt x="131097" y="0"/>
                </a:lnTo>
                <a:lnTo>
                  <a:pt x="131097" y="136592"/>
                </a:lnTo>
                <a:lnTo>
                  <a:pt x="0" y="136592"/>
                </a:lnTo>
                <a:lnTo>
                  <a:pt x="0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7939724" y="6681352"/>
            <a:ext cx="131445" cy="137160"/>
          </a:xfrm>
          <a:custGeom>
            <a:avLst/>
            <a:gdLst/>
            <a:ahLst/>
            <a:cxnLst/>
            <a:rect l="l" t="t" r="r" b="b"/>
            <a:pathLst>
              <a:path w="131445" h="137159">
                <a:moveTo>
                  <a:pt x="0" y="0"/>
                </a:moveTo>
                <a:lnTo>
                  <a:pt x="131095" y="0"/>
                </a:lnTo>
                <a:lnTo>
                  <a:pt x="131095" y="136592"/>
                </a:lnTo>
                <a:lnTo>
                  <a:pt x="0" y="136592"/>
                </a:lnTo>
                <a:lnTo>
                  <a:pt x="0" y="0"/>
                </a:lnTo>
                <a:close/>
              </a:path>
            </a:pathLst>
          </a:custGeom>
          <a:solidFill>
            <a:srgbClr val="B5B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8167254" y="4808913"/>
            <a:ext cx="249381" cy="253538"/>
          </a:xfrm>
          <a:prstGeom prst="rect">
            <a:avLst/>
          </a:prstGeom>
          <a:blipFill>
            <a:blip r:embed="rId1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8200316" y="4839935"/>
            <a:ext cx="131445" cy="137160"/>
          </a:xfrm>
          <a:custGeom>
            <a:avLst/>
            <a:gdLst/>
            <a:ahLst/>
            <a:cxnLst/>
            <a:rect l="l" t="t" r="r" b="b"/>
            <a:pathLst>
              <a:path w="131445" h="137160">
                <a:moveTo>
                  <a:pt x="0" y="0"/>
                </a:moveTo>
                <a:lnTo>
                  <a:pt x="131095" y="0"/>
                </a:lnTo>
                <a:lnTo>
                  <a:pt x="131095" y="136592"/>
                </a:lnTo>
                <a:lnTo>
                  <a:pt x="0" y="136592"/>
                </a:lnTo>
                <a:lnTo>
                  <a:pt x="0" y="0"/>
                </a:lnTo>
                <a:close/>
              </a:path>
            </a:pathLst>
          </a:custGeom>
          <a:solidFill>
            <a:srgbClr val="0F0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7913716" y="4808913"/>
            <a:ext cx="245225" cy="253538"/>
          </a:xfrm>
          <a:prstGeom prst="rect">
            <a:avLst/>
          </a:prstGeom>
          <a:blipFill>
            <a:blip r:embed="rId1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7943941" y="4838696"/>
            <a:ext cx="131445" cy="137160"/>
          </a:xfrm>
          <a:custGeom>
            <a:avLst/>
            <a:gdLst/>
            <a:ahLst/>
            <a:cxnLst/>
            <a:rect l="l" t="t" r="r" b="b"/>
            <a:pathLst>
              <a:path w="131445" h="137160">
                <a:moveTo>
                  <a:pt x="0" y="0"/>
                </a:moveTo>
                <a:lnTo>
                  <a:pt x="131095" y="0"/>
                </a:lnTo>
                <a:lnTo>
                  <a:pt x="131095" y="136593"/>
                </a:lnTo>
                <a:lnTo>
                  <a:pt x="0" y="136593"/>
                </a:lnTo>
                <a:lnTo>
                  <a:pt x="0" y="0"/>
                </a:lnTo>
                <a:close/>
              </a:path>
            </a:pathLst>
          </a:custGeom>
          <a:solidFill>
            <a:srgbClr val="B5B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8042563" y="4808913"/>
            <a:ext cx="249381" cy="253538"/>
          </a:xfrm>
          <a:prstGeom prst="rect">
            <a:avLst/>
          </a:prstGeom>
          <a:blipFill>
            <a:blip r:embed="rId1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8074107" y="4841406"/>
            <a:ext cx="131445" cy="137160"/>
          </a:xfrm>
          <a:custGeom>
            <a:avLst/>
            <a:gdLst/>
            <a:ahLst/>
            <a:cxnLst/>
            <a:rect l="l" t="t" r="r" b="b"/>
            <a:pathLst>
              <a:path w="131445" h="137160">
                <a:moveTo>
                  <a:pt x="0" y="0"/>
                </a:moveTo>
                <a:lnTo>
                  <a:pt x="131095" y="0"/>
                </a:lnTo>
                <a:lnTo>
                  <a:pt x="131095" y="136593"/>
                </a:lnTo>
                <a:lnTo>
                  <a:pt x="0" y="136593"/>
                </a:lnTo>
                <a:lnTo>
                  <a:pt x="0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8070006" y="6681352"/>
            <a:ext cx="131445" cy="137160"/>
          </a:xfrm>
          <a:custGeom>
            <a:avLst/>
            <a:gdLst/>
            <a:ahLst/>
            <a:cxnLst/>
            <a:rect l="l" t="t" r="r" b="b"/>
            <a:pathLst>
              <a:path w="131445" h="137159">
                <a:moveTo>
                  <a:pt x="0" y="0"/>
                </a:moveTo>
                <a:lnTo>
                  <a:pt x="131095" y="0"/>
                </a:lnTo>
                <a:lnTo>
                  <a:pt x="131095" y="136592"/>
                </a:lnTo>
                <a:lnTo>
                  <a:pt x="0" y="136592"/>
                </a:lnTo>
                <a:lnTo>
                  <a:pt x="0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8200288" y="6681352"/>
            <a:ext cx="131445" cy="137160"/>
          </a:xfrm>
          <a:custGeom>
            <a:avLst/>
            <a:gdLst/>
            <a:ahLst/>
            <a:cxnLst/>
            <a:rect l="l" t="t" r="r" b="b"/>
            <a:pathLst>
              <a:path w="131445" h="137159">
                <a:moveTo>
                  <a:pt x="0" y="0"/>
                </a:moveTo>
                <a:lnTo>
                  <a:pt x="131095" y="0"/>
                </a:lnTo>
                <a:lnTo>
                  <a:pt x="131095" y="136592"/>
                </a:lnTo>
                <a:lnTo>
                  <a:pt x="0" y="136592"/>
                </a:lnTo>
                <a:lnTo>
                  <a:pt x="0" y="0"/>
                </a:lnTo>
                <a:close/>
              </a:path>
            </a:pathLst>
          </a:custGeom>
          <a:solidFill>
            <a:srgbClr val="B5B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8330569" y="6681352"/>
            <a:ext cx="131445" cy="137160"/>
          </a:xfrm>
          <a:custGeom>
            <a:avLst/>
            <a:gdLst/>
            <a:ahLst/>
            <a:cxnLst/>
            <a:rect l="l" t="t" r="r" b="b"/>
            <a:pathLst>
              <a:path w="131445" h="137159">
                <a:moveTo>
                  <a:pt x="0" y="0"/>
                </a:moveTo>
                <a:lnTo>
                  <a:pt x="131097" y="0"/>
                </a:lnTo>
                <a:lnTo>
                  <a:pt x="131097" y="136592"/>
                </a:lnTo>
                <a:lnTo>
                  <a:pt x="0" y="136592"/>
                </a:lnTo>
                <a:lnTo>
                  <a:pt x="0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4123" rIns="0" bIns="0" rtlCol="0">
            <a:spAutoFit/>
          </a:bodyPr>
          <a:lstStyle/>
          <a:p>
            <a:pPr marL="165100">
              <a:lnSpc>
                <a:spcPct val="100000"/>
              </a:lnSpc>
            </a:pPr>
            <a:r>
              <a:rPr spc="-520" dirty="0">
                <a:solidFill>
                  <a:srgbClr val="000000"/>
                </a:solidFill>
              </a:rPr>
              <a:t>V</a:t>
            </a:r>
            <a:r>
              <a:rPr spc="350" dirty="0">
                <a:solidFill>
                  <a:srgbClr val="000000"/>
                </a:solidFill>
              </a:rPr>
              <a:t>i</a:t>
            </a:r>
            <a:r>
              <a:rPr spc="525" dirty="0">
                <a:solidFill>
                  <a:srgbClr val="000000"/>
                </a:solidFill>
              </a:rPr>
              <a:t>s</a:t>
            </a:r>
            <a:r>
              <a:rPr spc="-90" dirty="0">
                <a:solidFill>
                  <a:srgbClr val="000000"/>
                </a:solidFill>
              </a:rPr>
              <a:t>u</a:t>
            </a:r>
            <a:r>
              <a:rPr spc="-100" dirty="0">
                <a:solidFill>
                  <a:srgbClr val="000000"/>
                </a:solidFill>
              </a:rPr>
              <a:t>al</a:t>
            </a:r>
            <a:r>
              <a:rPr spc="155" dirty="0">
                <a:solidFill>
                  <a:srgbClr val="000000"/>
                </a:solidFill>
              </a:rPr>
              <a:t> </a:t>
            </a:r>
            <a:r>
              <a:rPr spc="140" dirty="0">
                <a:solidFill>
                  <a:srgbClr val="000000"/>
                </a:solidFill>
              </a:rPr>
              <a:t>E</a:t>
            </a:r>
            <a:r>
              <a:rPr spc="155" dirty="0">
                <a:solidFill>
                  <a:srgbClr val="000000"/>
                </a:solidFill>
              </a:rPr>
              <a:t>n</a:t>
            </a:r>
            <a:r>
              <a:rPr spc="-515" dirty="0">
                <a:solidFill>
                  <a:srgbClr val="000000"/>
                </a:solidFill>
              </a:rPr>
              <a:t>c</a:t>
            </a:r>
            <a:r>
              <a:rPr spc="-380" dirty="0">
                <a:solidFill>
                  <a:srgbClr val="000000"/>
                </a:solidFill>
              </a:rPr>
              <a:t>o</a:t>
            </a:r>
            <a:r>
              <a:rPr spc="-340" dirty="0">
                <a:solidFill>
                  <a:srgbClr val="000000"/>
                </a:solidFill>
              </a:rPr>
              <a:t>d</a:t>
            </a:r>
            <a:r>
              <a:rPr spc="350" dirty="0">
                <a:solidFill>
                  <a:srgbClr val="000000"/>
                </a:solidFill>
              </a:rPr>
              <a:t>i</a:t>
            </a:r>
            <a:r>
              <a:rPr spc="-90" dirty="0">
                <a:solidFill>
                  <a:srgbClr val="000000"/>
                </a:solidFill>
              </a:rPr>
              <a:t>n</a:t>
            </a:r>
            <a:r>
              <a:rPr spc="-445" dirty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383" name="object 383"/>
          <p:cNvSpPr/>
          <p:nvPr/>
        </p:nvSpPr>
        <p:spPr>
          <a:xfrm>
            <a:off x="8291945" y="4808913"/>
            <a:ext cx="249381" cy="253538"/>
          </a:xfrm>
          <a:prstGeom prst="rect">
            <a:avLst/>
          </a:prstGeom>
          <a:blipFill>
            <a:blip r:embed="rId1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8323190" y="4839050"/>
            <a:ext cx="131445" cy="137160"/>
          </a:xfrm>
          <a:custGeom>
            <a:avLst/>
            <a:gdLst/>
            <a:ahLst/>
            <a:cxnLst/>
            <a:rect l="l" t="t" r="r" b="b"/>
            <a:pathLst>
              <a:path w="131445" h="137160">
                <a:moveTo>
                  <a:pt x="0" y="0"/>
                </a:moveTo>
                <a:lnTo>
                  <a:pt x="131095" y="0"/>
                </a:lnTo>
                <a:lnTo>
                  <a:pt x="131095" y="136593"/>
                </a:lnTo>
                <a:lnTo>
                  <a:pt x="0" y="136593"/>
                </a:lnTo>
                <a:lnTo>
                  <a:pt x="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223A3A31-16D9-47AE-B286-6068C2FD9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8695" y="914401"/>
            <a:ext cx="8081009" cy="312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6A4E6135-67F9-4E58-9C71-13BDA49923B8}"/>
              </a:ext>
            </a:extLst>
          </p:cNvPr>
          <p:cNvSpPr/>
          <p:nvPr/>
        </p:nvSpPr>
        <p:spPr>
          <a:xfrm>
            <a:off x="3429000" y="4801362"/>
            <a:ext cx="3047999" cy="20375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3144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877299" cy="899823"/>
          </a:xfrm>
          <a:prstGeom prst="rect">
            <a:avLst/>
          </a:prstGeom>
        </p:spPr>
        <p:txBody>
          <a:bodyPr vert="horz" wrap="square" lIns="0" tIns="220561" rIns="0" bIns="0" rtlCol="0">
            <a:spAutoFit/>
          </a:bodyPr>
          <a:lstStyle/>
          <a:p>
            <a:pPr marL="13970"/>
            <a:r>
              <a:rPr sz="4400" spc="-94" dirty="0">
                <a:solidFill>
                  <a:schemeClr val="tx1"/>
                </a:solidFill>
              </a:rPr>
              <a:t>V</a:t>
            </a:r>
            <a:r>
              <a:rPr sz="4400" spc="6" dirty="0">
                <a:solidFill>
                  <a:schemeClr val="tx1"/>
                </a:solidFill>
              </a:rPr>
              <a:t>is</a:t>
            </a:r>
            <a:r>
              <a:rPr sz="4400" dirty="0">
                <a:solidFill>
                  <a:schemeClr val="tx1"/>
                </a:solidFill>
              </a:rPr>
              <a:t>ual</a:t>
            </a:r>
            <a:r>
              <a:rPr sz="4400" spc="-22" dirty="0">
                <a:solidFill>
                  <a:schemeClr val="tx1"/>
                </a:solidFill>
              </a:rPr>
              <a:t> </a:t>
            </a:r>
            <a:r>
              <a:rPr sz="4400" dirty="0">
                <a:solidFill>
                  <a:schemeClr val="tx1"/>
                </a:solidFill>
              </a:rPr>
              <a:t>H</a:t>
            </a:r>
            <a:r>
              <a:rPr sz="4400" spc="6" dirty="0">
                <a:solidFill>
                  <a:schemeClr val="tx1"/>
                </a:solidFill>
              </a:rPr>
              <a:t>i</a:t>
            </a:r>
            <a:r>
              <a:rPr sz="4400" dirty="0">
                <a:solidFill>
                  <a:schemeClr val="tx1"/>
                </a:solidFill>
              </a:rPr>
              <a:t>e</a:t>
            </a:r>
            <a:r>
              <a:rPr sz="4400" spc="-6" dirty="0">
                <a:solidFill>
                  <a:schemeClr val="tx1"/>
                </a:solidFill>
              </a:rPr>
              <a:t>r</a:t>
            </a:r>
            <a:r>
              <a:rPr sz="4400" dirty="0">
                <a:solidFill>
                  <a:schemeClr val="tx1"/>
                </a:solidFill>
              </a:rPr>
              <a:t>a</a:t>
            </a:r>
            <a:r>
              <a:rPr sz="4400" spc="-6" dirty="0">
                <a:solidFill>
                  <a:schemeClr val="tx1"/>
                </a:solidFill>
              </a:rPr>
              <a:t>r</a:t>
            </a:r>
            <a:r>
              <a:rPr sz="4400" spc="6" dirty="0">
                <a:solidFill>
                  <a:schemeClr val="tx1"/>
                </a:solidFill>
              </a:rPr>
              <a:t>c</a:t>
            </a:r>
            <a:r>
              <a:rPr sz="4400" dirty="0">
                <a:solidFill>
                  <a:schemeClr val="tx1"/>
                </a:solidFill>
              </a:rPr>
              <a:t>h</a:t>
            </a:r>
            <a:r>
              <a:rPr sz="4400" spc="6" dirty="0">
                <a:solidFill>
                  <a:schemeClr val="tx1"/>
                </a:solidFill>
              </a:rPr>
              <a:t>i</a:t>
            </a:r>
            <a:r>
              <a:rPr sz="4400" dirty="0">
                <a:solidFill>
                  <a:schemeClr val="tx1"/>
                </a:solidFill>
              </a:rPr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966058"/>
            <a:ext cx="9296400" cy="4157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1160" indent="-377190">
              <a:buFont typeface="Arial"/>
              <a:buChar char="•"/>
              <a:tabLst>
                <a:tab pos="391160" algn="l"/>
              </a:tabLst>
            </a:pP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3200" spc="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32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3200" spc="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hin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sz="3200" spc="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</a:t>
            </a:r>
            <a:r>
              <a:rPr sz="3200" spc="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32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page?</a:t>
            </a:r>
            <a:endParaRPr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74714" marR="376492" indent="-315024">
              <a:spcBef>
                <a:spcPts val="532"/>
              </a:spcBef>
              <a:buClr>
                <a:srgbClr val="FF0000"/>
              </a:buClr>
              <a:buFont typeface="Arial"/>
              <a:buChar char="•"/>
              <a:tabLst>
                <a:tab pos="832612" algn="l"/>
              </a:tabLst>
            </a:pP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</a:t>
            </a:r>
            <a:r>
              <a:rPr sz="3200" spc="-3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</a:t>
            </a:r>
            <a:r>
              <a:rPr sz="3200" spc="-1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3200" spc="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ond,</a:t>
            </a:r>
            <a:r>
              <a:rPr sz="3200" spc="-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rd,</a:t>
            </a:r>
            <a:r>
              <a:rPr sz="3200" spc="-2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our</a:t>
            </a:r>
            <a:r>
              <a:rPr sz="32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sz="3200" spc="-3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3200" spc="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3200" spc="-3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ant</a:t>
            </a:r>
            <a:r>
              <a:rPr sz="3200" spc="-3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</a:t>
            </a:r>
            <a:r>
              <a:rPr sz="3200" spc="-1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</a:t>
            </a:r>
            <a:r>
              <a:rPr sz="3200" spc="-1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 page?</a:t>
            </a:r>
          </a:p>
          <a:p>
            <a:pPr marL="391160" marR="5588" indent="-377190">
              <a:spcBef>
                <a:spcPts val="627"/>
              </a:spcBef>
              <a:buFont typeface="Arial"/>
              <a:buChar char="•"/>
              <a:tabLst>
                <a:tab pos="391160" algn="l"/>
              </a:tabLst>
            </a:pP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ua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sz="3200" spc="22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ue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 y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 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sz="3200" spc="2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sz="32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hel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sz="3200" spc="2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peopl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3200" spc="2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 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32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rt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hing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(s)</a:t>
            </a:r>
            <a:r>
              <a:rPr sz="3200" spc="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3200" spc="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32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page?</a:t>
            </a:r>
            <a:endParaRPr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91160" marR="641922" indent="-377190">
              <a:spcBef>
                <a:spcPts val="633"/>
              </a:spcBef>
              <a:buFont typeface="Arial"/>
              <a:buChar char="•"/>
              <a:tabLst>
                <a:tab pos="391160" algn="l"/>
              </a:tabLst>
            </a:pP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ua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sz="3200" spc="22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ue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 y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 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sz="3200" spc="2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sz="32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hel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sz="3200" spc="2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peopl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m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 t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hei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3200" spc="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 t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oug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 t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age?</a:t>
            </a:r>
            <a:endParaRPr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967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0550" y="839505"/>
            <a:ext cx="8877299" cy="899823"/>
          </a:xfrm>
          <a:prstGeom prst="rect">
            <a:avLst/>
          </a:prstGeom>
        </p:spPr>
        <p:txBody>
          <a:bodyPr vert="horz" wrap="square" lIns="0" tIns="220561" rIns="0" bIns="0" rtlCol="0">
            <a:spAutoFit/>
          </a:bodyPr>
          <a:lstStyle/>
          <a:p>
            <a:pPr marL="13970"/>
            <a:r>
              <a:rPr sz="4400" dirty="0">
                <a:solidFill>
                  <a:schemeClr val="tx1"/>
                </a:solidFill>
              </a:rPr>
              <a:t>La</a:t>
            </a:r>
            <a:r>
              <a:rPr sz="4400" spc="6" dirty="0">
                <a:solidFill>
                  <a:schemeClr val="tx1"/>
                </a:solidFill>
              </a:rPr>
              <a:t>y</a:t>
            </a:r>
            <a:r>
              <a:rPr sz="4400" dirty="0">
                <a:solidFill>
                  <a:schemeClr val="tx1"/>
                </a:solidFill>
              </a:rPr>
              <a:t>out</a:t>
            </a:r>
            <a:r>
              <a:rPr lang="en-US" sz="4400" dirty="0">
                <a:solidFill>
                  <a:schemeClr val="tx1"/>
                </a:solidFill>
              </a:rPr>
              <a:t> -</a:t>
            </a:r>
            <a:r>
              <a:rPr lang="en-US" dirty="0">
                <a:solidFill>
                  <a:srgbClr val="0099FF"/>
                </a:solidFill>
              </a:rPr>
              <a:t> </a:t>
            </a:r>
            <a:endParaRPr dirty="0">
              <a:solidFill>
                <a:srgbClr val="0099FF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9534" y="1923771"/>
            <a:ext cx="3830066" cy="46356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1160" marR="971614" indent="-377190">
              <a:lnSpc>
                <a:spcPts val="2618"/>
              </a:lnSpc>
              <a:buFont typeface="Arial"/>
              <a:buChar char="•"/>
              <a:tabLst>
                <a:tab pos="391160" algn="l"/>
              </a:tabLst>
            </a:pPr>
            <a:r>
              <a:rPr sz="2420" spc="-22" dirty="0">
                <a:latin typeface="Arial"/>
                <a:cs typeface="Arial"/>
              </a:rPr>
              <a:t>S</a:t>
            </a:r>
            <a:r>
              <a:rPr sz="2420" spc="-11" dirty="0">
                <a:latin typeface="Arial"/>
                <a:cs typeface="Arial"/>
              </a:rPr>
              <a:t>ketc</a:t>
            </a:r>
            <a:r>
              <a:rPr sz="2420" spc="-17" dirty="0">
                <a:latin typeface="Arial"/>
                <a:cs typeface="Arial"/>
              </a:rPr>
              <a:t>h</a:t>
            </a:r>
            <a:r>
              <a:rPr sz="2420" spc="-11" dirty="0">
                <a:latin typeface="Arial"/>
                <a:cs typeface="Arial"/>
              </a:rPr>
              <a:t> </a:t>
            </a:r>
            <a:r>
              <a:rPr sz="2420" spc="-28" dirty="0">
                <a:latin typeface="Arial"/>
                <a:cs typeface="Arial"/>
              </a:rPr>
              <a:t>y</a:t>
            </a:r>
            <a:r>
              <a:rPr sz="2420" spc="-17" dirty="0">
                <a:latin typeface="Arial"/>
                <a:cs typeface="Arial"/>
              </a:rPr>
              <a:t>our</a:t>
            </a:r>
            <a:r>
              <a:rPr sz="2420" spc="-11" dirty="0">
                <a:latin typeface="Arial"/>
                <a:cs typeface="Arial"/>
              </a:rPr>
              <a:t> underl</a:t>
            </a:r>
            <a:r>
              <a:rPr sz="2420" spc="-28" dirty="0">
                <a:latin typeface="Arial"/>
                <a:cs typeface="Arial"/>
              </a:rPr>
              <a:t>y</a:t>
            </a:r>
            <a:r>
              <a:rPr sz="2420" spc="-11" dirty="0">
                <a:latin typeface="Arial"/>
                <a:cs typeface="Arial"/>
              </a:rPr>
              <a:t>ing</a:t>
            </a:r>
            <a:r>
              <a:rPr sz="2420" spc="11" dirty="0">
                <a:latin typeface="Arial"/>
                <a:cs typeface="Arial"/>
              </a:rPr>
              <a:t> </a:t>
            </a:r>
            <a:r>
              <a:rPr sz="2420" b="1" spc="-11" dirty="0">
                <a:latin typeface="Arial"/>
                <a:cs typeface="Arial"/>
              </a:rPr>
              <a:t>grid</a:t>
            </a:r>
            <a:endParaRPr sz="2420" b="1" dirty="0">
              <a:latin typeface="Arial"/>
              <a:cs typeface="Arial"/>
            </a:endParaRPr>
          </a:p>
          <a:p>
            <a:pPr marL="391160" marR="629349" indent="-377190">
              <a:lnSpc>
                <a:spcPts val="2618"/>
              </a:lnSpc>
              <a:spcBef>
                <a:spcPts val="572"/>
              </a:spcBef>
              <a:buFont typeface="Arial"/>
              <a:buChar char="•"/>
              <a:tabLst>
                <a:tab pos="391160" algn="l"/>
              </a:tabLst>
            </a:pPr>
            <a:r>
              <a:rPr sz="2420" spc="-22" dirty="0">
                <a:latin typeface="Arial"/>
                <a:cs typeface="Arial"/>
              </a:rPr>
              <a:t>A</a:t>
            </a:r>
            <a:r>
              <a:rPr sz="2420" spc="-11" dirty="0">
                <a:latin typeface="Arial"/>
                <a:cs typeface="Arial"/>
              </a:rPr>
              <a:t>re</a:t>
            </a:r>
            <a:r>
              <a:rPr sz="2420" dirty="0">
                <a:latin typeface="Arial"/>
                <a:cs typeface="Arial"/>
              </a:rPr>
              <a:t> </a:t>
            </a:r>
            <a:r>
              <a:rPr sz="2420" spc="-11" dirty="0">
                <a:latin typeface="Arial"/>
                <a:cs typeface="Arial"/>
              </a:rPr>
              <a:t>s</a:t>
            </a:r>
            <a:r>
              <a:rPr sz="2420" spc="-6" dirty="0">
                <a:latin typeface="Arial"/>
                <a:cs typeface="Arial"/>
              </a:rPr>
              <a:t>i</a:t>
            </a:r>
            <a:r>
              <a:rPr sz="2420" spc="-33" dirty="0">
                <a:latin typeface="Arial"/>
                <a:cs typeface="Arial"/>
              </a:rPr>
              <a:t>m</a:t>
            </a:r>
            <a:r>
              <a:rPr sz="2420" spc="-11" dirty="0">
                <a:latin typeface="Arial"/>
                <a:cs typeface="Arial"/>
              </a:rPr>
              <a:t>ilar</a:t>
            </a:r>
            <a:r>
              <a:rPr sz="2420" spc="11" dirty="0">
                <a:latin typeface="Arial"/>
                <a:cs typeface="Arial"/>
              </a:rPr>
              <a:t> </a:t>
            </a:r>
            <a:r>
              <a:rPr sz="2420" spc="-11" dirty="0">
                <a:latin typeface="Arial"/>
                <a:cs typeface="Arial"/>
              </a:rPr>
              <a:t>things aligned?</a:t>
            </a:r>
            <a:endParaRPr sz="2420" dirty="0">
              <a:latin typeface="Arial"/>
              <a:cs typeface="Arial"/>
            </a:endParaRPr>
          </a:p>
          <a:p>
            <a:pPr marL="391160" indent="-377190">
              <a:spcBef>
                <a:spcPts val="248"/>
              </a:spcBef>
              <a:buFont typeface="Arial"/>
              <a:buChar char="•"/>
              <a:tabLst>
                <a:tab pos="391160" algn="l"/>
              </a:tabLst>
            </a:pPr>
            <a:r>
              <a:rPr sz="2420" spc="-17" dirty="0">
                <a:latin typeface="Arial"/>
                <a:cs typeface="Arial"/>
              </a:rPr>
              <a:t>White </a:t>
            </a:r>
            <a:r>
              <a:rPr sz="2420" spc="-11" dirty="0">
                <a:latin typeface="Arial"/>
                <a:cs typeface="Arial"/>
              </a:rPr>
              <a:t>s</a:t>
            </a:r>
            <a:r>
              <a:rPr sz="2420" spc="-17" dirty="0">
                <a:latin typeface="Arial"/>
                <a:cs typeface="Arial"/>
              </a:rPr>
              <a:t>pa</a:t>
            </a:r>
            <a:r>
              <a:rPr sz="2420" spc="-11" dirty="0">
                <a:latin typeface="Arial"/>
                <a:cs typeface="Arial"/>
              </a:rPr>
              <a:t>c</a:t>
            </a:r>
            <a:r>
              <a:rPr sz="2420" spc="-17" dirty="0">
                <a:latin typeface="Arial"/>
                <a:cs typeface="Arial"/>
              </a:rPr>
              <a:t>e</a:t>
            </a:r>
            <a:endParaRPr sz="2420" dirty="0">
              <a:latin typeface="Arial"/>
              <a:cs typeface="Arial"/>
            </a:endParaRPr>
          </a:p>
          <a:p>
            <a:pPr marL="831914" lvl="1" indent="-315024">
              <a:spcBef>
                <a:spcPts val="264"/>
              </a:spcBef>
              <a:buClr>
                <a:srgbClr val="FF0000"/>
              </a:buClr>
              <a:buFont typeface="Arial"/>
              <a:buChar char="•"/>
              <a:tabLst>
                <a:tab pos="832612" algn="l"/>
              </a:tabLst>
            </a:pPr>
            <a:r>
              <a:rPr sz="2090" spc="-11" dirty="0">
                <a:latin typeface="Arial"/>
                <a:cs typeface="Arial"/>
              </a:rPr>
              <a:t>Gutters</a:t>
            </a:r>
            <a:endParaRPr sz="2090" dirty="0">
              <a:latin typeface="Arial"/>
              <a:cs typeface="Arial"/>
            </a:endParaRPr>
          </a:p>
          <a:p>
            <a:pPr marL="831914" lvl="1" indent="-315024">
              <a:spcBef>
                <a:spcPts val="248"/>
              </a:spcBef>
              <a:buClr>
                <a:srgbClr val="FF0000"/>
              </a:buClr>
              <a:buFont typeface="Arial"/>
              <a:buChar char="•"/>
              <a:tabLst>
                <a:tab pos="832612" algn="l"/>
              </a:tabLst>
            </a:pPr>
            <a:r>
              <a:rPr sz="2090" spc="-11" dirty="0">
                <a:latin typeface="Arial"/>
                <a:cs typeface="Arial"/>
              </a:rPr>
              <a:t>Fl</a:t>
            </a:r>
            <a:r>
              <a:rPr sz="2090" spc="-17" dirty="0">
                <a:latin typeface="Arial"/>
                <a:cs typeface="Arial"/>
              </a:rPr>
              <a:t>ow</a:t>
            </a:r>
            <a:endParaRPr sz="2090" dirty="0">
              <a:latin typeface="Arial"/>
              <a:cs typeface="Arial"/>
            </a:endParaRPr>
          </a:p>
          <a:p>
            <a:pPr marL="831914" lvl="1" indent="-315024">
              <a:spcBef>
                <a:spcPts val="248"/>
              </a:spcBef>
              <a:buClr>
                <a:srgbClr val="FF0000"/>
              </a:buClr>
              <a:buFont typeface="Arial"/>
              <a:buChar char="•"/>
              <a:tabLst>
                <a:tab pos="832612" algn="l"/>
              </a:tabLst>
            </a:pPr>
            <a:r>
              <a:rPr sz="2090" spc="-22" dirty="0">
                <a:latin typeface="Arial"/>
                <a:cs typeface="Arial"/>
              </a:rPr>
              <a:t>D</a:t>
            </a:r>
            <a:r>
              <a:rPr sz="2090" spc="-11" dirty="0">
                <a:latin typeface="Arial"/>
                <a:cs typeface="Arial"/>
              </a:rPr>
              <a:t>irecti</a:t>
            </a:r>
            <a:r>
              <a:rPr sz="2090" spc="-17" dirty="0">
                <a:latin typeface="Arial"/>
                <a:cs typeface="Arial"/>
              </a:rPr>
              <a:t>ng</a:t>
            </a:r>
            <a:r>
              <a:rPr sz="2090" spc="38" dirty="0">
                <a:latin typeface="Arial"/>
                <a:cs typeface="Arial"/>
              </a:rPr>
              <a:t> </a:t>
            </a:r>
            <a:r>
              <a:rPr sz="2090" spc="-11" dirty="0">
                <a:latin typeface="Arial"/>
                <a:cs typeface="Arial"/>
              </a:rPr>
              <a:t>the</a:t>
            </a:r>
            <a:r>
              <a:rPr sz="2090" dirty="0">
                <a:latin typeface="Arial"/>
                <a:cs typeface="Arial"/>
              </a:rPr>
              <a:t> </a:t>
            </a:r>
            <a:r>
              <a:rPr sz="2090" spc="-17" dirty="0">
                <a:latin typeface="Arial"/>
                <a:cs typeface="Arial"/>
              </a:rPr>
              <a:t>eye</a:t>
            </a:r>
            <a:endParaRPr sz="2090" dirty="0">
              <a:latin typeface="Arial"/>
              <a:cs typeface="Arial"/>
            </a:endParaRPr>
          </a:p>
          <a:p>
            <a:pPr marL="391160" indent="-377190">
              <a:spcBef>
                <a:spcPts val="275"/>
              </a:spcBef>
              <a:buFont typeface="Arial"/>
              <a:buChar char="•"/>
              <a:tabLst>
                <a:tab pos="391160" algn="l"/>
              </a:tabLst>
            </a:pPr>
            <a:r>
              <a:rPr sz="2420" spc="-28" dirty="0">
                <a:latin typeface="Arial"/>
                <a:cs typeface="Arial"/>
              </a:rPr>
              <a:t>D</a:t>
            </a:r>
            <a:r>
              <a:rPr sz="2420" spc="-11" dirty="0">
                <a:latin typeface="Arial"/>
                <a:cs typeface="Arial"/>
              </a:rPr>
              <a:t>etails </a:t>
            </a:r>
            <a:r>
              <a:rPr sz="2420" spc="-33" dirty="0">
                <a:latin typeface="Arial"/>
                <a:cs typeface="Arial"/>
              </a:rPr>
              <a:t>m</a:t>
            </a:r>
            <a:r>
              <a:rPr sz="2420" spc="-11" dirty="0">
                <a:latin typeface="Arial"/>
                <a:cs typeface="Arial"/>
              </a:rPr>
              <a:t>atter</a:t>
            </a:r>
            <a:endParaRPr sz="2420" dirty="0">
              <a:latin typeface="Arial"/>
              <a:cs typeface="Arial"/>
            </a:endParaRPr>
          </a:p>
          <a:p>
            <a:pPr marL="831914" marR="5588" lvl="1" indent="-315024">
              <a:lnSpc>
                <a:spcPts val="2255"/>
              </a:lnSpc>
              <a:spcBef>
                <a:spcPts val="550"/>
              </a:spcBef>
              <a:buClr>
                <a:srgbClr val="FF0000"/>
              </a:buClr>
              <a:buFont typeface="Arial"/>
              <a:buChar char="•"/>
              <a:tabLst>
                <a:tab pos="832612" algn="l"/>
              </a:tabLst>
            </a:pPr>
            <a:r>
              <a:rPr sz="2090" spc="-17" dirty="0">
                <a:latin typeface="Arial"/>
                <a:cs typeface="Arial"/>
              </a:rPr>
              <a:t>A</a:t>
            </a:r>
            <a:r>
              <a:rPr sz="2090" spc="-125" dirty="0">
                <a:latin typeface="Arial"/>
                <a:cs typeface="Arial"/>
              </a:rPr>
              <a:t> </a:t>
            </a:r>
            <a:r>
              <a:rPr sz="2090" spc="-11" dirty="0">
                <a:latin typeface="Arial"/>
                <a:cs typeface="Arial"/>
              </a:rPr>
              <a:t>tiny</a:t>
            </a:r>
            <a:r>
              <a:rPr sz="2090" spc="11" dirty="0">
                <a:latin typeface="Arial"/>
                <a:cs typeface="Arial"/>
              </a:rPr>
              <a:t> </a:t>
            </a:r>
            <a:r>
              <a:rPr sz="2090" spc="-17" dirty="0">
                <a:latin typeface="Arial"/>
                <a:cs typeface="Arial"/>
              </a:rPr>
              <a:t>nudge</a:t>
            </a:r>
            <a:r>
              <a:rPr sz="2090" spc="28" dirty="0">
                <a:latin typeface="Arial"/>
                <a:cs typeface="Arial"/>
              </a:rPr>
              <a:t> </a:t>
            </a:r>
            <a:r>
              <a:rPr sz="2090" spc="-17" dirty="0">
                <a:latin typeface="Arial"/>
                <a:cs typeface="Arial"/>
              </a:rPr>
              <a:t>makes</a:t>
            </a:r>
            <a:r>
              <a:rPr sz="2090" spc="22" dirty="0">
                <a:latin typeface="Arial"/>
                <a:cs typeface="Arial"/>
              </a:rPr>
              <a:t> </a:t>
            </a:r>
            <a:r>
              <a:rPr sz="2090" spc="-17" dirty="0">
                <a:latin typeface="Arial"/>
                <a:cs typeface="Arial"/>
              </a:rPr>
              <a:t>a</a:t>
            </a:r>
            <a:r>
              <a:rPr sz="2090" spc="-11" dirty="0">
                <a:latin typeface="Arial"/>
                <a:cs typeface="Arial"/>
              </a:rPr>
              <a:t> di</a:t>
            </a:r>
            <a:r>
              <a:rPr sz="2090" spc="-50" dirty="0">
                <a:latin typeface="Arial"/>
                <a:cs typeface="Arial"/>
              </a:rPr>
              <a:t>f</a:t>
            </a:r>
            <a:r>
              <a:rPr sz="2090" spc="-11" dirty="0">
                <a:latin typeface="Arial"/>
                <a:cs typeface="Arial"/>
              </a:rPr>
              <a:t>ference</a:t>
            </a:r>
            <a:endParaRPr sz="2090" dirty="0">
              <a:latin typeface="Arial"/>
              <a:cs typeface="Arial"/>
            </a:endParaRPr>
          </a:p>
          <a:p>
            <a:pPr marL="831914" lvl="1" indent="-315024">
              <a:spcBef>
                <a:spcPts val="215"/>
              </a:spcBef>
              <a:buClr>
                <a:srgbClr val="FF0000"/>
              </a:buClr>
              <a:buFont typeface="Arial"/>
              <a:buChar char="•"/>
              <a:tabLst>
                <a:tab pos="832612" algn="l"/>
              </a:tabLst>
            </a:pPr>
            <a:r>
              <a:rPr sz="2090" spc="-17" dirty="0">
                <a:latin typeface="Arial"/>
                <a:cs typeface="Arial"/>
              </a:rPr>
              <a:t>Look</a:t>
            </a:r>
            <a:r>
              <a:rPr sz="2090" spc="22" dirty="0">
                <a:latin typeface="Arial"/>
                <a:cs typeface="Arial"/>
              </a:rPr>
              <a:t> </a:t>
            </a:r>
            <a:r>
              <a:rPr sz="2090" spc="-11" dirty="0">
                <a:latin typeface="Arial"/>
                <a:cs typeface="Arial"/>
              </a:rPr>
              <a:t>at</a:t>
            </a:r>
            <a:r>
              <a:rPr sz="2090" dirty="0">
                <a:latin typeface="Arial"/>
                <a:cs typeface="Arial"/>
              </a:rPr>
              <a:t> </a:t>
            </a:r>
            <a:r>
              <a:rPr sz="2090" spc="-11" dirty="0">
                <a:latin typeface="Arial"/>
                <a:cs typeface="Arial"/>
              </a:rPr>
              <a:t>it</a:t>
            </a:r>
            <a:r>
              <a:rPr sz="2090" spc="-17" dirty="0">
                <a:latin typeface="Arial"/>
                <a:cs typeface="Arial"/>
              </a:rPr>
              <a:t> </a:t>
            </a:r>
            <a:r>
              <a:rPr sz="2090" spc="-11" dirty="0">
                <a:latin typeface="Arial"/>
                <a:cs typeface="Arial"/>
              </a:rPr>
              <a:t>i</a:t>
            </a:r>
            <a:r>
              <a:rPr sz="2090" spc="-17" dirty="0">
                <a:latin typeface="Arial"/>
                <a:cs typeface="Arial"/>
              </a:rPr>
              <a:t>n</a:t>
            </a:r>
            <a:r>
              <a:rPr sz="2090" spc="11" dirty="0">
                <a:latin typeface="Arial"/>
                <a:cs typeface="Arial"/>
              </a:rPr>
              <a:t> </a:t>
            </a:r>
            <a:r>
              <a:rPr sz="2090" spc="-17" dirty="0">
                <a:latin typeface="Arial"/>
                <a:cs typeface="Arial"/>
              </a:rPr>
              <a:t>a</a:t>
            </a:r>
            <a:r>
              <a:rPr sz="2090" dirty="0">
                <a:latin typeface="Arial"/>
                <a:cs typeface="Arial"/>
              </a:rPr>
              <a:t> </a:t>
            </a:r>
            <a:r>
              <a:rPr sz="2090" spc="-22" dirty="0">
                <a:latin typeface="Arial"/>
                <a:cs typeface="Arial"/>
              </a:rPr>
              <a:t>m</a:t>
            </a:r>
            <a:r>
              <a:rPr sz="2090" spc="-11" dirty="0">
                <a:latin typeface="Arial"/>
                <a:cs typeface="Arial"/>
              </a:rPr>
              <a:t>irror</a:t>
            </a:r>
            <a:endParaRPr sz="2090" dirty="0">
              <a:latin typeface="Arial"/>
              <a:cs typeface="Arial"/>
            </a:endParaRPr>
          </a:p>
          <a:p>
            <a:pPr marL="831914" lvl="1" indent="-315024">
              <a:spcBef>
                <a:spcPts val="248"/>
              </a:spcBef>
              <a:buClr>
                <a:srgbClr val="FF0000"/>
              </a:buClr>
              <a:buFont typeface="Arial"/>
              <a:buChar char="•"/>
              <a:tabLst>
                <a:tab pos="832612" algn="l"/>
              </a:tabLst>
            </a:pPr>
            <a:r>
              <a:rPr sz="2090" spc="-22" dirty="0">
                <a:latin typeface="Arial"/>
                <a:cs typeface="Arial"/>
              </a:rPr>
              <a:t>S</a:t>
            </a:r>
            <a:r>
              <a:rPr sz="2090" spc="-17" dirty="0">
                <a:latin typeface="Arial"/>
                <a:cs typeface="Arial"/>
              </a:rPr>
              <a:t>qu</a:t>
            </a:r>
            <a:r>
              <a:rPr sz="2090" spc="-11" dirty="0">
                <a:latin typeface="Arial"/>
                <a:cs typeface="Arial"/>
              </a:rPr>
              <a:t>int</a:t>
            </a:r>
            <a:endParaRPr sz="209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87214" y="1472185"/>
            <a:ext cx="5035905" cy="5180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0"/>
          </a:p>
        </p:txBody>
      </p:sp>
    </p:spTree>
    <p:extLst>
      <p:ext uri="{BB962C8B-B14F-4D97-AF65-F5344CB8AC3E}">
        <p14:creationId xmlns:p14="http://schemas.microsoft.com/office/powerpoint/2010/main" val="2584534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9534" y="990600"/>
            <a:ext cx="7593331" cy="910532"/>
          </a:xfrm>
          <a:prstGeom prst="rect">
            <a:avLst/>
          </a:prstGeom>
        </p:spPr>
        <p:txBody>
          <a:bodyPr vert="horz" wrap="square" lIns="0" tIns="234531" rIns="0" bIns="0" rtlCol="0">
            <a:spAutoFit/>
          </a:bodyPr>
          <a:lstStyle/>
          <a:p>
            <a:pPr marL="13970">
              <a:lnSpc>
                <a:spcPts val="5759"/>
              </a:lnSpc>
            </a:pPr>
            <a:r>
              <a:rPr sz="4400" spc="-11" dirty="0">
                <a:solidFill>
                  <a:schemeClr val="tx1"/>
                </a:solidFill>
              </a:rPr>
              <a:t>G</a:t>
            </a:r>
            <a:r>
              <a:rPr sz="4400" dirty="0">
                <a:solidFill>
                  <a:schemeClr val="tx1"/>
                </a:solidFill>
              </a:rPr>
              <a:t>ood</a:t>
            </a:r>
            <a:r>
              <a:rPr sz="4400" spc="11" dirty="0">
                <a:solidFill>
                  <a:schemeClr val="tx1"/>
                </a:solidFill>
              </a:rPr>
              <a:t> </a:t>
            </a:r>
            <a:r>
              <a:rPr sz="4400" dirty="0">
                <a:solidFill>
                  <a:schemeClr val="tx1"/>
                </a:solidFill>
              </a:rPr>
              <a:t>De</a:t>
            </a:r>
            <a:r>
              <a:rPr sz="4400" spc="6" dirty="0">
                <a:solidFill>
                  <a:schemeClr val="tx1"/>
                </a:solidFill>
              </a:rPr>
              <a:t>si</a:t>
            </a:r>
            <a:r>
              <a:rPr sz="4400" dirty="0">
                <a:solidFill>
                  <a:schemeClr val="tx1"/>
                </a:solidFill>
              </a:rPr>
              <a:t>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9534" y="2563091"/>
            <a:ext cx="2096199" cy="1932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6890" marR="639826" indent="-502920">
              <a:lnSpc>
                <a:spcPct val="120000"/>
              </a:lnSpc>
            </a:pPr>
            <a:r>
              <a:rPr sz="2640" spc="-6" dirty="0">
                <a:latin typeface="Arial"/>
                <a:cs typeface="Arial"/>
              </a:rPr>
              <a:t>Hie</a:t>
            </a:r>
            <a:r>
              <a:rPr sz="2640" dirty="0">
                <a:latin typeface="Arial"/>
                <a:cs typeface="Arial"/>
              </a:rPr>
              <a:t>r</a:t>
            </a:r>
            <a:r>
              <a:rPr sz="2640" spc="-6" dirty="0">
                <a:latin typeface="Arial"/>
                <a:cs typeface="Arial"/>
              </a:rPr>
              <a:t>a</a:t>
            </a:r>
            <a:r>
              <a:rPr sz="2640" dirty="0">
                <a:latin typeface="Arial"/>
                <a:cs typeface="Arial"/>
              </a:rPr>
              <a:t>rc</a:t>
            </a:r>
            <a:r>
              <a:rPr sz="2640" spc="-6" dirty="0">
                <a:latin typeface="Arial"/>
                <a:cs typeface="Arial"/>
              </a:rPr>
              <a:t>hy g</a:t>
            </a:r>
            <a:r>
              <a:rPr sz="2640" dirty="0">
                <a:latin typeface="Arial"/>
                <a:cs typeface="Arial"/>
              </a:rPr>
              <a:t>r</a:t>
            </a:r>
            <a:r>
              <a:rPr sz="2640" spc="-6" dirty="0">
                <a:latin typeface="Arial"/>
                <a:cs typeface="Arial"/>
              </a:rPr>
              <a:t>id</a:t>
            </a:r>
            <a:endParaRPr sz="2640" dirty="0">
              <a:latin typeface="Arial"/>
              <a:cs typeface="Arial"/>
            </a:endParaRPr>
          </a:p>
          <a:p>
            <a:pPr marL="1019810">
              <a:spcBef>
                <a:spcPts val="633"/>
              </a:spcBef>
            </a:pPr>
            <a:r>
              <a:rPr sz="2640" dirty="0">
                <a:latin typeface="Arial"/>
                <a:cs typeface="Arial"/>
              </a:rPr>
              <a:t>c</a:t>
            </a:r>
            <a:r>
              <a:rPr sz="2640" spc="-6" dirty="0">
                <a:latin typeface="Arial"/>
                <a:cs typeface="Arial"/>
              </a:rPr>
              <a:t>olor</a:t>
            </a:r>
            <a:endParaRPr sz="2640" dirty="0">
              <a:latin typeface="Arial"/>
              <a:cs typeface="Arial"/>
            </a:endParaRPr>
          </a:p>
          <a:p>
            <a:pPr marR="5588" algn="r">
              <a:lnSpc>
                <a:spcPts val="3141"/>
              </a:lnSpc>
              <a:spcBef>
                <a:spcPts val="633"/>
              </a:spcBef>
            </a:pPr>
            <a:r>
              <a:rPr sz="2640" dirty="0">
                <a:latin typeface="Arial"/>
                <a:cs typeface="Arial"/>
              </a:rPr>
              <a:t>f</a:t>
            </a:r>
            <a:r>
              <a:rPr sz="2640" spc="-6" dirty="0">
                <a:latin typeface="Arial"/>
                <a:cs typeface="Arial"/>
              </a:rPr>
              <a:t>ont</a:t>
            </a:r>
            <a:endParaRPr sz="264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6270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81000"/>
            <a:ext cx="7617841" cy="910532"/>
          </a:xfrm>
          <a:prstGeom prst="rect">
            <a:avLst/>
          </a:prstGeom>
        </p:spPr>
        <p:txBody>
          <a:bodyPr vert="horz" wrap="square" lIns="0" tIns="234531" rIns="0" bIns="0" rtlCol="0">
            <a:spAutoFit/>
          </a:bodyPr>
          <a:lstStyle/>
          <a:p>
            <a:pPr marL="13970">
              <a:lnSpc>
                <a:spcPts val="5759"/>
              </a:lnSpc>
            </a:pPr>
            <a:r>
              <a:rPr sz="4400" dirty="0">
                <a:solidFill>
                  <a:schemeClr val="tx1"/>
                </a:solidFill>
              </a:rPr>
              <a:t>De</a:t>
            </a:r>
            <a:r>
              <a:rPr sz="4400" spc="6" dirty="0">
                <a:solidFill>
                  <a:schemeClr val="tx1"/>
                </a:solidFill>
              </a:rPr>
              <a:t>si</a:t>
            </a:r>
            <a:r>
              <a:rPr sz="4400" dirty="0">
                <a:solidFill>
                  <a:schemeClr val="tx1"/>
                </a:solidFill>
              </a:rPr>
              <a:t>gn</a:t>
            </a:r>
            <a:r>
              <a:rPr sz="4400" spc="-17" dirty="0">
                <a:solidFill>
                  <a:schemeClr val="tx1"/>
                </a:solidFill>
              </a:rPr>
              <a:t> </a:t>
            </a:r>
            <a:r>
              <a:rPr sz="4400" dirty="0">
                <a:solidFill>
                  <a:schemeClr val="tx1"/>
                </a:solidFill>
              </a:rPr>
              <a:t>D</a:t>
            </a:r>
            <a:r>
              <a:rPr sz="4400" spc="6" dirty="0">
                <a:solidFill>
                  <a:schemeClr val="tx1"/>
                </a:solidFill>
              </a:rPr>
              <a:t>iss</a:t>
            </a:r>
            <a:r>
              <a:rPr sz="4400" dirty="0">
                <a:solidFill>
                  <a:schemeClr val="tx1"/>
                </a:solidFill>
              </a:rPr>
              <a:t>e</a:t>
            </a:r>
            <a:r>
              <a:rPr sz="4400" spc="6" dirty="0">
                <a:solidFill>
                  <a:schemeClr val="tx1"/>
                </a:solidFill>
              </a:rPr>
              <a:t>c</a:t>
            </a:r>
            <a:r>
              <a:rPr sz="4400" dirty="0">
                <a:solidFill>
                  <a:schemeClr val="tx1"/>
                </a:solidFill>
              </a:rPr>
              <a:t>t</a:t>
            </a:r>
            <a:r>
              <a:rPr sz="4400" spc="-11" dirty="0">
                <a:solidFill>
                  <a:schemeClr val="tx1"/>
                </a:solidFill>
              </a:rPr>
              <a:t>i</a:t>
            </a:r>
            <a:r>
              <a:rPr sz="4400" dirty="0">
                <a:solidFill>
                  <a:schemeClr val="tx1"/>
                </a:solidFill>
              </a:rPr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91327"/>
            <a:ext cx="8305800" cy="55476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1170" indent="-457200">
              <a:spcBef>
                <a:spcPts val="314"/>
              </a:spcBef>
              <a:buFont typeface="Arial" panose="020B0604020202020204" pitchFamily="34" charset="0"/>
              <a:buChar char="•"/>
              <a:tabLst>
                <a:tab pos="405130" algn="l"/>
              </a:tabLst>
            </a:pP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 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doe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3200" spc="1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3200" spc="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ye 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go?</a:t>
            </a:r>
            <a:endParaRPr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71170" marR="5588" indent="-457200">
              <a:lnSpc>
                <a:spcPts val="2849"/>
              </a:lnSpc>
              <a:spcBef>
                <a:spcPts val="677"/>
              </a:spcBef>
              <a:buFont typeface="Arial" panose="020B0604020202020204" pitchFamily="34" charset="0"/>
              <a:buChar char="•"/>
              <a:tabLst>
                <a:tab pos="405130" algn="l"/>
              </a:tabLst>
            </a:pP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t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v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ua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sz="3200" spc="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hie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rc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sz="3200" spc="1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sz="3200" spc="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sz="3200" spc="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</a:t>
            </a:r>
            <a:r>
              <a:rPr sz="3200" spc="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ts</a:t>
            </a:r>
            <a:r>
              <a:rPr sz="3200" spc="1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 to</a:t>
            </a:r>
            <a:r>
              <a:rPr sz="32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 t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t?</a:t>
            </a:r>
          </a:p>
          <a:p>
            <a:pPr marL="391160" indent="-377190">
              <a:spcBef>
                <a:spcPts val="275"/>
              </a:spcBef>
              <a:buFont typeface="Arial"/>
              <a:buChar char="•"/>
              <a:tabLst>
                <a:tab pos="391160" algn="l"/>
              </a:tabLst>
            </a:pP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</a:t>
            </a:r>
          </a:p>
          <a:p>
            <a:pPr marL="831914" lvl="1" indent="-315024">
              <a:spcBef>
                <a:spcPts val="268"/>
              </a:spcBef>
              <a:buClr>
                <a:srgbClr val="FF0000"/>
              </a:buClr>
              <a:buFont typeface="Arial"/>
              <a:buChar char="•"/>
              <a:tabLst>
                <a:tab pos="832612" algn="l"/>
              </a:tabLst>
            </a:pP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</a:p>
          <a:p>
            <a:pPr marL="831914" lvl="1" indent="-315024">
              <a:spcBef>
                <a:spcPts val="264"/>
              </a:spcBef>
              <a:buClr>
                <a:srgbClr val="FF0000"/>
              </a:buClr>
              <a:buFont typeface="Arial"/>
              <a:buChar char="•"/>
              <a:tabLst>
                <a:tab pos="832612" algn="l"/>
              </a:tabLst>
            </a:pPr>
            <a:r>
              <a:rPr sz="3200" spc="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ors</a:t>
            </a:r>
          </a:p>
          <a:p>
            <a:pPr marL="831914" lvl="1" indent="-315024">
              <a:spcBef>
                <a:spcPts val="264"/>
              </a:spcBef>
              <a:buClr>
                <a:srgbClr val="FF0000"/>
              </a:buClr>
              <a:buFont typeface="Arial"/>
              <a:buChar char="•"/>
              <a:tabLst>
                <a:tab pos="832612" algn="l"/>
              </a:tabLst>
            </a:pP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ds</a:t>
            </a:r>
          </a:p>
          <a:p>
            <a:pPr marL="391160" indent="-377190">
              <a:spcBef>
                <a:spcPts val="312"/>
              </a:spcBef>
              <a:buFont typeface="Arial"/>
              <a:buChar char="•"/>
              <a:tabLst>
                <a:tab pos="391160" algn="l"/>
              </a:tabLst>
            </a:pP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</a:t>
            </a:r>
            <a:endParaRPr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31914" lvl="1" indent="-315024">
              <a:spcBef>
                <a:spcPts val="264"/>
              </a:spcBef>
              <a:buClr>
                <a:srgbClr val="FF0000"/>
              </a:buClr>
              <a:buFont typeface="Arial"/>
              <a:buChar char="•"/>
              <a:tabLst>
                <a:tab pos="832612" algn="l"/>
              </a:tabLst>
            </a:pP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</a:t>
            </a:r>
            <a:endParaRPr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31914" lvl="1" indent="-315024">
              <a:spcBef>
                <a:spcPts val="264"/>
              </a:spcBef>
              <a:buClr>
                <a:srgbClr val="FF0000"/>
              </a:buClr>
              <a:buFont typeface="Arial"/>
              <a:buChar char="•"/>
              <a:tabLst>
                <a:tab pos="832612" algn="l"/>
              </a:tabLst>
            </a:pP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3200" spc="-1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</a:t>
            </a:r>
            <a:r>
              <a:rPr sz="3200" spc="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</a:p>
          <a:p>
            <a:pPr marL="831914" lvl="1" indent="-315024">
              <a:spcBef>
                <a:spcPts val="264"/>
              </a:spcBef>
              <a:buClr>
                <a:srgbClr val="FF0000"/>
              </a:buClr>
              <a:buFont typeface="Arial"/>
              <a:buChar char="•"/>
              <a:tabLst>
                <a:tab pos="832612" algn="l"/>
              </a:tabLst>
            </a:pPr>
            <a:r>
              <a:rPr sz="3200" spc="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</a:t>
            </a:r>
            <a:r>
              <a:rPr sz="3200" spc="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32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</a:t>
            </a:r>
            <a:r>
              <a:rPr sz="3200" spc="-3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</a:t>
            </a:r>
            <a:r>
              <a:rPr sz="3200" spc="-1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32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546828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1094</TotalTime>
  <Words>200</Words>
  <Application>Microsoft Office PowerPoint</Application>
  <PresentationFormat>Custom</PresentationFormat>
  <Paragraphs>51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Corbel</vt:lpstr>
      <vt:lpstr>Garamond</vt:lpstr>
      <vt:lpstr>Tahoma</vt:lpstr>
      <vt:lpstr>Office Theme</vt:lpstr>
      <vt:lpstr>Poster Critique Framework</vt:lpstr>
      <vt:lpstr>PowerPoint Presentation</vt:lpstr>
      <vt:lpstr>Visual thinking: Immediacy</vt:lpstr>
      <vt:lpstr>Visual Encoding</vt:lpstr>
      <vt:lpstr>PowerPoint Presentation</vt:lpstr>
      <vt:lpstr>Visual Hierarchies</vt:lpstr>
      <vt:lpstr>Layout - </vt:lpstr>
      <vt:lpstr>Good Design</vt:lpstr>
      <vt:lpstr>Design Dissection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 K</dc:creator>
  <cp:lastModifiedBy>G K</cp:lastModifiedBy>
  <cp:revision>43</cp:revision>
  <dcterms:created xsi:type="dcterms:W3CDTF">2018-10-31T10:32:39Z</dcterms:created>
  <dcterms:modified xsi:type="dcterms:W3CDTF">2019-08-06T22:12:04Z</dcterms:modified>
</cp:coreProperties>
</file>