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722613-5D5E-40BE-9B07-3E84A56ED465}" v="6" dt="2020-10-23T18:50:29.183"/>
    <p1510:client id="{209556B9-BD57-4D5E-90E1-B3AD2094BD7B}" v="8" dt="2020-11-08T16:08:34.223"/>
    <p1510:client id="{4C1518ED-2A04-4971-AD7F-7D81C5753911}" v="12" dt="2020-10-02T21:22:06.353"/>
    <p1510:client id="{54DCE786-2607-463C-8B38-F09F6D41275C}" v="2" dt="2021-02-17T14:26:34.265"/>
    <p1510:client id="{57486715-8918-4236-BB54-A2E7F2215FDA}" v="1" dt="2021-02-18T22:46:58.580"/>
    <p1510:client id="{5F84518F-EF57-4B32-9B8B-E78BD67E71CB}" v="110" dt="2020-10-11T18:44:07.736"/>
    <p1510:client id="{6F022655-0811-4286-9A37-E150EC9BC4AF}" v="2" dt="2020-10-19T16:28:20.511"/>
    <p1510:client id="{71CC2A80-03C6-40D8-906F-8B6C8CD7DB0A}" v="3" dt="2020-12-28T14:44:10.862"/>
    <p1510:client id="{7ADDC89E-2394-4C28-ADB8-DB7C622EEA74}" v="4" dt="2020-10-18T20:47:27.300"/>
    <p1510:client id="{87A9605F-BF47-48F2-B7FC-CC8556D8768D}" v="20" dt="2020-09-29T15:57:52.966"/>
    <p1510:client id="{8C7C8269-D6E0-4EDD-89AB-987E69CD6A22}" v="23" dt="2020-09-30T16:33:19.143"/>
    <p1510:client id="{986D1E7B-83D0-425C-8966-6CE297357ED9}" v="16" dt="2020-10-19T16:35:54.809"/>
    <p1510:client id="{B1A4A528-AEB3-4994-B488-CF2CA3057E3C}" v="1" dt="2020-10-02T21:23:54.058"/>
    <p1510:client id="{B4CF7016-9954-4ACF-829E-E5174620B488}" v="7" dt="2021-02-18T22:45:23.772"/>
    <p1510:client id="{B89DFF73-6A0B-4966-AFBF-FACF9BA79B4B}" v="213" dt="2021-02-18T15:04:21.661"/>
    <p1510:client id="{BC90288F-3702-4A16-96E2-51578DB7EDB9}" v="10" dt="2021-02-17T14:00:04.889"/>
    <p1510:client id="{CD9E8A21-AE8E-4831-AAA9-AD6A6F9F6F79}" v="6" dt="2020-10-04T18:15:47.4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9"/>
    <p:restoredTop sz="94663"/>
  </p:normalViewPr>
  <p:slideViewPr>
    <p:cSldViewPr snapToGrid="0">
      <p:cViewPr varScale="1">
        <p:scale>
          <a:sx n="112" d="100"/>
          <a:sy n="112" d="100"/>
        </p:scale>
        <p:origin x="3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Arsenault" userId="S::marsenau@syr.edu::310b5ef3-4b70-40f5-82f1-f64ab7654f41" providerId="AD" clId="Web-{7ADDC89E-2394-4C28-ADB8-DB7C622EEA74}"/>
    <pc:docChg chg="modSld">
      <pc:chgData name="Matthew Arsenault" userId="S::marsenau@syr.edu::310b5ef3-4b70-40f5-82f1-f64ab7654f41" providerId="AD" clId="Web-{7ADDC89E-2394-4C28-ADB8-DB7C622EEA74}" dt="2020-10-18T20:47:26.878" v="2" actId="20577"/>
      <pc:docMkLst>
        <pc:docMk/>
      </pc:docMkLst>
      <pc:sldChg chg="modSp">
        <pc:chgData name="Matthew Arsenault" userId="S::marsenau@syr.edu::310b5ef3-4b70-40f5-82f1-f64ab7654f41" providerId="AD" clId="Web-{7ADDC89E-2394-4C28-ADB8-DB7C622EEA74}" dt="2020-10-18T20:47:23.691" v="0" actId="20577"/>
        <pc:sldMkLst>
          <pc:docMk/>
          <pc:sldMk cId="4164619029" sldId="257"/>
        </pc:sldMkLst>
        <pc:spChg chg="mod">
          <ac:chgData name="Matthew Arsenault" userId="S::marsenau@syr.edu::310b5ef3-4b70-40f5-82f1-f64ab7654f41" providerId="AD" clId="Web-{7ADDC89E-2394-4C28-ADB8-DB7C622EEA74}" dt="2020-10-18T20:47:23.691" v="0" actId="20577"/>
          <ac:spMkLst>
            <pc:docMk/>
            <pc:sldMk cId="4164619029" sldId="257"/>
            <ac:spMk id="2" creationId="{890C6F25-27BC-4742-933E-2B19A1F77319}"/>
          </ac:spMkLst>
        </pc:spChg>
      </pc:sldChg>
    </pc:docChg>
  </pc:docChgLst>
  <pc:docChgLst>
    <pc:chgData name="Gregory Block" userId="S::grblock@syr.edu::d32a72f7-a093-450a-bb36-0af1305aad11" providerId="AD" clId="Web-{B4CF7016-9954-4ACF-829E-E5174620B488}"/>
    <pc:docChg chg="addSld modSld">
      <pc:chgData name="Gregory Block" userId="S::grblock@syr.edu::d32a72f7-a093-450a-bb36-0af1305aad11" providerId="AD" clId="Web-{B4CF7016-9954-4ACF-829E-E5174620B488}" dt="2021-02-18T22:45:23.772" v="6"/>
      <pc:docMkLst>
        <pc:docMk/>
      </pc:docMkLst>
      <pc:sldChg chg="addSp delSp new">
        <pc:chgData name="Gregory Block" userId="S::grblock@syr.edu::d32a72f7-a093-450a-bb36-0af1305aad11" providerId="AD" clId="Web-{B4CF7016-9954-4ACF-829E-E5174620B488}" dt="2021-02-18T22:45:11.756" v="3"/>
        <pc:sldMkLst>
          <pc:docMk/>
          <pc:sldMk cId="4006067550" sldId="259"/>
        </pc:sldMkLst>
        <pc:spChg chg="del">
          <ac:chgData name="Gregory Block" userId="S::grblock@syr.edu::d32a72f7-a093-450a-bb36-0af1305aad11" providerId="AD" clId="Web-{B4CF7016-9954-4ACF-829E-E5174620B488}" dt="2021-02-18T22:45:07.163" v="1"/>
          <ac:spMkLst>
            <pc:docMk/>
            <pc:sldMk cId="4006067550" sldId="259"/>
            <ac:spMk id="2" creationId="{8C9ED681-1959-4058-8E50-8F9BA90CACF0}"/>
          </ac:spMkLst>
        </pc:spChg>
        <pc:spChg chg="del">
          <ac:chgData name="Gregory Block" userId="S::grblock@syr.edu::d32a72f7-a093-450a-bb36-0af1305aad11" providerId="AD" clId="Web-{B4CF7016-9954-4ACF-829E-E5174620B488}" dt="2021-02-18T22:45:09.100" v="2"/>
          <ac:spMkLst>
            <pc:docMk/>
            <pc:sldMk cId="4006067550" sldId="259"/>
            <ac:spMk id="3" creationId="{2770D220-2459-438D-B853-76B936C090D0}"/>
          </ac:spMkLst>
        </pc:spChg>
        <pc:spChg chg="add">
          <ac:chgData name="Gregory Block" userId="S::grblock@syr.edu::d32a72f7-a093-450a-bb36-0af1305aad11" providerId="AD" clId="Web-{B4CF7016-9954-4ACF-829E-E5174620B488}" dt="2021-02-18T22:45:11.756" v="3"/>
          <ac:spMkLst>
            <pc:docMk/>
            <pc:sldMk cId="4006067550" sldId="259"/>
            <ac:spMk id="4" creationId="{B7240AE8-70EB-4115-A0FB-6EFB3C5EDA0C}"/>
          </ac:spMkLst>
        </pc:spChg>
        <pc:spChg chg="add">
          <ac:chgData name="Gregory Block" userId="S::grblock@syr.edu::d32a72f7-a093-450a-bb36-0af1305aad11" providerId="AD" clId="Web-{B4CF7016-9954-4ACF-829E-E5174620B488}" dt="2021-02-18T22:45:11.756" v="3"/>
          <ac:spMkLst>
            <pc:docMk/>
            <pc:sldMk cId="4006067550" sldId="259"/>
            <ac:spMk id="6" creationId="{A3B10A28-3112-4508-A5A7-943C75802508}"/>
          </ac:spMkLst>
        </pc:spChg>
        <pc:picChg chg="add">
          <ac:chgData name="Gregory Block" userId="S::grblock@syr.edu::d32a72f7-a093-450a-bb36-0af1305aad11" providerId="AD" clId="Web-{B4CF7016-9954-4ACF-829E-E5174620B488}" dt="2021-02-18T22:45:11.756" v="3"/>
          <ac:picMkLst>
            <pc:docMk/>
            <pc:sldMk cId="4006067550" sldId="259"/>
            <ac:picMk id="5" creationId="{13D99107-464E-45CB-BC59-5B04601A9EAF}"/>
          </ac:picMkLst>
        </pc:picChg>
      </pc:sldChg>
      <pc:sldChg chg="delSp new">
        <pc:chgData name="Gregory Block" userId="S::grblock@syr.edu::d32a72f7-a093-450a-bb36-0af1305aad11" providerId="AD" clId="Web-{B4CF7016-9954-4ACF-829E-E5174620B488}" dt="2021-02-18T22:45:23.772" v="6"/>
        <pc:sldMkLst>
          <pc:docMk/>
          <pc:sldMk cId="1704788051" sldId="260"/>
        </pc:sldMkLst>
        <pc:spChg chg="del">
          <ac:chgData name="Gregory Block" userId="S::grblock@syr.edu::d32a72f7-a093-450a-bb36-0af1305aad11" providerId="AD" clId="Web-{B4CF7016-9954-4ACF-829E-E5174620B488}" dt="2021-02-18T22:45:22.350" v="5"/>
          <ac:spMkLst>
            <pc:docMk/>
            <pc:sldMk cId="1704788051" sldId="260"/>
            <ac:spMk id="2" creationId="{615969B5-3649-4C58-B867-DF86E6A64335}"/>
          </ac:spMkLst>
        </pc:spChg>
        <pc:spChg chg="del">
          <ac:chgData name="Gregory Block" userId="S::grblock@syr.edu::d32a72f7-a093-450a-bb36-0af1305aad11" providerId="AD" clId="Web-{B4CF7016-9954-4ACF-829E-E5174620B488}" dt="2021-02-18T22:45:23.772" v="6"/>
          <ac:spMkLst>
            <pc:docMk/>
            <pc:sldMk cId="1704788051" sldId="260"/>
            <ac:spMk id="3" creationId="{45B420DB-4F44-44B8-9FF1-4677CA04ED6D}"/>
          </ac:spMkLst>
        </pc:spChg>
      </pc:sldChg>
    </pc:docChg>
  </pc:docChgLst>
  <pc:docChgLst>
    <pc:chgData name="Gregory Block" userId="S::grblock@syr.edu::d32a72f7-a093-450a-bb36-0af1305aad11" providerId="AD" clId="Web-{B1A4A528-AEB3-4994-B488-CF2CA3057E3C}"/>
    <pc:docChg chg="modSld">
      <pc:chgData name="Gregory Block" userId="S::grblock@syr.edu::d32a72f7-a093-450a-bb36-0af1305aad11" providerId="AD" clId="Web-{B1A4A528-AEB3-4994-B488-CF2CA3057E3C}" dt="2020-10-02T21:23:54.058" v="1" actId="20577"/>
      <pc:docMkLst>
        <pc:docMk/>
      </pc:docMkLst>
      <pc:sldChg chg="modSp">
        <pc:chgData name="Gregory Block" userId="S::grblock@syr.edu::d32a72f7-a093-450a-bb36-0af1305aad11" providerId="AD" clId="Web-{B1A4A528-AEB3-4994-B488-CF2CA3057E3C}" dt="2020-10-02T21:23:54.058" v="1" actId="20577"/>
        <pc:sldMkLst>
          <pc:docMk/>
          <pc:sldMk cId="4164619029" sldId="257"/>
        </pc:sldMkLst>
        <pc:spChg chg="mod">
          <ac:chgData name="Gregory Block" userId="S::grblock@syr.edu::d32a72f7-a093-450a-bb36-0af1305aad11" providerId="AD" clId="Web-{B1A4A528-AEB3-4994-B488-CF2CA3057E3C}" dt="2020-10-02T21:23:54.058" v="1" actId="20577"/>
          <ac:spMkLst>
            <pc:docMk/>
            <pc:sldMk cId="4164619029" sldId="257"/>
            <ac:spMk id="3" creationId="{9B393986-D4E2-4C99-A3E3-47ADAE0A33E9}"/>
          </ac:spMkLst>
        </pc:spChg>
      </pc:sldChg>
    </pc:docChg>
  </pc:docChgLst>
  <pc:docChgLst>
    <pc:chgData name="Gregory Block" userId="S::grblock@syr.edu::d32a72f7-a093-450a-bb36-0af1305aad11" providerId="AD" clId="Web-{01722613-5D5E-40BE-9B07-3E84A56ED465}"/>
    <pc:docChg chg="modSld">
      <pc:chgData name="Gregory Block" userId="S::grblock@syr.edu::d32a72f7-a093-450a-bb36-0af1305aad11" providerId="AD" clId="Web-{01722613-5D5E-40BE-9B07-3E84A56ED465}" dt="2020-10-23T18:50:29.183" v="5" actId="20577"/>
      <pc:docMkLst>
        <pc:docMk/>
      </pc:docMkLst>
      <pc:sldChg chg="modSp">
        <pc:chgData name="Gregory Block" userId="S::grblock@syr.edu::d32a72f7-a093-450a-bb36-0af1305aad11" providerId="AD" clId="Web-{01722613-5D5E-40BE-9B07-3E84A56ED465}" dt="2020-10-23T18:50:29.167" v="4" actId="20577"/>
        <pc:sldMkLst>
          <pc:docMk/>
          <pc:sldMk cId="4164619029" sldId="257"/>
        </pc:sldMkLst>
        <pc:spChg chg="mod">
          <ac:chgData name="Gregory Block" userId="S::grblock@syr.edu::d32a72f7-a093-450a-bb36-0af1305aad11" providerId="AD" clId="Web-{01722613-5D5E-40BE-9B07-3E84A56ED465}" dt="2020-10-23T18:50:29.167" v="4" actId="20577"/>
          <ac:spMkLst>
            <pc:docMk/>
            <pc:sldMk cId="4164619029" sldId="257"/>
            <ac:spMk id="3" creationId="{9B393986-D4E2-4C99-A3E3-47ADAE0A33E9}"/>
          </ac:spMkLst>
        </pc:spChg>
      </pc:sldChg>
    </pc:docChg>
  </pc:docChgLst>
  <pc:docChgLst>
    <pc:chgData name="Gregory Block" userId="S::grblock@syr.edu::d32a72f7-a093-450a-bb36-0af1305aad11" providerId="AD" clId="Web-{4C1518ED-2A04-4971-AD7F-7D81C5753911}"/>
    <pc:docChg chg="modSld">
      <pc:chgData name="Gregory Block" userId="S::grblock@syr.edu::d32a72f7-a093-450a-bb36-0af1305aad11" providerId="AD" clId="Web-{4C1518ED-2A04-4971-AD7F-7D81C5753911}" dt="2020-10-02T21:22:06.353" v="11" actId="20577"/>
      <pc:docMkLst>
        <pc:docMk/>
      </pc:docMkLst>
      <pc:sldChg chg="modSp">
        <pc:chgData name="Gregory Block" userId="S::grblock@syr.edu::d32a72f7-a093-450a-bb36-0af1305aad11" providerId="AD" clId="Web-{4C1518ED-2A04-4971-AD7F-7D81C5753911}" dt="2020-10-02T21:22:06.353" v="10" actId="20577"/>
        <pc:sldMkLst>
          <pc:docMk/>
          <pc:sldMk cId="4164619029" sldId="257"/>
        </pc:sldMkLst>
        <pc:spChg chg="mod">
          <ac:chgData name="Gregory Block" userId="S::grblock@syr.edu::d32a72f7-a093-450a-bb36-0af1305aad11" providerId="AD" clId="Web-{4C1518ED-2A04-4971-AD7F-7D81C5753911}" dt="2020-10-02T21:22:06.353" v="10" actId="20577"/>
          <ac:spMkLst>
            <pc:docMk/>
            <pc:sldMk cId="4164619029" sldId="257"/>
            <ac:spMk id="3" creationId="{9B393986-D4E2-4C99-A3E3-47ADAE0A33E9}"/>
          </ac:spMkLst>
        </pc:spChg>
      </pc:sldChg>
    </pc:docChg>
  </pc:docChgLst>
  <pc:docChgLst>
    <pc:chgData name="Gregory Block" userId="S::grblock@syr.edu::d32a72f7-a093-450a-bb36-0af1305aad11" providerId="AD" clId="Web-{B89DFF73-6A0B-4966-AFBF-FACF9BA79B4B}"/>
    <pc:docChg chg="addSld modSld">
      <pc:chgData name="Gregory Block" userId="S::grblock@syr.edu::d32a72f7-a093-450a-bb36-0af1305aad11" providerId="AD" clId="Web-{B89DFF73-6A0B-4966-AFBF-FACF9BA79B4B}" dt="2021-02-18T15:04:21.661" v="173"/>
      <pc:docMkLst>
        <pc:docMk/>
      </pc:docMkLst>
      <pc:sldChg chg="addSp delSp modSp new">
        <pc:chgData name="Gregory Block" userId="S::grblock@syr.edu::d32a72f7-a093-450a-bb36-0af1305aad11" providerId="AD" clId="Web-{B89DFF73-6A0B-4966-AFBF-FACF9BA79B4B}" dt="2021-02-18T15:04:21.661" v="173"/>
        <pc:sldMkLst>
          <pc:docMk/>
          <pc:sldMk cId="1083361767" sldId="258"/>
        </pc:sldMkLst>
        <pc:spChg chg="mod">
          <ac:chgData name="Gregory Block" userId="S::grblock@syr.edu::d32a72f7-a093-450a-bb36-0af1305aad11" providerId="AD" clId="Web-{B89DFF73-6A0B-4966-AFBF-FACF9BA79B4B}" dt="2021-02-18T14:19:06.122" v="18" actId="14100"/>
          <ac:spMkLst>
            <pc:docMk/>
            <pc:sldMk cId="1083361767" sldId="258"/>
            <ac:spMk id="2" creationId="{D1E30D81-05A8-4F24-98BD-07F03F881C4D}"/>
          </ac:spMkLst>
        </pc:spChg>
        <pc:spChg chg="del">
          <ac:chgData name="Gregory Block" userId="S::grblock@syr.edu::d32a72f7-a093-450a-bb36-0af1305aad11" providerId="AD" clId="Web-{B89DFF73-6A0B-4966-AFBF-FACF9BA79B4B}" dt="2021-02-18T14:20:46.077" v="19"/>
          <ac:spMkLst>
            <pc:docMk/>
            <pc:sldMk cId="1083361767" sldId="258"/>
            <ac:spMk id="3" creationId="{6A8726FA-A139-4FE0-B242-DCF655D87641}"/>
          </ac:spMkLst>
        </pc:spChg>
        <pc:spChg chg="add mod">
          <ac:chgData name="Gregory Block" userId="S::grblock@syr.edu::d32a72f7-a093-450a-bb36-0af1305aad11" providerId="AD" clId="Web-{B89DFF73-6A0B-4966-AFBF-FACF9BA79B4B}" dt="2021-02-18T15:00:46.344" v="127" actId="1076"/>
          <ac:spMkLst>
            <pc:docMk/>
            <pc:sldMk cId="1083361767" sldId="258"/>
            <ac:spMk id="22" creationId="{F8B8A02B-2C50-4CA4-9958-9989292F2434}"/>
          </ac:spMkLst>
        </pc:spChg>
        <pc:spChg chg="add mod">
          <ac:chgData name="Gregory Block" userId="S::grblock@syr.edu::d32a72f7-a093-450a-bb36-0af1305aad11" providerId="AD" clId="Web-{B89DFF73-6A0B-4966-AFBF-FACF9BA79B4B}" dt="2021-02-18T15:01:06.876" v="133" actId="20577"/>
          <ac:spMkLst>
            <pc:docMk/>
            <pc:sldMk cId="1083361767" sldId="258"/>
            <ac:spMk id="23" creationId="{802052E6-1FD2-4929-B08F-E7F271981680}"/>
          </ac:spMkLst>
        </pc:spChg>
        <pc:spChg chg="add mod">
          <ac:chgData name="Gregory Block" userId="S::grblock@syr.edu::d32a72f7-a093-450a-bb36-0af1305aad11" providerId="AD" clId="Web-{B89DFF73-6A0B-4966-AFBF-FACF9BA79B4B}" dt="2021-02-18T15:01:41.283" v="137" actId="20577"/>
          <ac:spMkLst>
            <pc:docMk/>
            <pc:sldMk cId="1083361767" sldId="258"/>
            <ac:spMk id="24" creationId="{C04EB239-A0B7-4AB1-A63C-39661546380F}"/>
          </ac:spMkLst>
        </pc:spChg>
        <pc:spChg chg="add mod">
          <ac:chgData name="Gregory Block" userId="S::grblock@syr.edu::d32a72f7-a093-450a-bb36-0af1305aad11" providerId="AD" clId="Web-{B89DFF73-6A0B-4966-AFBF-FACF9BA79B4B}" dt="2021-02-18T15:02:04.127" v="142" actId="1076"/>
          <ac:spMkLst>
            <pc:docMk/>
            <pc:sldMk cId="1083361767" sldId="258"/>
            <ac:spMk id="25" creationId="{9283C5D8-4BE6-46C8-ADA6-06B840E28FF2}"/>
          </ac:spMkLst>
        </pc:spChg>
        <pc:spChg chg="add mod">
          <ac:chgData name="Gregory Block" userId="S::grblock@syr.edu::d32a72f7-a093-450a-bb36-0af1305aad11" providerId="AD" clId="Web-{B89DFF73-6A0B-4966-AFBF-FACF9BA79B4B}" dt="2021-02-18T15:02:10.518" v="144" actId="1076"/>
          <ac:spMkLst>
            <pc:docMk/>
            <pc:sldMk cId="1083361767" sldId="258"/>
            <ac:spMk id="26" creationId="{A1477871-7F7B-4608-92D5-132D8CE2DEB9}"/>
          </ac:spMkLst>
        </pc:spChg>
        <pc:spChg chg="add mod">
          <ac:chgData name="Gregory Block" userId="S::grblock@syr.edu::d32a72f7-a093-450a-bb36-0af1305aad11" providerId="AD" clId="Web-{B89DFF73-6A0B-4966-AFBF-FACF9BA79B4B}" dt="2021-02-18T15:02:37.565" v="154" actId="1076"/>
          <ac:spMkLst>
            <pc:docMk/>
            <pc:sldMk cId="1083361767" sldId="258"/>
            <ac:spMk id="27" creationId="{F72EB786-1B9E-4B9F-AF60-B261B872C1A0}"/>
          </ac:spMkLst>
        </pc:spChg>
        <pc:spChg chg="add mod">
          <ac:chgData name="Gregory Block" userId="S::grblock@syr.edu::d32a72f7-a093-450a-bb36-0af1305aad11" providerId="AD" clId="Web-{B89DFF73-6A0B-4966-AFBF-FACF9BA79B4B}" dt="2021-02-18T15:02:48.691" v="160" actId="1076"/>
          <ac:spMkLst>
            <pc:docMk/>
            <pc:sldMk cId="1083361767" sldId="258"/>
            <ac:spMk id="28" creationId="{4796BA7F-95D1-4104-A2B1-4B4901AAC58F}"/>
          </ac:spMkLst>
        </pc:spChg>
        <pc:spChg chg="add mod ord">
          <ac:chgData name="Gregory Block" userId="S::grblock@syr.edu::d32a72f7-a093-450a-bb36-0af1305aad11" providerId="AD" clId="Web-{B89DFF73-6A0B-4966-AFBF-FACF9BA79B4B}" dt="2021-02-18T15:04:21.661" v="173"/>
          <ac:spMkLst>
            <pc:docMk/>
            <pc:sldMk cId="1083361767" sldId="258"/>
            <ac:spMk id="29" creationId="{C2B7788E-C84E-450F-B5B1-A926E89594DC}"/>
          </ac:spMkLst>
        </pc:spChg>
        <pc:spChg chg="add mod">
          <ac:chgData name="Gregory Block" userId="S::grblock@syr.edu::d32a72f7-a093-450a-bb36-0af1305aad11" providerId="AD" clId="Web-{B89DFF73-6A0B-4966-AFBF-FACF9BA79B4B}" dt="2021-02-18T15:04:11.739" v="172" actId="1076"/>
          <ac:spMkLst>
            <pc:docMk/>
            <pc:sldMk cId="1083361767" sldId="258"/>
            <ac:spMk id="30" creationId="{6E5D4AD0-00D5-484D-9FBF-2DA756F5D818}"/>
          </ac:spMkLst>
        </pc:spChg>
        <pc:picChg chg="add mod">
          <ac:chgData name="Gregory Block" userId="S::grblock@syr.edu::d32a72f7-a093-450a-bb36-0af1305aad11" providerId="AD" clId="Web-{B89DFF73-6A0B-4966-AFBF-FACF9BA79B4B}" dt="2021-02-18T14:57:28.637" v="89" actId="1076"/>
          <ac:picMkLst>
            <pc:docMk/>
            <pc:sldMk cId="1083361767" sldId="258"/>
            <ac:picMk id="3" creationId="{C08A31A3-6D31-4CCE-9649-D48DDC48D612}"/>
          </ac:picMkLst>
        </pc:picChg>
        <pc:picChg chg="add mod ord">
          <ac:chgData name="Gregory Block" userId="S::grblock@syr.edu::d32a72f7-a093-450a-bb36-0af1305aad11" providerId="AD" clId="Web-{B89DFF73-6A0B-4966-AFBF-FACF9BA79B4B}" dt="2021-02-18T14:57:14.215" v="86" actId="1076"/>
          <ac:picMkLst>
            <pc:docMk/>
            <pc:sldMk cId="1083361767" sldId="258"/>
            <ac:picMk id="4" creationId="{1CEF0647-0CBB-4A3F-86F8-CA2AA658841B}"/>
          </ac:picMkLst>
        </pc:picChg>
        <pc:picChg chg="add mod">
          <ac:chgData name="Gregory Block" userId="S::grblock@syr.edu::d32a72f7-a093-450a-bb36-0af1305aad11" providerId="AD" clId="Web-{B89DFF73-6A0B-4966-AFBF-FACF9BA79B4B}" dt="2021-02-18T14:57:56.403" v="95" actId="1076"/>
          <ac:picMkLst>
            <pc:docMk/>
            <pc:sldMk cId="1083361767" sldId="258"/>
            <ac:picMk id="6" creationId="{34CE16FE-2E5C-47D2-8DFC-4073243D76A8}"/>
          </ac:picMkLst>
        </pc:picChg>
        <pc:picChg chg="add mod">
          <ac:chgData name="Gregory Block" userId="S::grblock@syr.edu::d32a72f7-a093-450a-bb36-0af1305aad11" providerId="AD" clId="Web-{B89DFF73-6A0B-4966-AFBF-FACF9BA79B4B}" dt="2021-02-18T14:59:31.202" v="109" actId="1076"/>
          <ac:picMkLst>
            <pc:docMk/>
            <pc:sldMk cId="1083361767" sldId="258"/>
            <ac:picMk id="7" creationId="{13D3918A-CBEB-483A-90BA-BAC7C66881F7}"/>
          </ac:picMkLst>
        </pc:picChg>
        <pc:picChg chg="add mod">
          <ac:chgData name="Gregory Block" userId="S::grblock@syr.edu::d32a72f7-a093-450a-bb36-0af1305aad11" providerId="AD" clId="Web-{B89DFF73-6A0B-4966-AFBF-FACF9BA79B4B}" dt="2021-02-18T14:55:31.947" v="66" actId="1076"/>
          <ac:picMkLst>
            <pc:docMk/>
            <pc:sldMk cId="1083361767" sldId="258"/>
            <ac:picMk id="8" creationId="{BC6536FF-35CF-4286-AF9F-102E58BDA2BB}"/>
          </ac:picMkLst>
        </pc:picChg>
        <pc:picChg chg="add mod">
          <ac:chgData name="Gregory Block" userId="S::grblock@syr.edu::d32a72f7-a093-450a-bb36-0af1305aad11" providerId="AD" clId="Web-{B89DFF73-6A0B-4966-AFBF-FACF9BA79B4B}" dt="2021-02-18T14:58:02.966" v="96" actId="1076"/>
          <ac:picMkLst>
            <pc:docMk/>
            <pc:sldMk cId="1083361767" sldId="258"/>
            <ac:picMk id="9" creationId="{5AB846C0-F2F8-44E6-8224-AA4761A55D06}"/>
          </ac:picMkLst>
        </pc:picChg>
        <pc:picChg chg="add mod">
          <ac:chgData name="Gregory Block" userId="S::grblock@syr.edu::d32a72f7-a093-450a-bb36-0af1305aad11" providerId="AD" clId="Web-{B89DFF73-6A0B-4966-AFBF-FACF9BA79B4B}" dt="2021-02-18T14:58:29.029" v="99" actId="1076"/>
          <ac:picMkLst>
            <pc:docMk/>
            <pc:sldMk cId="1083361767" sldId="258"/>
            <ac:picMk id="10" creationId="{723880AD-8753-4B24-AF69-FF8DCBC8AB67}"/>
          </ac:picMkLst>
        </pc:picChg>
        <pc:picChg chg="add mod">
          <ac:chgData name="Gregory Block" userId="S::grblock@syr.edu::d32a72f7-a093-450a-bb36-0af1305aad11" providerId="AD" clId="Web-{B89DFF73-6A0B-4966-AFBF-FACF9BA79B4B}" dt="2021-02-18T14:58:57.561" v="104" actId="1076"/>
          <ac:picMkLst>
            <pc:docMk/>
            <pc:sldMk cId="1083361767" sldId="258"/>
            <ac:picMk id="11" creationId="{86518607-9028-4C98-8902-D37608EBD266}"/>
          </ac:picMkLst>
        </pc:picChg>
        <pc:picChg chg="add mod">
          <ac:chgData name="Gregory Block" userId="S::grblock@syr.edu::d32a72f7-a093-450a-bb36-0af1305aad11" providerId="AD" clId="Web-{B89DFF73-6A0B-4966-AFBF-FACF9BA79B4B}" dt="2021-02-18T14:58:54.139" v="103" actId="1076"/>
          <ac:picMkLst>
            <pc:docMk/>
            <pc:sldMk cId="1083361767" sldId="258"/>
            <ac:picMk id="12" creationId="{43BDF866-66DF-402F-9A48-9ED14503E904}"/>
          </ac:picMkLst>
        </pc:picChg>
        <pc:cxnChg chg="add mod">
          <ac:chgData name="Gregory Block" userId="S::grblock@syr.edu::d32a72f7-a093-450a-bb36-0af1305aad11" providerId="AD" clId="Web-{B89DFF73-6A0B-4966-AFBF-FACF9BA79B4B}" dt="2021-02-18T14:57:38.903" v="91" actId="14100"/>
          <ac:cxnSpMkLst>
            <pc:docMk/>
            <pc:sldMk cId="1083361767" sldId="258"/>
            <ac:cxnSpMk id="5" creationId="{87DF393C-FF03-4085-87E7-1C67E3BCB4A0}"/>
          </ac:cxnSpMkLst>
        </pc:cxnChg>
        <pc:cxnChg chg="add mod">
          <ac:chgData name="Gregory Block" userId="S::grblock@syr.edu::d32a72f7-a093-450a-bb36-0af1305aad11" providerId="AD" clId="Web-{B89DFF73-6A0B-4966-AFBF-FACF9BA79B4B}" dt="2021-02-18T14:58:10.685" v="98" actId="14100"/>
          <ac:cxnSpMkLst>
            <pc:docMk/>
            <pc:sldMk cId="1083361767" sldId="258"/>
            <ac:cxnSpMk id="13" creationId="{CDC3EB68-C9C4-4268-965E-80FEA1C5C6D5}"/>
          </ac:cxnSpMkLst>
        </pc:cxnChg>
        <pc:cxnChg chg="add mod">
          <ac:chgData name="Gregory Block" userId="S::grblock@syr.edu::d32a72f7-a093-450a-bb36-0af1305aad11" providerId="AD" clId="Web-{B89DFF73-6A0B-4966-AFBF-FACF9BA79B4B}" dt="2021-02-18T14:57:52.731" v="94" actId="1076"/>
          <ac:cxnSpMkLst>
            <pc:docMk/>
            <pc:sldMk cId="1083361767" sldId="258"/>
            <ac:cxnSpMk id="14" creationId="{591C61E9-731B-41A7-B60B-89261DC2EBDC}"/>
          </ac:cxnSpMkLst>
        </pc:cxnChg>
        <pc:cxnChg chg="add del mod">
          <ac:chgData name="Gregory Block" userId="S::grblock@syr.edu::d32a72f7-a093-450a-bb36-0af1305aad11" providerId="AD" clId="Web-{B89DFF73-6A0B-4966-AFBF-FACF9BA79B4B}" dt="2021-02-18T14:55:07.868" v="61"/>
          <ac:cxnSpMkLst>
            <pc:docMk/>
            <pc:sldMk cId="1083361767" sldId="258"/>
            <ac:cxnSpMk id="15" creationId="{A3E21CEB-E0CD-4D97-8774-3055455839DF}"/>
          </ac:cxnSpMkLst>
        </pc:cxnChg>
        <pc:cxnChg chg="add mod">
          <ac:chgData name="Gregory Block" userId="S::grblock@syr.edu::d32a72f7-a093-450a-bb36-0af1305aad11" providerId="AD" clId="Web-{B89DFF73-6A0B-4966-AFBF-FACF9BA79B4B}" dt="2021-02-18T14:59:55.968" v="113" actId="14100"/>
          <ac:cxnSpMkLst>
            <pc:docMk/>
            <pc:sldMk cId="1083361767" sldId="258"/>
            <ac:cxnSpMk id="16" creationId="{A9523119-3A91-4752-8A4F-48D480354FE2}"/>
          </ac:cxnSpMkLst>
        </pc:cxnChg>
        <pc:cxnChg chg="add mod">
          <ac:chgData name="Gregory Block" userId="S::grblock@syr.edu::d32a72f7-a093-450a-bb36-0af1305aad11" providerId="AD" clId="Web-{B89DFF73-6A0B-4966-AFBF-FACF9BA79B4B}" dt="2021-02-18T14:59:40.780" v="111" actId="14100"/>
          <ac:cxnSpMkLst>
            <pc:docMk/>
            <pc:sldMk cId="1083361767" sldId="258"/>
            <ac:cxnSpMk id="17" creationId="{C9CD159C-15C0-46FF-AD27-52BFCF0B25FD}"/>
          </ac:cxnSpMkLst>
        </pc:cxnChg>
        <pc:cxnChg chg="add mod">
          <ac:chgData name="Gregory Block" userId="S::grblock@syr.edu::d32a72f7-a093-450a-bb36-0af1305aad11" providerId="AD" clId="Web-{B89DFF73-6A0B-4966-AFBF-FACF9BA79B4B}" dt="2021-02-18T14:57:21.652" v="87" actId="14100"/>
          <ac:cxnSpMkLst>
            <pc:docMk/>
            <pc:sldMk cId="1083361767" sldId="258"/>
            <ac:cxnSpMk id="18" creationId="{3DFA042E-A7EF-4CB8-A5D8-DA26AE81F234}"/>
          </ac:cxnSpMkLst>
        </pc:cxnChg>
        <pc:cxnChg chg="add mod">
          <ac:chgData name="Gregory Block" userId="S::grblock@syr.edu::d32a72f7-a093-450a-bb36-0af1305aad11" providerId="AD" clId="Web-{B89DFF73-6A0B-4966-AFBF-FACF9BA79B4B}" dt="2021-02-18T14:58:38.263" v="101" actId="14100"/>
          <ac:cxnSpMkLst>
            <pc:docMk/>
            <pc:sldMk cId="1083361767" sldId="258"/>
            <ac:cxnSpMk id="19" creationId="{2A580592-CF33-4EB2-8873-C5A8BD94C09C}"/>
          </ac:cxnSpMkLst>
        </pc:cxnChg>
        <pc:cxnChg chg="add mod">
          <ac:chgData name="Gregory Block" userId="S::grblock@syr.edu::d32a72f7-a093-450a-bb36-0af1305aad11" providerId="AD" clId="Web-{B89DFF73-6A0B-4966-AFBF-FACF9BA79B4B}" dt="2021-02-18T14:59:04.280" v="106" actId="14100"/>
          <ac:cxnSpMkLst>
            <pc:docMk/>
            <pc:sldMk cId="1083361767" sldId="258"/>
            <ac:cxnSpMk id="20" creationId="{BAD1EFAE-2E47-4BFF-863D-9E63FC1C7C43}"/>
          </ac:cxnSpMkLst>
        </pc:cxnChg>
        <pc:cxnChg chg="add mod">
          <ac:chgData name="Gregory Block" userId="S::grblock@syr.edu::d32a72f7-a093-450a-bb36-0af1305aad11" providerId="AD" clId="Web-{B89DFF73-6A0B-4966-AFBF-FACF9BA79B4B}" dt="2021-02-18T15:00:21.641" v="116" actId="14100"/>
          <ac:cxnSpMkLst>
            <pc:docMk/>
            <pc:sldMk cId="1083361767" sldId="258"/>
            <ac:cxnSpMk id="21" creationId="{5CC862C6-1EF9-4564-A634-38400B3903EE}"/>
          </ac:cxnSpMkLst>
        </pc:cxnChg>
      </pc:sldChg>
    </pc:docChg>
  </pc:docChgLst>
  <pc:docChgLst>
    <pc:chgData name="Gregory Block" userId="S::grblock@syr.edu::d32a72f7-a093-450a-bb36-0af1305aad11" providerId="AD" clId="Web-{54DCE786-2607-463C-8B38-F09F6D41275C}"/>
    <pc:docChg chg="modSld">
      <pc:chgData name="Gregory Block" userId="S::grblock@syr.edu::d32a72f7-a093-450a-bb36-0af1305aad11" providerId="AD" clId="Web-{54DCE786-2607-463C-8B38-F09F6D41275C}" dt="2021-02-17T14:26:34.249" v="0" actId="20577"/>
      <pc:docMkLst>
        <pc:docMk/>
      </pc:docMkLst>
      <pc:sldChg chg="modSp">
        <pc:chgData name="Gregory Block" userId="S::grblock@syr.edu::d32a72f7-a093-450a-bb36-0af1305aad11" providerId="AD" clId="Web-{54DCE786-2607-463C-8B38-F09F6D41275C}" dt="2021-02-17T14:26:34.249" v="0" actId="20577"/>
        <pc:sldMkLst>
          <pc:docMk/>
          <pc:sldMk cId="4164619029" sldId="257"/>
        </pc:sldMkLst>
        <pc:spChg chg="mod">
          <ac:chgData name="Gregory Block" userId="S::grblock@syr.edu::d32a72f7-a093-450a-bb36-0af1305aad11" providerId="AD" clId="Web-{54DCE786-2607-463C-8B38-F09F6D41275C}" dt="2021-02-17T14:26:34.249" v="0" actId="20577"/>
          <ac:spMkLst>
            <pc:docMk/>
            <pc:sldMk cId="4164619029" sldId="257"/>
            <ac:spMk id="3" creationId="{9B393986-D4E2-4C99-A3E3-47ADAE0A33E9}"/>
          </ac:spMkLst>
        </pc:spChg>
      </pc:sldChg>
    </pc:docChg>
  </pc:docChgLst>
  <pc:docChgLst>
    <pc:chgData name="Gregory Block" userId="S::grblock@syr.edu::d32a72f7-a093-450a-bb36-0af1305aad11" providerId="AD" clId="Web-{209556B9-BD57-4D5E-90E1-B3AD2094BD7B}"/>
    <pc:docChg chg="modSld">
      <pc:chgData name="Gregory Block" userId="S::grblock@syr.edu::d32a72f7-a093-450a-bb36-0af1305aad11" providerId="AD" clId="Web-{209556B9-BD57-4D5E-90E1-B3AD2094BD7B}" dt="2020-11-08T16:08:34.223" v="3" actId="20577"/>
      <pc:docMkLst>
        <pc:docMk/>
      </pc:docMkLst>
      <pc:sldChg chg="modSp">
        <pc:chgData name="Gregory Block" userId="S::grblock@syr.edu::d32a72f7-a093-450a-bb36-0af1305aad11" providerId="AD" clId="Web-{209556B9-BD57-4D5E-90E1-B3AD2094BD7B}" dt="2020-11-08T16:08:34.223" v="2" actId="20577"/>
        <pc:sldMkLst>
          <pc:docMk/>
          <pc:sldMk cId="4164619029" sldId="257"/>
        </pc:sldMkLst>
        <pc:spChg chg="mod">
          <ac:chgData name="Gregory Block" userId="S::grblock@syr.edu::d32a72f7-a093-450a-bb36-0af1305aad11" providerId="AD" clId="Web-{209556B9-BD57-4D5E-90E1-B3AD2094BD7B}" dt="2020-11-08T16:08:34.223" v="2" actId="20577"/>
          <ac:spMkLst>
            <pc:docMk/>
            <pc:sldMk cId="4164619029" sldId="257"/>
            <ac:spMk id="3" creationId="{9B393986-D4E2-4C99-A3E3-47ADAE0A33E9}"/>
          </ac:spMkLst>
        </pc:spChg>
      </pc:sldChg>
    </pc:docChg>
  </pc:docChgLst>
  <pc:docChgLst>
    <pc:chgData name="Gregory Block" userId="S::grblock@syr.edu::d32a72f7-a093-450a-bb36-0af1305aad11" providerId="AD" clId="Web-{CD9E8A21-AE8E-4831-AAA9-AD6A6F9F6F79}"/>
    <pc:docChg chg="modSld">
      <pc:chgData name="Gregory Block" userId="S::grblock@syr.edu::d32a72f7-a093-450a-bb36-0af1305aad11" providerId="AD" clId="Web-{CD9E8A21-AE8E-4831-AAA9-AD6A6F9F6F79}" dt="2020-10-04T18:15:47.438" v="5" actId="20577"/>
      <pc:docMkLst>
        <pc:docMk/>
      </pc:docMkLst>
      <pc:sldChg chg="modSp">
        <pc:chgData name="Gregory Block" userId="S::grblock@syr.edu::d32a72f7-a093-450a-bb36-0af1305aad11" providerId="AD" clId="Web-{CD9E8A21-AE8E-4831-AAA9-AD6A6F9F6F79}" dt="2020-10-04T18:15:47.438" v="4" actId="20577"/>
        <pc:sldMkLst>
          <pc:docMk/>
          <pc:sldMk cId="4164619029" sldId="257"/>
        </pc:sldMkLst>
        <pc:spChg chg="mod">
          <ac:chgData name="Gregory Block" userId="S::grblock@syr.edu::d32a72f7-a093-450a-bb36-0af1305aad11" providerId="AD" clId="Web-{CD9E8A21-AE8E-4831-AAA9-AD6A6F9F6F79}" dt="2020-10-04T18:15:47.438" v="4" actId="20577"/>
          <ac:spMkLst>
            <pc:docMk/>
            <pc:sldMk cId="4164619029" sldId="257"/>
            <ac:spMk id="3" creationId="{9B393986-D4E2-4C99-A3E3-47ADAE0A33E9}"/>
          </ac:spMkLst>
        </pc:spChg>
      </pc:sldChg>
    </pc:docChg>
  </pc:docChgLst>
  <pc:docChgLst>
    <pc:chgData name="Gregory Block" userId="S::grblock@syr.edu::d32a72f7-a093-450a-bb36-0af1305aad11" providerId="AD" clId="Web-{5F84518F-EF57-4B32-9B8B-E78BD67E71CB}"/>
    <pc:docChg chg="delSld modSld">
      <pc:chgData name="Gregory Block" userId="S::grblock@syr.edu::d32a72f7-a093-450a-bb36-0af1305aad11" providerId="AD" clId="Web-{5F84518F-EF57-4B32-9B8B-E78BD67E71CB}" dt="2020-10-11T18:44:07.736" v="108" actId="20577"/>
      <pc:docMkLst>
        <pc:docMk/>
      </pc:docMkLst>
      <pc:sldChg chg="modSp">
        <pc:chgData name="Gregory Block" userId="S::grblock@syr.edu::d32a72f7-a093-450a-bb36-0af1305aad11" providerId="AD" clId="Web-{5F84518F-EF57-4B32-9B8B-E78BD67E71CB}" dt="2020-10-11T18:44:07.736" v="108" actId="20577"/>
        <pc:sldMkLst>
          <pc:docMk/>
          <pc:sldMk cId="4164619029" sldId="257"/>
        </pc:sldMkLst>
        <pc:spChg chg="mod">
          <ac:chgData name="Gregory Block" userId="S::grblock@syr.edu::d32a72f7-a093-450a-bb36-0af1305aad11" providerId="AD" clId="Web-{5F84518F-EF57-4B32-9B8B-E78BD67E71CB}" dt="2020-10-11T18:44:07.736" v="108" actId="20577"/>
          <ac:spMkLst>
            <pc:docMk/>
            <pc:sldMk cId="4164619029" sldId="257"/>
            <ac:spMk id="3" creationId="{9B393986-D4E2-4C99-A3E3-47ADAE0A33E9}"/>
          </ac:spMkLst>
        </pc:spChg>
      </pc:sldChg>
      <pc:sldChg chg="del">
        <pc:chgData name="Gregory Block" userId="S::grblock@syr.edu::d32a72f7-a093-450a-bb36-0af1305aad11" providerId="AD" clId="Web-{5F84518F-EF57-4B32-9B8B-E78BD67E71CB}" dt="2020-10-11T18:42:14.735" v="4"/>
        <pc:sldMkLst>
          <pc:docMk/>
          <pc:sldMk cId="1487376389" sldId="258"/>
        </pc:sldMkLst>
      </pc:sldChg>
    </pc:docChg>
  </pc:docChgLst>
  <pc:docChgLst>
    <pc:chgData name="Gregory Block" userId="S::grblock@syr.edu::d32a72f7-a093-450a-bb36-0af1305aad11" providerId="AD" clId="Web-{986D1E7B-83D0-425C-8966-6CE297357ED9}"/>
    <pc:docChg chg="modSld">
      <pc:chgData name="Gregory Block" userId="S::grblock@syr.edu::d32a72f7-a093-450a-bb36-0af1305aad11" providerId="AD" clId="Web-{986D1E7B-83D0-425C-8966-6CE297357ED9}" dt="2020-10-19T16:35:54.293" v="13" actId="20577"/>
      <pc:docMkLst>
        <pc:docMk/>
      </pc:docMkLst>
      <pc:sldChg chg="modSp">
        <pc:chgData name="Gregory Block" userId="S::grblock@syr.edu::d32a72f7-a093-450a-bb36-0af1305aad11" providerId="AD" clId="Web-{986D1E7B-83D0-425C-8966-6CE297357ED9}" dt="2020-10-19T16:35:53.277" v="11" actId="20577"/>
        <pc:sldMkLst>
          <pc:docMk/>
          <pc:sldMk cId="4164619029" sldId="257"/>
        </pc:sldMkLst>
        <pc:spChg chg="mod">
          <ac:chgData name="Gregory Block" userId="S::grblock@syr.edu::d32a72f7-a093-450a-bb36-0af1305aad11" providerId="AD" clId="Web-{986D1E7B-83D0-425C-8966-6CE297357ED9}" dt="2020-10-19T16:35:53.277" v="11" actId="20577"/>
          <ac:spMkLst>
            <pc:docMk/>
            <pc:sldMk cId="4164619029" sldId="257"/>
            <ac:spMk id="2" creationId="{890C6F25-27BC-4742-933E-2B19A1F77319}"/>
          </ac:spMkLst>
        </pc:spChg>
        <pc:spChg chg="mod">
          <ac:chgData name="Gregory Block" userId="S::grblock@syr.edu::d32a72f7-a093-450a-bb36-0af1305aad11" providerId="AD" clId="Web-{986D1E7B-83D0-425C-8966-6CE297357ED9}" dt="2020-10-19T16:35:50.996" v="9" actId="20577"/>
          <ac:spMkLst>
            <pc:docMk/>
            <pc:sldMk cId="4164619029" sldId="257"/>
            <ac:spMk id="3" creationId="{9B393986-D4E2-4C99-A3E3-47ADAE0A33E9}"/>
          </ac:spMkLst>
        </pc:spChg>
      </pc:sldChg>
    </pc:docChg>
  </pc:docChgLst>
  <pc:docChgLst>
    <pc:chgData name="Gregory Block" userId="S::grblock@syr.edu::d32a72f7-a093-450a-bb36-0af1305aad11" providerId="AD" clId="Web-{8C7C8269-D6E0-4EDD-89AB-987E69CD6A22}"/>
    <pc:docChg chg="modSld">
      <pc:chgData name="Gregory Block" userId="S::grblock@syr.edu::d32a72f7-a093-450a-bb36-0af1305aad11" providerId="AD" clId="Web-{8C7C8269-D6E0-4EDD-89AB-987E69CD6A22}" dt="2020-09-30T16:33:19.143" v="21" actId="20577"/>
      <pc:docMkLst>
        <pc:docMk/>
      </pc:docMkLst>
      <pc:sldChg chg="modSp">
        <pc:chgData name="Gregory Block" userId="S::grblock@syr.edu::d32a72f7-a093-450a-bb36-0af1305aad11" providerId="AD" clId="Web-{8C7C8269-D6E0-4EDD-89AB-987E69CD6A22}" dt="2020-09-30T16:32:46.533" v="15" actId="20577"/>
        <pc:sldMkLst>
          <pc:docMk/>
          <pc:sldMk cId="2452617177" sldId="256"/>
        </pc:sldMkLst>
        <pc:spChg chg="mod">
          <ac:chgData name="Gregory Block" userId="S::grblock@syr.edu::d32a72f7-a093-450a-bb36-0af1305aad11" providerId="AD" clId="Web-{8C7C8269-D6E0-4EDD-89AB-987E69CD6A22}" dt="2020-09-30T16:32:46.533" v="15" actId="20577"/>
          <ac:spMkLst>
            <pc:docMk/>
            <pc:sldMk cId="2452617177" sldId="256"/>
            <ac:spMk id="2" creationId="{A11ECA64-9285-4DD2-AFB6-ABC51944442B}"/>
          </ac:spMkLst>
        </pc:spChg>
      </pc:sldChg>
      <pc:sldChg chg="modSp">
        <pc:chgData name="Gregory Block" userId="S::grblock@syr.edu::d32a72f7-a093-450a-bb36-0af1305aad11" providerId="AD" clId="Web-{8C7C8269-D6E0-4EDD-89AB-987E69CD6A22}" dt="2020-09-30T16:33:19.143" v="20" actId="20577"/>
        <pc:sldMkLst>
          <pc:docMk/>
          <pc:sldMk cId="4164619029" sldId="257"/>
        </pc:sldMkLst>
        <pc:spChg chg="mod">
          <ac:chgData name="Gregory Block" userId="S::grblock@syr.edu::d32a72f7-a093-450a-bb36-0af1305aad11" providerId="AD" clId="Web-{8C7C8269-D6E0-4EDD-89AB-987E69CD6A22}" dt="2020-09-30T16:33:19.143" v="20" actId="20577"/>
          <ac:spMkLst>
            <pc:docMk/>
            <pc:sldMk cId="4164619029" sldId="257"/>
            <ac:spMk id="2" creationId="{890C6F25-27BC-4742-933E-2B19A1F77319}"/>
          </ac:spMkLst>
        </pc:spChg>
      </pc:sldChg>
    </pc:docChg>
  </pc:docChgLst>
  <pc:docChgLst>
    <pc:chgData name="Gregory Block" userId="S::grblock@syr.edu::d32a72f7-a093-450a-bb36-0af1305aad11" providerId="AD" clId="Web-{71CC2A80-03C6-40D8-906F-8B6C8CD7DB0A}"/>
    <pc:docChg chg="delSld modSld">
      <pc:chgData name="Gregory Block" userId="S::grblock@syr.edu::d32a72f7-a093-450a-bb36-0af1305aad11" providerId="AD" clId="Web-{71CC2A80-03C6-40D8-906F-8B6C8CD7DB0A}" dt="2020-12-28T14:44:10.862" v="2" actId="20577"/>
      <pc:docMkLst>
        <pc:docMk/>
      </pc:docMkLst>
      <pc:sldChg chg="del">
        <pc:chgData name="Gregory Block" userId="S::grblock@syr.edu::d32a72f7-a093-450a-bb36-0af1305aad11" providerId="AD" clId="Web-{71CC2A80-03C6-40D8-906F-8B6C8CD7DB0A}" dt="2020-12-28T14:44:04.628" v="0"/>
        <pc:sldMkLst>
          <pc:docMk/>
          <pc:sldMk cId="2452617177" sldId="256"/>
        </pc:sldMkLst>
      </pc:sldChg>
      <pc:sldChg chg="modSp">
        <pc:chgData name="Gregory Block" userId="S::grblock@syr.edu::d32a72f7-a093-450a-bb36-0af1305aad11" providerId="AD" clId="Web-{71CC2A80-03C6-40D8-906F-8B6C8CD7DB0A}" dt="2020-12-28T14:44:10.862" v="1" actId="20577"/>
        <pc:sldMkLst>
          <pc:docMk/>
          <pc:sldMk cId="4164619029" sldId="257"/>
        </pc:sldMkLst>
        <pc:spChg chg="mod">
          <ac:chgData name="Gregory Block" userId="S::grblock@syr.edu::d32a72f7-a093-450a-bb36-0af1305aad11" providerId="AD" clId="Web-{71CC2A80-03C6-40D8-906F-8B6C8CD7DB0A}" dt="2020-12-28T14:44:10.862" v="1" actId="20577"/>
          <ac:spMkLst>
            <pc:docMk/>
            <pc:sldMk cId="4164619029" sldId="257"/>
            <ac:spMk id="2" creationId="{890C6F25-27BC-4742-933E-2B19A1F77319}"/>
          </ac:spMkLst>
        </pc:spChg>
      </pc:sldChg>
    </pc:docChg>
  </pc:docChgLst>
  <pc:docChgLst>
    <pc:chgData name="Gregory Block" userId="S::grblock@syr.edu::d32a72f7-a093-450a-bb36-0af1305aad11" providerId="AD" clId="Web-{87A9605F-BF47-48F2-B7FC-CC8556D8768D}"/>
    <pc:docChg chg="modSld">
      <pc:chgData name="Gregory Block" userId="S::grblock@syr.edu::d32a72f7-a093-450a-bb36-0af1305aad11" providerId="AD" clId="Web-{87A9605F-BF47-48F2-B7FC-CC8556D8768D}" dt="2020-09-29T15:57:52.966" v="19" actId="20577"/>
      <pc:docMkLst>
        <pc:docMk/>
      </pc:docMkLst>
      <pc:sldChg chg="modSp">
        <pc:chgData name="Gregory Block" userId="S::grblock@syr.edu::d32a72f7-a093-450a-bb36-0af1305aad11" providerId="AD" clId="Web-{87A9605F-BF47-48F2-B7FC-CC8556D8768D}" dt="2020-09-29T15:57:50.341" v="17" actId="20577"/>
        <pc:sldMkLst>
          <pc:docMk/>
          <pc:sldMk cId="4164619029" sldId="257"/>
        </pc:sldMkLst>
        <pc:spChg chg="mod">
          <ac:chgData name="Gregory Block" userId="S::grblock@syr.edu::d32a72f7-a093-450a-bb36-0af1305aad11" providerId="AD" clId="Web-{87A9605F-BF47-48F2-B7FC-CC8556D8768D}" dt="2020-09-29T15:57:50.341" v="17" actId="20577"/>
          <ac:spMkLst>
            <pc:docMk/>
            <pc:sldMk cId="4164619029" sldId="257"/>
            <ac:spMk id="3" creationId="{9B393986-D4E2-4C99-A3E3-47ADAE0A33E9}"/>
          </ac:spMkLst>
        </pc:spChg>
      </pc:sldChg>
    </pc:docChg>
  </pc:docChgLst>
  <pc:docChgLst>
    <pc:chgData name="Gregory Block" userId="S::grblock@syr.edu::d32a72f7-a093-450a-bb36-0af1305aad11" providerId="AD" clId="Web-{BC90288F-3702-4A16-96E2-51578DB7EDB9}"/>
    <pc:docChg chg="modSld addMainMaster delMainMaster">
      <pc:chgData name="Gregory Block" userId="S::grblock@syr.edu::d32a72f7-a093-450a-bb36-0af1305aad11" providerId="AD" clId="Web-{BC90288F-3702-4A16-96E2-51578DB7EDB9}" dt="2021-02-17T14:00:04.873" v="5" actId="20577"/>
      <pc:docMkLst>
        <pc:docMk/>
      </pc:docMkLst>
      <pc:sldChg chg="addSp modSp mod setBg modClrScheme chgLayout">
        <pc:chgData name="Gregory Block" userId="S::grblock@syr.edu::d32a72f7-a093-450a-bb36-0af1305aad11" providerId="AD" clId="Web-{BC90288F-3702-4A16-96E2-51578DB7EDB9}" dt="2021-02-17T14:00:04.873" v="5" actId="20577"/>
        <pc:sldMkLst>
          <pc:docMk/>
          <pc:sldMk cId="4164619029" sldId="257"/>
        </pc:sldMkLst>
        <pc:spChg chg="mod ord">
          <ac:chgData name="Gregory Block" userId="S::grblock@syr.edu::d32a72f7-a093-450a-bb36-0af1305aad11" providerId="AD" clId="Web-{BC90288F-3702-4A16-96E2-51578DB7EDB9}" dt="2021-02-17T13:59:55.013" v="1"/>
          <ac:spMkLst>
            <pc:docMk/>
            <pc:sldMk cId="4164619029" sldId="257"/>
            <ac:spMk id="2" creationId="{890C6F25-27BC-4742-933E-2B19A1F77319}"/>
          </ac:spMkLst>
        </pc:spChg>
        <pc:spChg chg="mod ord">
          <ac:chgData name="Gregory Block" userId="S::grblock@syr.edu::d32a72f7-a093-450a-bb36-0af1305aad11" providerId="AD" clId="Web-{BC90288F-3702-4A16-96E2-51578DB7EDB9}" dt="2021-02-17T14:00:04.873" v="5" actId="20577"/>
          <ac:spMkLst>
            <pc:docMk/>
            <pc:sldMk cId="4164619029" sldId="257"/>
            <ac:spMk id="3" creationId="{9B393986-D4E2-4C99-A3E3-47ADAE0A33E9}"/>
          </ac:spMkLst>
        </pc:spChg>
        <pc:spChg chg="add">
          <ac:chgData name="Gregory Block" userId="S::grblock@syr.edu::d32a72f7-a093-450a-bb36-0af1305aad11" providerId="AD" clId="Web-{BC90288F-3702-4A16-96E2-51578DB7EDB9}" dt="2021-02-17T13:59:55.013" v="1"/>
          <ac:spMkLst>
            <pc:docMk/>
            <pc:sldMk cId="4164619029" sldId="257"/>
            <ac:spMk id="8" creationId="{923E8915-D2AA-4327-A45A-972C3CA9574B}"/>
          </ac:spMkLst>
        </pc:spChg>
        <pc:spChg chg="add">
          <ac:chgData name="Gregory Block" userId="S::grblock@syr.edu::d32a72f7-a093-450a-bb36-0af1305aad11" providerId="AD" clId="Web-{BC90288F-3702-4A16-96E2-51578DB7EDB9}" dt="2021-02-17T13:59:55.013" v="1"/>
          <ac:spMkLst>
            <pc:docMk/>
            <pc:sldMk cId="4164619029" sldId="257"/>
            <ac:spMk id="10" creationId="{8302FC3C-9804-4950-B721-5FD704BA6065}"/>
          </ac:spMkLst>
        </pc:spChg>
        <pc:spChg chg="add">
          <ac:chgData name="Gregory Block" userId="S::grblock@syr.edu::d32a72f7-a093-450a-bb36-0af1305aad11" providerId="AD" clId="Web-{BC90288F-3702-4A16-96E2-51578DB7EDB9}" dt="2021-02-17T13:59:55.013" v="1"/>
          <ac:spMkLst>
            <pc:docMk/>
            <pc:sldMk cId="4164619029" sldId="257"/>
            <ac:spMk id="16" creationId="{F3798573-F27B-47EB-8EA4-7EE34954C2D6}"/>
          </ac:spMkLst>
        </pc:spChg>
        <pc:picChg chg="add">
          <ac:chgData name="Gregory Block" userId="S::grblock@syr.edu::d32a72f7-a093-450a-bb36-0af1305aad11" providerId="AD" clId="Web-{BC90288F-3702-4A16-96E2-51578DB7EDB9}" dt="2021-02-17T13:59:55.013" v="1"/>
          <ac:picMkLst>
            <pc:docMk/>
            <pc:sldMk cId="4164619029" sldId="257"/>
            <ac:picMk id="14" creationId="{3BC6EBB2-9BDC-4075-BA6B-43A9FBF9C86C}"/>
          </ac:picMkLst>
        </pc:picChg>
        <pc:cxnChg chg="add">
          <ac:chgData name="Gregory Block" userId="S::grblock@syr.edu::d32a72f7-a093-450a-bb36-0af1305aad11" providerId="AD" clId="Web-{BC90288F-3702-4A16-96E2-51578DB7EDB9}" dt="2021-02-17T13:59:55.013" v="1"/>
          <ac:cxnSpMkLst>
            <pc:docMk/>
            <pc:sldMk cId="4164619029" sldId="257"/>
            <ac:cxnSpMk id="12" creationId="{6B9695BD-ECF6-49CA-8877-8C493193C65D}"/>
          </ac:cxnSpMkLst>
        </pc:cxnChg>
      </pc:sldChg>
      <pc:sldMasterChg chg="del delSldLayout">
        <pc:chgData name="Gregory Block" userId="S::grblock@syr.edu::d32a72f7-a093-450a-bb36-0af1305aad11" providerId="AD" clId="Web-{BC90288F-3702-4A16-96E2-51578DB7EDB9}" dt="2021-02-17T13:59:49.154" v="0"/>
        <pc:sldMasterMkLst>
          <pc:docMk/>
          <pc:sldMasterMk cId="2720377141" sldId="2147483648"/>
        </pc:sldMasterMkLst>
        <pc:sldLayoutChg chg="del">
          <pc:chgData name="Gregory Block" userId="S::grblock@syr.edu::d32a72f7-a093-450a-bb36-0af1305aad11" providerId="AD" clId="Web-{BC90288F-3702-4A16-96E2-51578DB7EDB9}" dt="2021-02-17T13:59:49.154" v="0"/>
          <pc:sldLayoutMkLst>
            <pc:docMk/>
            <pc:sldMasterMk cId="2720377141" sldId="2147483648"/>
            <pc:sldLayoutMk cId="3637346323" sldId="2147483649"/>
          </pc:sldLayoutMkLst>
        </pc:sldLayoutChg>
        <pc:sldLayoutChg chg="del">
          <pc:chgData name="Gregory Block" userId="S::grblock@syr.edu::d32a72f7-a093-450a-bb36-0af1305aad11" providerId="AD" clId="Web-{BC90288F-3702-4A16-96E2-51578DB7EDB9}" dt="2021-02-17T13:59:49.154" v="0"/>
          <pc:sldLayoutMkLst>
            <pc:docMk/>
            <pc:sldMasterMk cId="2720377141" sldId="2147483648"/>
            <pc:sldLayoutMk cId="97120574" sldId="2147483650"/>
          </pc:sldLayoutMkLst>
        </pc:sldLayoutChg>
        <pc:sldLayoutChg chg="del">
          <pc:chgData name="Gregory Block" userId="S::grblock@syr.edu::d32a72f7-a093-450a-bb36-0af1305aad11" providerId="AD" clId="Web-{BC90288F-3702-4A16-96E2-51578DB7EDB9}" dt="2021-02-17T13:59:49.154" v="0"/>
          <pc:sldLayoutMkLst>
            <pc:docMk/>
            <pc:sldMasterMk cId="2720377141" sldId="2147483648"/>
            <pc:sldLayoutMk cId="2701084104" sldId="2147483651"/>
          </pc:sldLayoutMkLst>
        </pc:sldLayoutChg>
        <pc:sldLayoutChg chg="del">
          <pc:chgData name="Gregory Block" userId="S::grblock@syr.edu::d32a72f7-a093-450a-bb36-0af1305aad11" providerId="AD" clId="Web-{BC90288F-3702-4A16-96E2-51578DB7EDB9}" dt="2021-02-17T13:59:49.154" v="0"/>
          <pc:sldLayoutMkLst>
            <pc:docMk/>
            <pc:sldMasterMk cId="2720377141" sldId="2147483648"/>
            <pc:sldLayoutMk cId="205213607" sldId="2147483652"/>
          </pc:sldLayoutMkLst>
        </pc:sldLayoutChg>
        <pc:sldLayoutChg chg="del">
          <pc:chgData name="Gregory Block" userId="S::grblock@syr.edu::d32a72f7-a093-450a-bb36-0af1305aad11" providerId="AD" clId="Web-{BC90288F-3702-4A16-96E2-51578DB7EDB9}" dt="2021-02-17T13:59:49.154" v="0"/>
          <pc:sldLayoutMkLst>
            <pc:docMk/>
            <pc:sldMasterMk cId="2720377141" sldId="2147483648"/>
            <pc:sldLayoutMk cId="1664030671" sldId="2147483653"/>
          </pc:sldLayoutMkLst>
        </pc:sldLayoutChg>
        <pc:sldLayoutChg chg="del">
          <pc:chgData name="Gregory Block" userId="S::grblock@syr.edu::d32a72f7-a093-450a-bb36-0af1305aad11" providerId="AD" clId="Web-{BC90288F-3702-4A16-96E2-51578DB7EDB9}" dt="2021-02-17T13:59:49.154" v="0"/>
          <pc:sldLayoutMkLst>
            <pc:docMk/>
            <pc:sldMasterMk cId="2720377141" sldId="2147483648"/>
            <pc:sldLayoutMk cId="521429027" sldId="2147483654"/>
          </pc:sldLayoutMkLst>
        </pc:sldLayoutChg>
        <pc:sldLayoutChg chg="del">
          <pc:chgData name="Gregory Block" userId="S::grblock@syr.edu::d32a72f7-a093-450a-bb36-0af1305aad11" providerId="AD" clId="Web-{BC90288F-3702-4A16-96E2-51578DB7EDB9}" dt="2021-02-17T13:59:49.154" v="0"/>
          <pc:sldLayoutMkLst>
            <pc:docMk/>
            <pc:sldMasterMk cId="2720377141" sldId="2147483648"/>
            <pc:sldLayoutMk cId="2241156776" sldId="2147483655"/>
          </pc:sldLayoutMkLst>
        </pc:sldLayoutChg>
        <pc:sldLayoutChg chg="del">
          <pc:chgData name="Gregory Block" userId="S::grblock@syr.edu::d32a72f7-a093-450a-bb36-0af1305aad11" providerId="AD" clId="Web-{BC90288F-3702-4A16-96E2-51578DB7EDB9}" dt="2021-02-17T13:59:49.154" v="0"/>
          <pc:sldLayoutMkLst>
            <pc:docMk/>
            <pc:sldMasterMk cId="2720377141" sldId="2147483648"/>
            <pc:sldLayoutMk cId="558026885" sldId="2147483656"/>
          </pc:sldLayoutMkLst>
        </pc:sldLayoutChg>
        <pc:sldLayoutChg chg="del">
          <pc:chgData name="Gregory Block" userId="S::grblock@syr.edu::d32a72f7-a093-450a-bb36-0af1305aad11" providerId="AD" clId="Web-{BC90288F-3702-4A16-96E2-51578DB7EDB9}" dt="2021-02-17T13:59:49.154" v="0"/>
          <pc:sldLayoutMkLst>
            <pc:docMk/>
            <pc:sldMasterMk cId="2720377141" sldId="2147483648"/>
            <pc:sldLayoutMk cId="4146018833" sldId="2147483657"/>
          </pc:sldLayoutMkLst>
        </pc:sldLayoutChg>
        <pc:sldLayoutChg chg="del">
          <pc:chgData name="Gregory Block" userId="S::grblock@syr.edu::d32a72f7-a093-450a-bb36-0af1305aad11" providerId="AD" clId="Web-{BC90288F-3702-4A16-96E2-51578DB7EDB9}" dt="2021-02-17T13:59:49.154" v="0"/>
          <pc:sldLayoutMkLst>
            <pc:docMk/>
            <pc:sldMasterMk cId="2720377141" sldId="2147483648"/>
            <pc:sldLayoutMk cId="3501610371" sldId="2147483658"/>
          </pc:sldLayoutMkLst>
        </pc:sldLayoutChg>
        <pc:sldLayoutChg chg="del">
          <pc:chgData name="Gregory Block" userId="S::grblock@syr.edu::d32a72f7-a093-450a-bb36-0af1305aad11" providerId="AD" clId="Web-{BC90288F-3702-4A16-96E2-51578DB7EDB9}" dt="2021-02-17T13:59:49.154" v="0"/>
          <pc:sldLayoutMkLst>
            <pc:docMk/>
            <pc:sldMasterMk cId="2720377141" sldId="2147483648"/>
            <pc:sldLayoutMk cId="358441442" sldId="2147483659"/>
          </pc:sldLayoutMkLst>
        </pc:sldLayoutChg>
      </pc:sldMasterChg>
      <pc:sldMasterChg chg="add addSldLayout modSldLayout">
        <pc:chgData name="Gregory Block" userId="S::grblock@syr.edu::d32a72f7-a093-450a-bb36-0af1305aad11" providerId="AD" clId="Web-{BC90288F-3702-4A16-96E2-51578DB7EDB9}" dt="2021-02-17T13:59:49.154" v="0"/>
        <pc:sldMasterMkLst>
          <pc:docMk/>
          <pc:sldMasterMk cId="1963454906" sldId="2147483660"/>
        </pc:sldMasterMkLst>
        <pc:sldLayoutChg chg="add mod replId">
          <pc:chgData name="Gregory Block" userId="S::grblock@syr.edu::d32a72f7-a093-450a-bb36-0af1305aad11" providerId="AD" clId="Web-{BC90288F-3702-4A16-96E2-51578DB7EDB9}" dt="2021-02-17T13:59:49.154" v="0"/>
          <pc:sldLayoutMkLst>
            <pc:docMk/>
            <pc:sldMasterMk cId="1963454906" sldId="2147483660"/>
            <pc:sldLayoutMk cId="2046318267" sldId="2147483661"/>
          </pc:sldLayoutMkLst>
        </pc:sldLayoutChg>
        <pc:sldLayoutChg chg="add mod replId">
          <pc:chgData name="Gregory Block" userId="S::grblock@syr.edu::d32a72f7-a093-450a-bb36-0af1305aad11" providerId="AD" clId="Web-{BC90288F-3702-4A16-96E2-51578DB7EDB9}" dt="2021-02-17T13:59:49.154" v="0"/>
          <pc:sldLayoutMkLst>
            <pc:docMk/>
            <pc:sldMasterMk cId="1963454906" sldId="2147483660"/>
            <pc:sldLayoutMk cId="3321183493" sldId="2147483662"/>
          </pc:sldLayoutMkLst>
        </pc:sldLayoutChg>
        <pc:sldLayoutChg chg="add mod replId">
          <pc:chgData name="Gregory Block" userId="S::grblock@syr.edu::d32a72f7-a093-450a-bb36-0af1305aad11" providerId="AD" clId="Web-{BC90288F-3702-4A16-96E2-51578DB7EDB9}" dt="2021-02-17T13:59:49.154" v="0"/>
          <pc:sldLayoutMkLst>
            <pc:docMk/>
            <pc:sldMasterMk cId="1963454906" sldId="2147483660"/>
            <pc:sldLayoutMk cId="578116471" sldId="2147483663"/>
          </pc:sldLayoutMkLst>
        </pc:sldLayoutChg>
        <pc:sldLayoutChg chg="add mod replId">
          <pc:chgData name="Gregory Block" userId="S::grblock@syr.edu::d32a72f7-a093-450a-bb36-0af1305aad11" providerId="AD" clId="Web-{BC90288F-3702-4A16-96E2-51578DB7EDB9}" dt="2021-02-17T13:59:49.154" v="0"/>
          <pc:sldLayoutMkLst>
            <pc:docMk/>
            <pc:sldMasterMk cId="1963454906" sldId="2147483660"/>
            <pc:sldLayoutMk cId="3754444334" sldId="2147483664"/>
          </pc:sldLayoutMkLst>
        </pc:sldLayoutChg>
        <pc:sldLayoutChg chg="add mod replId">
          <pc:chgData name="Gregory Block" userId="S::grblock@syr.edu::d32a72f7-a093-450a-bb36-0af1305aad11" providerId="AD" clId="Web-{BC90288F-3702-4A16-96E2-51578DB7EDB9}" dt="2021-02-17T13:59:49.154" v="0"/>
          <pc:sldLayoutMkLst>
            <pc:docMk/>
            <pc:sldMasterMk cId="1963454906" sldId="2147483660"/>
            <pc:sldLayoutMk cId="437262943" sldId="2147483665"/>
          </pc:sldLayoutMkLst>
        </pc:sldLayoutChg>
        <pc:sldLayoutChg chg="add mod replId">
          <pc:chgData name="Gregory Block" userId="S::grblock@syr.edu::d32a72f7-a093-450a-bb36-0af1305aad11" providerId="AD" clId="Web-{BC90288F-3702-4A16-96E2-51578DB7EDB9}" dt="2021-02-17T13:59:49.154" v="0"/>
          <pc:sldLayoutMkLst>
            <pc:docMk/>
            <pc:sldMasterMk cId="1963454906" sldId="2147483660"/>
            <pc:sldLayoutMk cId="1426302870" sldId="2147483666"/>
          </pc:sldLayoutMkLst>
        </pc:sldLayoutChg>
        <pc:sldLayoutChg chg="add mod replId">
          <pc:chgData name="Gregory Block" userId="S::grblock@syr.edu::d32a72f7-a093-450a-bb36-0af1305aad11" providerId="AD" clId="Web-{BC90288F-3702-4A16-96E2-51578DB7EDB9}" dt="2021-02-17T13:59:49.154" v="0"/>
          <pc:sldLayoutMkLst>
            <pc:docMk/>
            <pc:sldMasterMk cId="1963454906" sldId="2147483660"/>
            <pc:sldLayoutMk cId="980062807" sldId="2147483667"/>
          </pc:sldLayoutMkLst>
        </pc:sldLayoutChg>
        <pc:sldLayoutChg chg="add mod replId">
          <pc:chgData name="Gregory Block" userId="S::grblock@syr.edu::d32a72f7-a093-450a-bb36-0af1305aad11" providerId="AD" clId="Web-{BC90288F-3702-4A16-96E2-51578DB7EDB9}" dt="2021-02-17T13:59:49.154" v="0"/>
          <pc:sldLayoutMkLst>
            <pc:docMk/>
            <pc:sldMasterMk cId="1963454906" sldId="2147483660"/>
            <pc:sldLayoutMk cId="2202636296" sldId="2147483668"/>
          </pc:sldLayoutMkLst>
        </pc:sldLayoutChg>
        <pc:sldLayoutChg chg="add mod replId">
          <pc:chgData name="Gregory Block" userId="S::grblock@syr.edu::d32a72f7-a093-450a-bb36-0af1305aad11" providerId="AD" clId="Web-{BC90288F-3702-4A16-96E2-51578DB7EDB9}" dt="2021-02-17T13:59:49.154" v="0"/>
          <pc:sldLayoutMkLst>
            <pc:docMk/>
            <pc:sldMasterMk cId="1963454906" sldId="2147483660"/>
            <pc:sldLayoutMk cId="1880124308" sldId="2147483669"/>
          </pc:sldLayoutMkLst>
        </pc:sldLayoutChg>
        <pc:sldLayoutChg chg="add mod replId">
          <pc:chgData name="Gregory Block" userId="S::grblock@syr.edu::d32a72f7-a093-450a-bb36-0af1305aad11" providerId="AD" clId="Web-{BC90288F-3702-4A16-96E2-51578DB7EDB9}" dt="2021-02-17T13:59:49.154" v="0"/>
          <pc:sldLayoutMkLst>
            <pc:docMk/>
            <pc:sldMasterMk cId="1963454906" sldId="2147483660"/>
            <pc:sldLayoutMk cId="2330085775" sldId="2147483670"/>
          </pc:sldLayoutMkLst>
        </pc:sldLayoutChg>
        <pc:sldLayoutChg chg="add mod replId">
          <pc:chgData name="Gregory Block" userId="S::grblock@syr.edu::d32a72f7-a093-450a-bb36-0af1305aad11" providerId="AD" clId="Web-{BC90288F-3702-4A16-96E2-51578DB7EDB9}" dt="2021-02-17T13:59:49.154" v="0"/>
          <pc:sldLayoutMkLst>
            <pc:docMk/>
            <pc:sldMasterMk cId="1963454906" sldId="2147483660"/>
            <pc:sldLayoutMk cId="3393656075" sldId="2147483671"/>
          </pc:sldLayoutMkLst>
        </pc:sldLayoutChg>
        <pc:sldLayoutChg chg="add mod replId">
          <pc:chgData name="Gregory Block" userId="S::grblock@syr.edu::d32a72f7-a093-450a-bb36-0af1305aad11" providerId="AD" clId="Web-{BC90288F-3702-4A16-96E2-51578DB7EDB9}" dt="2021-02-17T13:59:49.154" v="0"/>
          <pc:sldLayoutMkLst>
            <pc:docMk/>
            <pc:sldMasterMk cId="1963454906" sldId="2147483660"/>
            <pc:sldLayoutMk cId="1426312718" sldId="2147483672"/>
          </pc:sldLayoutMkLst>
        </pc:sldLayoutChg>
        <pc:sldLayoutChg chg="add mod replId">
          <pc:chgData name="Gregory Block" userId="S::grblock@syr.edu::d32a72f7-a093-450a-bb36-0af1305aad11" providerId="AD" clId="Web-{BC90288F-3702-4A16-96E2-51578DB7EDB9}" dt="2021-02-17T13:59:49.154" v="0"/>
          <pc:sldLayoutMkLst>
            <pc:docMk/>
            <pc:sldMasterMk cId="1963454906" sldId="2147483660"/>
            <pc:sldLayoutMk cId="3490401909" sldId="2147483673"/>
          </pc:sldLayoutMkLst>
        </pc:sldLayoutChg>
        <pc:sldLayoutChg chg="add mod replId">
          <pc:chgData name="Gregory Block" userId="S::grblock@syr.edu::d32a72f7-a093-450a-bb36-0af1305aad11" providerId="AD" clId="Web-{BC90288F-3702-4A16-96E2-51578DB7EDB9}" dt="2021-02-17T13:59:49.154" v="0"/>
          <pc:sldLayoutMkLst>
            <pc:docMk/>
            <pc:sldMasterMk cId="1963454906" sldId="2147483660"/>
            <pc:sldLayoutMk cId="2084138711" sldId="2147483674"/>
          </pc:sldLayoutMkLst>
        </pc:sldLayoutChg>
        <pc:sldLayoutChg chg="add mod replId">
          <pc:chgData name="Gregory Block" userId="S::grblock@syr.edu::d32a72f7-a093-450a-bb36-0af1305aad11" providerId="AD" clId="Web-{BC90288F-3702-4A16-96E2-51578DB7EDB9}" dt="2021-02-17T13:59:49.154" v="0"/>
          <pc:sldLayoutMkLst>
            <pc:docMk/>
            <pc:sldMasterMk cId="1963454906" sldId="2147483660"/>
            <pc:sldLayoutMk cId="3297209891" sldId="2147483675"/>
          </pc:sldLayoutMkLst>
        </pc:sldLayoutChg>
        <pc:sldLayoutChg chg="add mod replId">
          <pc:chgData name="Gregory Block" userId="S::grblock@syr.edu::d32a72f7-a093-450a-bb36-0af1305aad11" providerId="AD" clId="Web-{BC90288F-3702-4A16-96E2-51578DB7EDB9}" dt="2021-02-17T13:59:49.154" v="0"/>
          <pc:sldLayoutMkLst>
            <pc:docMk/>
            <pc:sldMasterMk cId="1963454906" sldId="2147483660"/>
            <pc:sldLayoutMk cId="2298330795" sldId="2147483676"/>
          </pc:sldLayoutMkLst>
        </pc:sldLayoutChg>
        <pc:sldLayoutChg chg="add mod replId">
          <pc:chgData name="Gregory Block" userId="S::grblock@syr.edu::d32a72f7-a093-450a-bb36-0af1305aad11" providerId="AD" clId="Web-{BC90288F-3702-4A16-96E2-51578DB7EDB9}" dt="2021-02-17T13:59:49.154" v="0"/>
          <pc:sldLayoutMkLst>
            <pc:docMk/>
            <pc:sldMasterMk cId="1963454906" sldId="2147483660"/>
            <pc:sldLayoutMk cId="359151194" sldId="2147483677"/>
          </pc:sldLayoutMkLst>
        </pc:sldLayoutChg>
      </pc:sldMasterChg>
    </pc:docChg>
  </pc:docChgLst>
  <pc:docChgLst>
    <pc:chgData name="Gregory Block" userId="S::grblock@syr.edu::d32a72f7-a093-450a-bb36-0af1305aad11" providerId="AD" clId="Web-{6F022655-0811-4286-9A37-E150EC9BC4AF}"/>
    <pc:docChg chg="modSld">
      <pc:chgData name="Gregory Block" userId="S::grblock@syr.edu::d32a72f7-a093-450a-bb36-0af1305aad11" providerId="AD" clId="Web-{6F022655-0811-4286-9A37-E150EC9BC4AF}" dt="2020-10-19T16:28:20.511" v="1" actId="20577"/>
      <pc:docMkLst>
        <pc:docMk/>
      </pc:docMkLst>
      <pc:sldChg chg="modSp">
        <pc:chgData name="Gregory Block" userId="S::grblock@syr.edu::d32a72f7-a093-450a-bb36-0af1305aad11" providerId="AD" clId="Web-{6F022655-0811-4286-9A37-E150EC9BC4AF}" dt="2020-10-19T16:28:20.511" v="1" actId="20577"/>
        <pc:sldMkLst>
          <pc:docMk/>
          <pc:sldMk cId="4164619029" sldId="257"/>
        </pc:sldMkLst>
        <pc:spChg chg="mod">
          <ac:chgData name="Gregory Block" userId="S::grblock@syr.edu::d32a72f7-a093-450a-bb36-0af1305aad11" providerId="AD" clId="Web-{6F022655-0811-4286-9A37-E150EC9BC4AF}" dt="2020-10-19T16:28:20.511" v="1" actId="20577"/>
          <ac:spMkLst>
            <pc:docMk/>
            <pc:sldMk cId="4164619029" sldId="257"/>
            <ac:spMk id="3" creationId="{9B393986-D4E2-4C99-A3E3-47ADAE0A33E9}"/>
          </ac:spMkLst>
        </pc:spChg>
      </pc:sldChg>
    </pc:docChg>
  </pc:docChgLst>
  <pc:docChgLst>
    <pc:chgData name="Gregory Block" userId="S::grblock@syr.edu::d32a72f7-a093-450a-bb36-0af1305aad11" providerId="AD" clId="Web-{57486715-8918-4236-BB54-A2E7F2215FDA}"/>
    <pc:docChg chg="modSld">
      <pc:chgData name="Gregory Block" userId="S::grblock@syr.edu::d32a72f7-a093-450a-bb36-0af1305aad11" providerId="AD" clId="Web-{57486715-8918-4236-BB54-A2E7F2215FDA}" dt="2021-02-18T22:46:58.580" v="0"/>
      <pc:docMkLst>
        <pc:docMk/>
      </pc:docMkLst>
      <pc:sldChg chg="addSp">
        <pc:chgData name="Gregory Block" userId="S::grblock@syr.edu::d32a72f7-a093-450a-bb36-0af1305aad11" providerId="AD" clId="Web-{57486715-8918-4236-BB54-A2E7F2215FDA}" dt="2021-02-18T22:46:58.580" v="0"/>
        <pc:sldMkLst>
          <pc:docMk/>
          <pc:sldMk cId="1704788051" sldId="260"/>
        </pc:sldMkLst>
        <pc:spChg chg="add">
          <ac:chgData name="Gregory Block" userId="S::grblock@syr.edu::d32a72f7-a093-450a-bb36-0af1305aad11" providerId="AD" clId="Web-{57486715-8918-4236-BB54-A2E7F2215FDA}" dt="2021-02-18T22:46:58.580" v="0"/>
          <ac:spMkLst>
            <pc:docMk/>
            <pc:sldMk cId="1704788051" sldId="260"/>
            <ac:spMk id="2" creationId="{A2B4CE99-8D65-4B1B-B18A-1883C6F82E98}"/>
          </ac:spMkLst>
        </pc:spChg>
        <pc:spChg chg="add">
          <ac:chgData name="Gregory Block" userId="S::grblock@syr.edu::d32a72f7-a093-450a-bb36-0af1305aad11" providerId="AD" clId="Web-{57486715-8918-4236-BB54-A2E7F2215FDA}" dt="2021-02-18T22:46:58.580" v="0"/>
          <ac:spMkLst>
            <pc:docMk/>
            <pc:sldMk cId="1704788051" sldId="260"/>
            <ac:spMk id="4" creationId="{646383E3-77EC-4F1E-99C6-8FAED5D15551}"/>
          </ac:spMkLst>
        </pc:spChg>
        <pc:picChg chg="add">
          <ac:chgData name="Gregory Block" userId="S::grblock@syr.edu::d32a72f7-a093-450a-bb36-0af1305aad11" providerId="AD" clId="Web-{57486715-8918-4236-BB54-A2E7F2215FDA}" dt="2021-02-18T22:46:58.580" v="0"/>
          <ac:picMkLst>
            <pc:docMk/>
            <pc:sldMk cId="1704788051" sldId="260"/>
            <ac:picMk id="3" creationId="{67D505C7-9465-4EDB-A944-3B2D15D25757}"/>
          </ac:picMkLst>
        </pc:picChg>
      </pc:sldChg>
    </pc:docChg>
  </pc:docChgLst>
  <pc:docChgLst>
    <pc:chgData clId="Web-{209556B9-BD57-4D5E-90E1-B3AD2094BD7B}"/>
    <pc:docChg chg="modSld">
      <pc:chgData name="" userId="" providerId="" clId="Web-{209556B9-BD57-4D5E-90E1-B3AD2094BD7B}" dt="2020-11-08T16:08:21.816" v="3" actId="20577"/>
      <pc:docMkLst>
        <pc:docMk/>
      </pc:docMkLst>
      <pc:sldChg chg="modSp">
        <pc:chgData name="" userId="" providerId="" clId="Web-{209556B9-BD57-4D5E-90E1-B3AD2094BD7B}" dt="2020-11-08T16:08:21.816" v="2" actId="20577"/>
        <pc:sldMkLst>
          <pc:docMk/>
          <pc:sldMk cId="4164619029" sldId="257"/>
        </pc:sldMkLst>
        <pc:spChg chg="mod">
          <ac:chgData name="" userId="" providerId="" clId="Web-{209556B9-BD57-4D5E-90E1-B3AD2094BD7B}" dt="2020-11-08T16:08:21.816" v="2" actId="20577"/>
          <ac:spMkLst>
            <pc:docMk/>
            <pc:sldMk cId="4164619029" sldId="257"/>
            <ac:spMk id="3" creationId="{9B393986-D4E2-4C99-A3E3-47ADAE0A33E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318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085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56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6312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01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387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2098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307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51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183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116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444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62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02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062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636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124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549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17" Type="http://schemas.openxmlformats.org/officeDocument/2006/relationships/image" Target="../media/image21.sv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5" Type="http://schemas.openxmlformats.org/officeDocument/2006/relationships/image" Target="../media/image1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0C6F25-27BC-4742-933E-2B19A1F77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IST769 - Week 6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93986-D4E2-4C99-A3E3-47ADAE0A3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Housekeeping</a:t>
            </a:r>
            <a:endParaRPr lang="en-US">
              <a:cs typeface="Calibri"/>
            </a:endParaRPr>
          </a:p>
          <a:p>
            <a:pPr lvl="1"/>
            <a:r>
              <a:rPr lang="en-US"/>
              <a:t>Course planning – lab assignments and final</a:t>
            </a:r>
            <a:endParaRPr lang="en-US">
              <a:cs typeface="Calibri"/>
            </a:endParaRPr>
          </a:p>
          <a:p>
            <a:r>
              <a:rPr lang="en-US"/>
              <a:t>Course Content</a:t>
            </a:r>
          </a:p>
          <a:p>
            <a:pPr lvl="1"/>
            <a:r>
              <a:rPr lang="en-US">
                <a:ea typeface="+mj-lt"/>
                <a:cs typeface="+mj-lt"/>
              </a:rPr>
              <a:t>Breakout</a:t>
            </a:r>
            <a:endParaRPr lang="en-US">
              <a:ea typeface="+mj-lt"/>
              <a:cs typeface="Calibri"/>
            </a:endParaRPr>
          </a:p>
          <a:p>
            <a:pPr lvl="1">
              <a:buClr>
                <a:srgbClr val="8AD0D6"/>
              </a:buClr>
            </a:pPr>
            <a:r>
              <a:rPr lang="en-US"/>
              <a:t>Week 6 lab review</a:t>
            </a:r>
            <a:endParaRPr lang="en-US">
              <a:cs typeface="Calibri"/>
            </a:endParaRPr>
          </a:p>
          <a:p>
            <a:pPr lvl="1"/>
            <a:r>
              <a:rPr lang="en-US">
                <a:cs typeface="Calibri"/>
              </a:rPr>
              <a:t>Week 7 lab preview</a:t>
            </a:r>
            <a:endParaRPr lang="en-US"/>
          </a:p>
          <a:p>
            <a:r>
              <a:rPr lang="en-US">
                <a:cs typeface="Calibri"/>
              </a:rPr>
              <a:t>Recommended reading</a:t>
            </a:r>
          </a:p>
          <a:p>
            <a:pPr lvl="1"/>
            <a:r>
              <a:rPr lang="en-US">
                <a:ea typeface="+mj-lt"/>
                <a:cs typeface="+mj-lt"/>
              </a:rPr>
              <a:t>Taylor, R. C. (2010). An overview of the Hadoop/MapReduce/HBase framework and its current applications in bioinformatics. </a:t>
            </a:r>
            <a:r>
              <a:rPr lang="en-US" i="1">
                <a:ea typeface="+mj-lt"/>
                <a:cs typeface="+mj-lt"/>
              </a:rPr>
              <a:t>BMC bioinformatics</a:t>
            </a:r>
            <a:r>
              <a:rPr lang="en-US">
                <a:ea typeface="+mj-lt"/>
                <a:cs typeface="+mj-lt"/>
              </a:rPr>
              <a:t>, </a:t>
            </a:r>
            <a:r>
              <a:rPr lang="en-US" i="1">
                <a:ea typeface="+mj-lt"/>
                <a:cs typeface="+mj-lt"/>
              </a:rPr>
              <a:t>11</a:t>
            </a:r>
            <a:r>
              <a:rPr lang="en-US">
                <a:ea typeface="+mj-lt"/>
                <a:cs typeface="+mj-lt"/>
              </a:rPr>
              <a:t>(12), 1-6.</a:t>
            </a:r>
            <a:endParaRPr lang="en-US">
              <a:cs typeface="Calibri"/>
            </a:endParaRPr>
          </a:p>
          <a:p>
            <a:r>
              <a:rPr lang="en-US"/>
              <a:t>Wrap-up</a:t>
            </a:r>
          </a:p>
        </p:txBody>
      </p:sp>
    </p:spTree>
    <p:extLst>
      <p:ext uri="{BB962C8B-B14F-4D97-AF65-F5344CB8AC3E}">
        <p14:creationId xmlns:p14="http://schemas.microsoft.com/office/powerpoint/2010/main" val="4164619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2B7788E-C84E-450F-B5B1-A926E89594DC}"/>
              </a:ext>
            </a:extLst>
          </p:cNvPr>
          <p:cNvSpPr/>
          <p:nvPr/>
        </p:nvSpPr>
        <p:spPr>
          <a:xfrm>
            <a:off x="2760133" y="1405467"/>
            <a:ext cx="8572499" cy="3704166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E30D81-05A8-4F24-98BD-07F03F881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759389" cy="807864"/>
          </a:xfrm>
        </p:spPr>
        <p:txBody>
          <a:bodyPr/>
          <a:lstStyle/>
          <a:p>
            <a:r>
              <a:rPr lang="en-US"/>
              <a:t>Hadoop Data Transformation (example)</a:t>
            </a:r>
          </a:p>
        </p:txBody>
      </p:sp>
      <p:pic>
        <p:nvPicPr>
          <p:cNvPr id="4" name="Graphic 4" descr="Web design with solid fill">
            <a:extLst>
              <a:ext uri="{FF2B5EF4-FFF2-40B4-BE49-F238E27FC236}">
                <a16:creationId xmlns:a16="http://schemas.microsoft.com/office/drawing/2014/main" id="{1CEF0647-0CBB-4A3F-86F8-CA2AA65884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6112" y="2833968"/>
            <a:ext cx="1094316" cy="1094316"/>
          </a:xfrm>
        </p:spPr>
      </p:pic>
      <p:pic>
        <p:nvPicPr>
          <p:cNvPr id="3" name="Graphic 4" descr="Syncing cloud with solid fill">
            <a:extLst>
              <a:ext uri="{FF2B5EF4-FFF2-40B4-BE49-F238E27FC236}">
                <a16:creationId xmlns:a16="http://schemas.microsoft.com/office/drawing/2014/main" id="{C08A31A3-6D31-4CCE-9649-D48DDC48D6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78717" y="2781300"/>
            <a:ext cx="914400" cy="9144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7DF393C-FF03-4085-87E7-1C67E3BCB4A0}"/>
              </a:ext>
            </a:extLst>
          </p:cNvPr>
          <p:cNvCxnSpPr/>
          <p:nvPr/>
        </p:nvCxnSpPr>
        <p:spPr>
          <a:xfrm flipV="1">
            <a:off x="1691217" y="3357035"/>
            <a:ext cx="1591734" cy="6349"/>
          </a:xfrm>
          <a:prstGeom prst="straightConnector1">
            <a:avLst/>
          </a:prstGeom>
          <a:ln w="57150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6" descr="Tornado with solid fill">
            <a:extLst>
              <a:ext uri="{FF2B5EF4-FFF2-40B4-BE49-F238E27FC236}">
                <a16:creationId xmlns:a16="http://schemas.microsoft.com/office/drawing/2014/main" id="{34CE16FE-2E5C-47D2-8DFC-4073243D76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47216" y="4072467"/>
            <a:ext cx="914400" cy="914400"/>
          </a:xfrm>
          <a:prstGeom prst="rect">
            <a:avLst/>
          </a:prstGeom>
        </p:spPr>
      </p:pic>
      <p:pic>
        <p:nvPicPr>
          <p:cNvPr id="7" name="Graphic 7" descr="Database with solid fill">
            <a:extLst>
              <a:ext uri="{FF2B5EF4-FFF2-40B4-BE49-F238E27FC236}">
                <a16:creationId xmlns:a16="http://schemas.microsoft.com/office/drawing/2014/main" id="{13D3918A-CBEB-483A-90BA-BAC7C66881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63383" y="5300132"/>
            <a:ext cx="914400" cy="914400"/>
          </a:xfrm>
          <a:prstGeom prst="rect">
            <a:avLst/>
          </a:prstGeom>
        </p:spPr>
      </p:pic>
      <p:pic>
        <p:nvPicPr>
          <p:cNvPr id="8" name="Graphic 8" descr="Left Brain with solid fill">
            <a:extLst>
              <a:ext uri="{FF2B5EF4-FFF2-40B4-BE49-F238E27FC236}">
                <a16:creationId xmlns:a16="http://schemas.microsoft.com/office/drawing/2014/main" id="{BC6536FF-35CF-4286-AF9F-102E58BDA2B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81050" y="5194300"/>
            <a:ext cx="914400" cy="914400"/>
          </a:xfrm>
          <a:prstGeom prst="rect">
            <a:avLst/>
          </a:prstGeom>
        </p:spPr>
      </p:pic>
      <p:pic>
        <p:nvPicPr>
          <p:cNvPr id="9" name="Graphic 6" descr="Tornado with solid fill">
            <a:extLst>
              <a:ext uri="{FF2B5EF4-FFF2-40B4-BE49-F238E27FC236}">
                <a16:creationId xmlns:a16="http://schemas.microsoft.com/office/drawing/2014/main" id="{5AB846C0-F2F8-44E6-8224-AA4761A55D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47216" y="1680633"/>
            <a:ext cx="914400" cy="914400"/>
          </a:xfrm>
          <a:prstGeom prst="rect">
            <a:avLst/>
          </a:prstGeom>
        </p:spPr>
      </p:pic>
      <p:pic>
        <p:nvPicPr>
          <p:cNvPr id="10" name="Graphic 10" descr="Optical disc with solid fill">
            <a:extLst>
              <a:ext uri="{FF2B5EF4-FFF2-40B4-BE49-F238E27FC236}">
                <a16:creationId xmlns:a16="http://schemas.microsoft.com/office/drawing/2014/main" id="{723880AD-8753-4B24-AF69-FF8DCBC8AB6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501467" y="1585383"/>
            <a:ext cx="914400" cy="914400"/>
          </a:xfrm>
          <a:prstGeom prst="rect">
            <a:avLst/>
          </a:prstGeom>
        </p:spPr>
      </p:pic>
      <p:pic>
        <p:nvPicPr>
          <p:cNvPr id="11" name="Graphic 11" descr="Beehive with solid fill">
            <a:extLst>
              <a:ext uri="{FF2B5EF4-FFF2-40B4-BE49-F238E27FC236}">
                <a16:creationId xmlns:a16="http://schemas.microsoft.com/office/drawing/2014/main" id="{86518607-9028-4C98-8902-D37608EBD26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459383" y="3352800"/>
            <a:ext cx="914400" cy="914400"/>
          </a:xfrm>
          <a:prstGeom prst="rect">
            <a:avLst/>
          </a:prstGeom>
        </p:spPr>
      </p:pic>
      <p:pic>
        <p:nvPicPr>
          <p:cNvPr id="12" name="Graphic 12" descr="Research with solid fill">
            <a:extLst>
              <a:ext uri="{FF2B5EF4-FFF2-40B4-BE49-F238E27FC236}">
                <a16:creationId xmlns:a16="http://schemas.microsoft.com/office/drawing/2014/main" id="{43BDF866-66DF-402F-9A48-9ED14503E90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639300" y="1648883"/>
            <a:ext cx="914400" cy="9144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DC3EB68-C9C4-4268-965E-80FEA1C5C6D5}"/>
              </a:ext>
            </a:extLst>
          </p:cNvPr>
          <p:cNvCxnSpPr>
            <a:cxnSpLocks/>
          </p:cNvCxnSpPr>
          <p:nvPr/>
        </p:nvCxnSpPr>
        <p:spPr>
          <a:xfrm flipV="1">
            <a:off x="4061883" y="2129367"/>
            <a:ext cx="1305984" cy="969432"/>
          </a:xfrm>
          <a:prstGeom prst="straightConnector1">
            <a:avLst/>
          </a:prstGeom>
          <a:ln w="57150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91C61E9-731B-41A7-B60B-89261DC2EBDC}"/>
              </a:ext>
            </a:extLst>
          </p:cNvPr>
          <p:cNvCxnSpPr>
            <a:cxnSpLocks/>
          </p:cNvCxnSpPr>
          <p:nvPr/>
        </p:nvCxnSpPr>
        <p:spPr>
          <a:xfrm>
            <a:off x="4146550" y="3564466"/>
            <a:ext cx="1189566" cy="607483"/>
          </a:xfrm>
          <a:prstGeom prst="straightConnector1">
            <a:avLst/>
          </a:prstGeom>
          <a:ln w="57150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9523119-3A91-4752-8A4F-48D480354FE2}"/>
              </a:ext>
            </a:extLst>
          </p:cNvPr>
          <p:cNvCxnSpPr>
            <a:cxnSpLocks/>
          </p:cNvCxnSpPr>
          <p:nvPr/>
        </p:nvCxnSpPr>
        <p:spPr>
          <a:xfrm flipH="1" flipV="1">
            <a:off x="1631949" y="5695948"/>
            <a:ext cx="1900766" cy="38101"/>
          </a:xfrm>
          <a:prstGeom prst="straightConnector1">
            <a:avLst/>
          </a:prstGeom>
          <a:ln w="57150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9CD159C-15C0-46FF-AD27-52BFCF0B25FD}"/>
              </a:ext>
            </a:extLst>
          </p:cNvPr>
          <p:cNvCxnSpPr>
            <a:cxnSpLocks/>
          </p:cNvCxnSpPr>
          <p:nvPr/>
        </p:nvCxnSpPr>
        <p:spPr>
          <a:xfrm flipH="1">
            <a:off x="4140200" y="4643966"/>
            <a:ext cx="1339849" cy="1030817"/>
          </a:xfrm>
          <a:prstGeom prst="straightConnector1">
            <a:avLst/>
          </a:prstGeom>
          <a:ln w="57150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DFA042E-A7EF-4CB8-A5D8-DA26AE81F234}"/>
              </a:ext>
            </a:extLst>
          </p:cNvPr>
          <p:cNvCxnSpPr>
            <a:cxnSpLocks/>
          </p:cNvCxnSpPr>
          <p:nvPr/>
        </p:nvCxnSpPr>
        <p:spPr>
          <a:xfrm flipH="1" flipV="1">
            <a:off x="1208617" y="3812116"/>
            <a:ext cx="27517" cy="1424517"/>
          </a:xfrm>
          <a:prstGeom prst="straightConnector1">
            <a:avLst/>
          </a:prstGeom>
          <a:ln w="57150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A580592-CF33-4EB2-8873-C5A8BD94C09C}"/>
              </a:ext>
            </a:extLst>
          </p:cNvPr>
          <p:cNvCxnSpPr>
            <a:cxnSpLocks/>
          </p:cNvCxnSpPr>
          <p:nvPr/>
        </p:nvCxnSpPr>
        <p:spPr>
          <a:xfrm flipV="1">
            <a:off x="6030382" y="2087033"/>
            <a:ext cx="1528234" cy="27517"/>
          </a:xfrm>
          <a:prstGeom prst="straightConnector1">
            <a:avLst/>
          </a:prstGeom>
          <a:ln w="57150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AD1EFAE-2E47-4BFF-863D-9E63FC1C7C43}"/>
              </a:ext>
            </a:extLst>
          </p:cNvPr>
          <p:cNvCxnSpPr>
            <a:cxnSpLocks/>
          </p:cNvCxnSpPr>
          <p:nvPr/>
        </p:nvCxnSpPr>
        <p:spPr>
          <a:xfrm>
            <a:off x="9914466" y="2357966"/>
            <a:ext cx="35983" cy="956733"/>
          </a:xfrm>
          <a:prstGeom prst="straightConnector1">
            <a:avLst/>
          </a:prstGeom>
          <a:ln w="57150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CC862C6-1EF9-4564-A634-38400B3903EE}"/>
              </a:ext>
            </a:extLst>
          </p:cNvPr>
          <p:cNvCxnSpPr>
            <a:cxnSpLocks/>
          </p:cNvCxnSpPr>
          <p:nvPr/>
        </p:nvCxnSpPr>
        <p:spPr>
          <a:xfrm flipH="1" flipV="1">
            <a:off x="8246534" y="2362198"/>
            <a:ext cx="1350433" cy="1286934"/>
          </a:xfrm>
          <a:prstGeom prst="straightConnector1">
            <a:avLst/>
          </a:prstGeom>
          <a:ln w="57150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8B8A02B-2C50-4CA4-9958-9989292F2434}"/>
              </a:ext>
            </a:extLst>
          </p:cNvPr>
          <p:cNvSpPr txBox="1"/>
          <p:nvPr/>
        </p:nvSpPr>
        <p:spPr>
          <a:xfrm>
            <a:off x="612775" y="2591858"/>
            <a:ext cx="1526117" cy="3799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Web Server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2052E6-1FD2-4929-B08F-E7F271981680}"/>
              </a:ext>
            </a:extLst>
          </p:cNvPr>
          <p:cNvSpPr txBox="1"/>
          <p:nvPr/>
        </p:nvSpPr>
        <p:spPr>
          <a:xfrm>
            <a:off x="2972858" y="3734857"/>
            <a:ext cx="1526117" cy="3799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Kafka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4EB239-A0B7-4AB1-A63C-39661546380F}"/>
              </a:ext>
            </a:extLst>
          </p:cNvPr>
          <p:cNvSpPr txBox="1"/>
          <p:nvPr/>
        </p:nvSpPr>
        <p:spPr>
          <a:xfrm>
            <a:off x="3216275" y="6211358"/>
            <a:ext cx="1526117" cy="3799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Mongo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83C5D8-4BE6-46C8-ADA6-06B840E28FF2}"/>
              </a:ext>
            </a:extLst>
          </p:cNvPr>
          <p:cNvSpPr txBox="1"/>
          <p:nvPr/>
        </p:nvSpPr>
        <p:spPr>
          <a:xfrm>
            <a:off x="5396442" y="2591858"/>
            <a:ext cx="1526117" cy="3799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Storm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477871-7F7B-4608-92D5-132D8CE2DEB9}"/>
              </a:ext>
            </a:extLst>
          </p:cNvPr>
          <p:cNvSpPr txBox="1"/>
          <p:nvPr/>
        </p:nvSpPr>
        <p:spPr>
          <a:xfrm>
            <a:off x="5396441" y="5110691"/>
            <a:ext cx="1526117" cy="3799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Storm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72EB786-1B9E-4B9F-AF60-B261B872C1A0}"/>
              </a:ext>
            </a:extLst>
          </p:cNvPr>
          <p:cNvSpPr txBox="1"/>
          <p:nvPr/>
        </p:nvSpPr>
        <p:spPr>
          <a:xfrm>
            <a:off x="7026275" y="2602441"/>
            <a:ext cx="152611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HDFS (Parquet)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96BA7F-95D1-4104-A2B1-4B4901AAC58F}"/>
              </a:ext>
            </a:extLst>
          </p:cNvPr>
          <p:cNvSpPr txBox="1"/>
          <p:nvPr/>
        </p:nvSpPr>
        <p:spPr>
          <a:xfrm>
            <a:off x="9725024" y="4369858"/>
            <a:ext cx="1526117" cy="3799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Hive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5D4AD0-00D5-484D-9FBF-2DA756F5D818}"/>
              </a:ext>
            </a:extLst>
          </p:cNvPr>
          <p:cNvSpPr txBox="1"/>
          <p:nvPr/>
        </p:nvSpPr>
        <p:spPr>
          <a:xfrm>
            <a:off x="10021357" y="2623607"/>
            <a:ext cx="1526117" cy="3799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Analytics</a:t>
            </a:r>
          </a:p>
        </p:txBody>
      </p:sp>
    </p:spTree>
    <p:extLst>
      <p:ext uri="{BB962C8B-B14F-4D97-AF65-F5344CB8AC3E}">
        <p14:creationId xmlns:p14="http://schemas.microsoft.com/office/powerpoint/2010/main" val="1083361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7240AE8-70EB-4115-A0FB-6EFB3C5EDA0C}"/>
              </a:ext>
            </a:extLst>
          </p:cNvPr>
          <p:cNvSpPr>
            <a:spLocks noGrp="1"/>
          </p:cNvSpPr>
          <p:nvPr/>
        </p:nvSpPr>
        <p:spPr>
          <a:xfrm>
            <a:off x="547788" y="247880"/>
            <a:ext cx="9404723" cy="7860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HBase Architecture</a:t>
            </a: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13D99107-464E-45CB-BC59-5B04601A9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192" y="954186"/>
            <a:ext cx="9403277" cy="4761602"/>
          </a:xfrm>
          <a:prstGeom prst="rect">
            <a:avLst/>
          </a:prstGeom>
        </p:spPr>
      </p:pic>
      <p:sp>
        <p:nvSpPr>
          <p:cNvPr id="6" name="TextBox 3">
            <a:extLst>
              <a:ext uri="{FF2B5EF4-FFF2-40B4-BE49-F238E27FC236}">
                <a16:creationId xmlns:a16="http://schemas.microsoft.com/office/drawing/2014/main" id="{A3B10A28-3112-4508-A5A7-943C75802508}"/>
              </a:ext>
            </a:extLst>
          </p:cNvPr>
          <p:cNvSpPr txBox="1"/>
          <p:nvPr/>
        </p:nvSpPr>
        <p:spPr>
          <a:xfrm>
            <a:off x="1219796" y="5811694"/>
            <a:ext cx="8067303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Source: http://www.larsgeorge.com/2009/10/hbase-architecture-101-storage.html</a:t>
            </a:r>
          </a:p>
        </p:txBody>
      </p:sp>
    </p:spTree>
    <p:extLst>
      <p:ext uri="{BB962C8B-B14F-4D97-AF65-F5344CB8AC3E}">
        <p14:creationId xmlns:p14="http://schemas.microsoft.com/office/powerpoint/2010/main" val="4006067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4CE99-8D65-4B1B-B18A-1883C6F82E98}"/>
              </a:ext>
            </a:extLst>
          </p:cNvPr>
          <p:cNvSpPr>
            <a:spLocks noGrp="1"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HBase Table Structure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D505C7-9465-4EDB-A944-3B2D15D25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78" y="2281313"/>
            <a:ext cx="8819407" cy="25823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46383E3-77EC-4F1E-99C6-8FAED5D15551}"/>
              </a:ext>
            </a:extLst>
          </p:cNvPr>
          <p:cNvSpPr txBox="1"/>
          <p:nvPr/>
        </p:nvSpPr>
        <p:spPr>
          <a:xfrm>
            <a:off x="1260764" y="5615049"/>
            <a:ext cx="8067303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Source: http://www.larsgeorge.com/2009/10/hbase-architecture-101-storage.html</a:t>
            </a:r>
          </a:p>
        </p:txBody>
      </p:sp>
    </p:spTree>
    <p:extLst>
      <p:ext uri="{BB962C8B-B14F-4D97-AF65-F5344CB8AC3E}">
        <p14:creationId xmlns:p14="http://schemas.microsoft.com/office/powerpoint/2010/main" val="17047880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CD37423C804B4C97E0D91A5CA85743" ma:contentTypeVersion="0" ma:contentTypeDescription="Create a new document." ma:contentTypeScope="" ma:versionID="4a2eb7da6b880567e0fd9b87fbf5da4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AF3F344-BAEE-4C76-AEAC-44D2C6AE8D7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1348C32-0555-410E-8A04-BADD30ED775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D161215-BBEB-4959-A39B-B54A5B9EEE6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113</Words>
  <Application>Microsoft Macintosh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IST769 - Week 6 Agenda</vt:lpstr>
      <vt:lpstr>Hadoop Data Transformation (example)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IST659 Data Admin Concepts and Database Management</dc:title>
  <dc:creator>Gregory Block</dc:creator>
  <cp:lastModifiedBy>Sathish Kumar Rajendiran</cp:lastModifiedBy>
  <cp:revision>1</cp:revision>
  <dcterms:created xsi:type="dcterms:W3CDTF">2020-09-28T15:04:35Z</dcterms:created>
  <dcterms:modified xsi:type="dcterms:W3CDTF">2021-08-17T22:16:24Z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0x01010047CD37423C804B4C97E0D91A5CA85743</vt:lpwstr>
  </property>
</Properties>
</file>