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ADBD1-0904-4FB7-B2E3-6A3764C7CD68}" v="5" dt="2021-03-30T19:08:08.353"/>
    <p1510:client id="{49DEDF6D-54D1-4DFD-9126-165342941BEC}" v="1" dt="2021-06-12T14:43:56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Arsenault" userId="S::marsenau@syr.edu::310b5ef3-4b70-40f5-82f1-f64ab7654f41" providerId="AD" clId="Web-{7ADDC89E-2394-4C28-ADB8-DB7C622EEA74}"/>
    <pc:docChg chg="modSld">
      <pc:chgData name="Matthew Arsenault" userId="S::marsenau@syr.edu::310b5ef3-4b70-40f5-82f1-f64ab7654f41" providerId="AD" clId="Web-{7ADDC89E-2394-4C28-ADB8-DB7C622EEA74}" dt="2020-10-18T20:47:26.878" v="2" actId="20577"/>
      <pc:docMkLst>
        <pc:docMk/>
      </pc:docMkLst>
      <pc:sldChg chg="modSp">
        <pc:chgData name="Matthew Arsenault" userId="S::marsenau@syr.edu::310b5ef3-4b70-40f5-82f1-f64ab7654f41" providerId="AD" clId="Web-{7ADDC89E-2394-4C28-ADB8-DB7C622EEA74}" dt="2020-10-18T20:47:23.691" v="0" actId="20577"/>
        <pc:sldMkLst>
          <pc:docMk/>
          <pc:sldMk cId="4164619029" sldId="257"/>
        </pc:sldMkLst>
        <pc:spChg chg="mod">
          <ac:chgData name="Matthew Arsenault" userId="S::marsenau@syr.edu::310b5ef3-4b70-40f5-82f1-f64ab7654f41" providerId="AD" clId="Web-{7ADDC89E-2394-4C28-ADB8-DB7C622EEA74}" dt="2020-10-18T20:47:23.691" v="0" actId="20577"/>
          <ac:spMkLst>
            <pc:docMk/>
            <pc:sldMk cId="4164619029" sldId="257"/>
            <ac:spMk id="2" creationId="{890C6F25-27BC-4742-933E-2B19A1F77319}"/>
          </ac:spMkLst>
        </pc:spChg>
      </pc:sldChg>
    </pc:docChg>
  </pc:docChgLst>
  <pc:docChgLst>
    <pc:chgData name="Gregory Block" userId="S::grblock@syr.edu::d32a72f7-a093-450a-bb36-0af1305aad11" providerId="AD" clId="Web-{B1A4A528-AEB3-4994-B488-CF2CA3057E3C}"/>
    <pc:docChg chg="modSld">
      <pc:chgData name="Gregory Block" userId="S::grblock@syr.edu::d32a72f7-a093-450a-bb36-0af1305aad11" providerId="AD" clId="Web-{B1A4A528-AEB3-4994-B488-CF2CA3057E3C}" dt="2020-10-02T21:23:54.058" v="1" actId="20577"/>
      <pc:docMkLst>
        <pc:docMk/>
      </pc:docMkLst>
      <pc:sldChg chg="modSp">
        <pc:chgData name="Gregory Block" userId="S::grblock@syr.edu::d32a72f7-a093-450a-bb36-0af1305aad11" providerId="AD" clId="Web-{B1A4A528-AEB3-4994-B488-CF2CA3057E3C}" dt="2020-10-02T21:23:54.058" v="1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B1A4A528-AEB3-4994-B488-CF2CA3057E3C}" dt="2020-10-02T21:23:54.058" v="1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D41C4BC8-10CF-4C25-8477-172DC55C77D0}"/>
    <pc:docChg chg="modSld">
      <pc:chgData name="Gregory Block" userId="S::grblock@syr.edu::d32a72f7-a093-450a-bb36-0af1305aad11" providerId="AD" clId="Web-{D41C4BC8-10CF-4C25-8477-172DC55C77D0}" dt="2020-11-01T14:50:50.856" v="3" actId="20577"/>
      <pc:docMkLst>
        <pc:docMk/>
      </pc:docMkLst>
      <pc:sldChg chg="modSp">
        <pc:chgData name="Gregory Block" userId="S::grblock@syr.edu::d32a72f7-a093-450a-bb36-0af1305aad11" providerId="AD" clId="Web-{D41C4BC8-10CF-4C25-8477-172DC55C77D0}" dt="2020-11-01T14:50:50.856" v="2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D41C4BC8-10CF-4C25-8477-172DC55C77D0}" dt="2020-11-01T14:50:50.856" v="2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64080260-27DE-4760-B105-889D329B5FFB}"/>
    <pc:docChg chg="modSld addMainMaster delMainMaster">
      <pc:chgData name="Gregory Block" userId="S::grblock@syr.edu::d32a72f7-a093-450a-bb36-0af1305aad11" providerId="AD" clId="Web-{64080260-27DE-4760-B105-889D329B5FFB}" dt="2021-02-11T21:54:26.364" v="1"/>
      <pc:docMkLst>
        <pc:docMk/>
      </pc:docMkLst>
      <pc:sldChg chg="addSp delSp modSp mod setBg modClrScheme setClrOvrMap chgLayout">
        <pc:chgData name="Gregory Block" userId="S::grblock@syr.edu::d32a72f7-a093-450a-bb36-0af1305aad11" providerId="AD" clId="Web-{64080260-27DE-4760-B105-889D329B5FFB}" dt="2021-02-11T21:54:26.364" v="1"/>
        <pc:sldMkLst>
          <pc:docMk/>
          <pc:sldMk cId="4164619029" sldId="257"/>
        </pc:sldMkLst>
        <pc:spChg chg="mod ord">
          <ac:chgData name="Gregory Block" userId="S::grblock@syr.edu::d32a72f7-a093-450a-bb36-0af1305aad11" providerId="AD" clId="Web-{64080260-27DE-4760-B105-889D329B5FFB}" dt="2021-02-11T21:54:26.364" v="1"/>
          <ac:spMkLst>
            <pc:docMk/>
            <pc:sldMk cId="4164619029" sldId="257"/>
            <ac:spMk id="2" creationId="{890C6F25-27BC-4742-933E-2B19A1F77319}"/>
          </ac:spMkLst>
        </pc:spChg>
        <pc:spChg chg="del mod ord">
          <ac:chgData name="Gregory Block" userId="S::grblock@syr.edu::d32a72f7-a093-450a-bb36-0af1305aad11" providerId="AD" clId="Web-{64080260-27DE-4760-B105-889D329B5FFB}" dt="2021-02-11T21:54:26.364" v="1"/>
          <ac:spMkLst>
            <pc:docMk/>
            <pc:sldMk cId="4164619029" sldId="257"/>
            <ac:spMk id="3" creationId="{9B393986-D4E2-4C99-A3E3-47ADAE0A33E9}"/>
          </ac:spMkLst>
        </pc:spChg>
        <pc:spChg chg="add">
          <ac:chgData name="Gregory Block" userId="S::grblock@syr.edu::d32a72f7-a093-450a-bb36-0af1305aad11" providerId="AD" clId="Web-{64080260-27DE-4760-B105-889D329B5FFB}" dt="2021-02-11T21:54:26.364" v="1"/>
          <ac:spMkLst>
            <pc:docMk/>
            <pc:sldMk cId="4164619029" sldId="257"/>
            <ac:spMk id="9" creationId="{B5E326A3-EB92-4BDA-9F77-45197E0CBE7E}"/>
          </ac:spMkLst>
        </pc:spChg>
        <pc:spChg chg="add">
          <ac:chgData name="Gregory Block" userId="S::grblock@syr.edu::d32a72f7-a093-450a-bb36-0af1305aad11" providerId="AD" clId="Web-{64080260-27DE-4760-B105-889D329B5FFB}" dt="2021-02-11T21:54:26.364" v="1"/>
          <ac:spMkLst>
            <pc:docMk/>
            <pc:sldMk cId="4164619029" sldId="257"/>
            <ac:spMk id="13" creationId="{CAC996C7-7B84-4645-9AA1-6EA85EAB47D6}"/>
          </ac:spMkLst>
        </pc:spChg>
        <pc:spChg chg="add">
          <ac:chgData name="Gregory Block" userId="S::grblock@syr.edu::d32a72f7-a093-450a-bb36-0af1305aad11" providerId="AD" clId="Web-{64080260-27DE-4760-B105-889D329B5FFB}" dt="2021-02-11T21:54:26.364" v="1"/>
          <ac:spMkLst>
            <pc:docMk/>
            <pc:sldMk cId="4164619029" sldId="257"/>
            <ac:spMk id="15" creationId="{32DC315B-5680-47D9-B827-34D012FB14B2}"/>
          </ac:spMkLst>
        </pc:spChg>
        <pc:graphicFrameChg chg="add">
          <ac:chgData name="Gregory Block" userId="S::grblock@syr.edu::d32a72f7-a093-450a-bb36-0af1305aad11" providerId="AD" clId="Web-{64080260-27DE-4760-B105-889D329B5FFB}" dt="2021-02-11T21:54:26.364" v="1"/>
          <ac:graphicFrameMkLst>
            <pc:docMk/>
            <pc:sldMk cId="4164619029" sldId="257"/>
            <ac:graphicFrameMk id="5" creationId="{0267E81D-9AEE-482D-8DDB-C66F20C71E62}"/>
          </ac:graphicFrameMkLst>
        </pc:graphicFrameChg>
        <pc:picChg chg="add">
          <ac:chgData name="Gregory Block" userId="S::grblock@syr.edu::d32a72f7-a093-450a-bb36-0af1305aad11" providerId="AD" clId="Web-{64080260-27DE-4760-B105-889D329B5FFB}" dt="2021-02-11T21:54:26.364" v="1"/>
          <ac:picMkLst>
            <pc:docMk/>
            <pc:sldMk cId="4164619029" sldId="257"/>
            <ac:picMk id="11" creationId="{B4E7D395-0531-4A17-A276-FDA3EB7792EC}"/>
          </ac:picMkLst>
        </pc:picChg>
      </pc:sldChg>
      <pc:sldMasterChg chg="del delSldLayout">
        <pc:chgData name="Gregory Block" userId="S::grblock@syr.edu::d32a72f7-a093-450a-bb36-0af1305aad11" providerId="AD" clId="Web-{64080260-27DE-4760-B105-889D329B5FFB}" dt="2021-02-11T21:54:17.786" v="0"/>
        <pc:sldMasterMkLst>
          <pc:docMk/>
          <pc:sldMasterMk cId="2720377141" sldId="2147483648"/>
        </pc:sldMasterMkLst>
        <pc:sldLayoutChg chg="del">
          <pc:chgData name="Gregory Block" userId="S::grblock@syr.edu::d32a72f7-a093-450a-bb36-0af1305aad11" providerId="AD" clId="Web-{64080260-27DE-4760-B105-889D329B5FFB}" dt="2021-02-11T21:54:17.786" v="0"/>
          <pc:sldLayoutMkLst>
            <pc:docMk/>
            <pc:sldMasterMk cId="2720377141" sldId="2147483648"/>
            <pc:sldLayoutMk cId="3637346323" sldId="2147483649"/>
          </pc:sldLayoutMkLst>
        </pc:sldLayoutChg>
        <pc:sldLayoutChg chg="del">
          <pc:chgData name="Gregory Block" userId="S::grblock@syr.edu::d32a72f7-a093-450a-bb36-0af1305aad11" providerId="AD" clId="Web-{64080260-27DE-4760-B105-889D329B5FFB}" dt="2021-02-11T21:54:17.786" v="0"/>
          <pc:sldLayoutMkLst>
            <pc:docMk/>
            <pc:sldMasterMk cId="2720377141" sldId="2147483648"/>
            <pc:sldLayoutMk cId="97120574" sldId="2147483650"/>
          </pc:sldLayoutMkLst>
        </pc:sldLayoutChg>
        <pc:sldLayoutChg chg="del">
          <pc:chgData name="Gregory Block" userId="S::grblock@syr.edu::d32a72f7-a093-450a-bb36-0af1305aad11" providerId="AD" clId="Web-{64080260-27DE-4760-B105-889D329B5FFB}" dt="2021-02-11T21:54:17.786" v="0"/>
          <pc:sldLayoutMkLst>
            <pc:docMk/>
            <pc:sldMasterMk cId="2720377141" sldId="2147483648"/>
            <pc:sldLayoutMk cId="2701084104" sldId="2147483651"/>
          </pc:sldLayoutMkLst>
        </pc:sldLayoutChg>
        <pc:sldLayoutChg chg="del">
          <pc:chgData name="Gregory Block" userId="S::grblock@syr.edu::d32a72f7-a093-450a-bb36-0af1305aad11" providerId="AD" clId="Web-{64080260-27DE-4760-B105-889D329B5FFB}" dt="2021-02-11T21:54:17.786" v="0"/>
          <pc:sldLayoutMkLst>
            <pc:docMk/>
            <pc:sldMasterMk cId="2720377141" sldId="2147483648"/>
            <pc:sldLayoutMk cId="205213607" sldId="2147483652"/>
          </pc:sldLayoutMkLst>
        </pc:sldLayoutChg>
        <pc:sldLayoutChg chg="del">
          <pc:chgData name="Gregory Block" userId="S::grblock@syr.edu::d32a72f7-a093-450a-bb36-0af1305aad11" providerId="AD" clId="Web-{64080260-27DE-4760-B105-889D329B5FFB}" dt="2021-02-11T21:54:17.786" v="0"/>
          <pc:sldLayoutMkLst>
            <pc:docMk/>
            <pc:sldMasterMk cId="2720377141" sldId="2147483648"/>
            <pc:sldLayoutMk cId="1664030671" sldId="2147483653"/>
          </pc:sldLayoutMkLst>
        </pc:sldLayoutChg>
        <pc:sldLayoutChg chg="del">
          <pc:chgData name="Gregory Block" userId="S::grblock@syr.edu::d32a72f7-a093-450a-bb36-0af1305aad11" providerId="AD" clId="Web-{64080260-27DE-4760-B105-889D329B5FFB}" dt="2021-02-11T21:54:17.786" v="0"/>
          <pc:sldLayoutMkLst>
            <pc:docMk/>
            <pc:sldMasterMk cId="2720377141" sldId="2147483648"/>
            <pc:sldLayoutMk cId="521429027" sldId="2147483654"/>
          </pc:sldLayoutMkLst>
        </pc:sldLayoutChg>
        <pc:sldLayoutChg chg="del">
          <pc:chgData name="Gregory Block" userId="S::grblock@syr.edu::d32a72f7-a093-450a-bb36-0af1305aad11" providerId="AD" clId="Web-{64080260-27DE-4760-B105-889D329B5FFB}" dt="2021-02-11T21:54:17.786" v="0"/>
          <pc:sldLayoutMkLst>
            <pc:docMk/>
            <pc:sldMasterMk cId="2720377141" sldId="2147483648"/>
            <pc:sldLayoutMk cId="2241156776" sldId="2147483655"/>
          </pc:sldLayoutMkLst>
        </pc:sldLayoutChg>
        <pc:sldLayoutChg chg="del">
          <pc:chgData name="Gregory Block" userId="S::grblock@syr.edu::d32a72f7-a093-450a-bb36-0af1305aad11" providerId="AD" clId="Web-{64080260-27DE-4760-B105-889D329B5FFB}" dt="2021-02-11T21:54:17.786" v="0"/>
          <pc:sldLayoutMkLst>
            <pc:docMk/>
            <pc:sldMasterMk cId="2720377141" sldId="2147483648"/>
            <pc:sldLayoutMk cId="558026885" sldId="2147483656"/>
          </pc:sldLayoutMkLst>
        </pc:sldLayoutChg>
        <pc:sldLayoutChg chg="del">
          <pc:chgData name="Gregory Block" userId="S::grblock@syr.edu::d32a72f7-a093-450a-bb36-0af1305aad11" providerId="AD" clId="Web-{64080260-27DE-4760-B105-889D329B5FFB}" dt="2021-02-11T21:54:17.786" v="0"/>
          <pc:sldLayoutMkLst>
            <pc:docMk/>
            <pc:sldMasterMk cId="2720377141" sldId="2147483648"/>
            <pc:sldLayoutMk cId="4146018833" sldId="2147483657"/>
          </pc:sldLayoutMkLst>
        </pc:sldLayoutChg>
        <pc:sldLayoutChg chg="del">
          <pc:chgData name="Gregory Block" userId="S::grblock@syr.edu::d32a72f7-a093-450a-bb36-0af1305aad11" providerId="AD" clId="Web-{64080260-27DE-4760-B105-889D329B5FFB}" dt="2021-02-11T21:54:17.786" v="0"/>
          <pc:sldLayoutMkLst>
            <pc:docMk/>
            <pc:sldMasterMk cId="2720377141" sldId="2147483648"/>
            <pc:sldLayoutMk cId="3501610371" sldId="2147483658"/>
          </pc:sldLayoutMkLst>
        </pc:sldLayoutChg>
        <pc:sldLayoutChg chg="del">
          <pc:chgData name="Gregory Block" userId="S::grblock@syr.edu::d32a72f7-a093-450a-bb36-0af1305aad11" providerId="AD" clId="Web-{64080260-27DE-4760-B105-889D329B5FFB}" dt="2021-02-11T21:54:17.786" v="0"/>
          <pc:sldLayoutMkLst>
            <pc:docMk/>
            <pc:sldMasterMk cId="2720377141" sldId="2147483648"/>
            <pc:sldLayoutMk cId="358441442" sldId="2147483659"/>
          </pc:sldLayoutMkLst>
        </pc:sldLayoutChg>
      </pc:sldMasterChg>
      <pc:sldMasterChg chg="add addSldLayout modSldLayout">
        <pc:chgData name="Gregory Block" userId="S::grblock@syr.edu::d32a72f7-a093-450a-bb36-0af1305aad11" providerId="AD" clId="Web-{64080260-27DE-4760-B105-889D329B5FFB}" dt="2021-02-11T21:54:17.786" v="0"/>
        <pc:sldMasterMkLst>
          <pc:docMk/>
          <pc:sldMasterMk cId="3902832002" sldId="2147483660"/>
        </pc:sldMasterMkLst>
        <pc:sldLayoutChg chg="add mod replId">
          <pc:chgData name="Gregory Block" userId="S::grblock@syr.edu::d32a72f7-a093-450a-bb36-0af1305aad11" providerId="AD" clId="Web-{64080260-27DE-4760-B105-889D329B5FFB}" dt="2021-02-11T21:54:17.786" v="0"/>
          <pc:sldLayoutMkLst>
            <pc:docMk/>
            <pc:sldMasterMk cId="3902832002" sldId="2147483660"/>
            <pc:sldLayoutMk cId="1322055260" sldId="2147483661"/>
          </pc:sldLayoutMkLst>
        </pc:sldLayoutChg>
        <pc:sldLayoutChg chg="add mod replId">
          <pc:chgData name="Gregory Block" userId="S::grblock@syr.edu::d32a72f7-a093-450a-bb36-0af1305aad11" providerId="AD" clId="Web-{64080260-27DE-4760-B105-889D329B5FFB}" dt="2021-02-11T21:54:17.786" v="0"/>
          <pc:sldLayoutMkLst>
            <pc:docMk/>
            <pc:sldMasterMk cId="3902832002" sldId="2147483660"/>
            <pc:sldLayoutMk cId="2063742510" sldId="2147483662"/>
          </pc:sldLayoutMkLst>
        </pc:sldLayoutChg>
        <pc:sldLayoutChg chg="add mod replId">
          <pc:chgData name="Gregory Block" userId="S::grblock@syr.edu::d32a72f7-a093-450a-bb36-0af1305aad11" providerId="AD" clId="Web-{64080260-27DE-4760-B105-889D329B5FFB}" dt="2021-02-11T21:54:17.786" v="0"/>
          <pc:sldLayoutMkLst>
            <pc:docMk/>
            <pc:sldMasterMk cId="3902832002" sldId="2147483660"/>
            <pc:sldLayoutMk cId="1002422935" sldId="2147483663"/>
          </pc:sldLayoutMkLst>
        </pc:sldLayoutChg>
        <pc:sldLayoutChg chg="add mod replId">
          <pc:chgData name="Gregory Block" userId="S::grblock@syr.edu::d32a72f7-a093-450a-bb36-0af1305aad11" providerId="AD" clId="Web-{64080260-27DE-4760-B105-889D329B5FFB}" dt="2021-02-11T21:54:17.786" v="0"/>
          <pc:sldLayoutMkLst>
            <pc:docMk/>
            <pc:sldMasterMk cId="3902832002" sldId="2147483660"/>
            <pc:sldLayoutMk cId="3297613128" sldId="2147483664"/>
          </pc:sldLayoutMkLst>
        </pc:sldLayoutChg>
        <pc:sldLayoutChg chg="add mod replId">
          <pc:chgData name="Gregory Block" userId="S::grblock@syr.edu::d32a72f7-a093-450a-bb36-0af1305aad11" providerId="AD" clId="Web-{64080260-27DE-4760-B105-889D329B5FFB}" dt="2021-02-11T21:54:17.786" v="0"/>
          <pc:sldLayoutMkLst>
            <pc:docMk/>
            <pc:sldMasterMk cId="3902832002" sldId="2147483660"/>
            <pc:sldLayoutMk cId="1083980628" sldId="2147483665"/>
          </pc:sldLayoutMkLst>
        </pc:sldLayoutChg>
        <pc:sldLayoutChg chg="add mod replId">
          <pc:chgData name="Gregory Block" userId="S::grblock@syr.edu::d32a72f7-a093-450a-bb36-0af1305aad11" providerId="AD" clId="Web-{64080260-27DE-4760-B105-889D329B5FFB}" dt="2021-02-11T21:54:17.786" v="0"/>
          <pc:sldLayoutMkLst>
            <pc:docMk/>
            <pc:sldMasterMk cId="3902832002" sldId="2147483660"/>
            <pc:sldLayoutMk cId="3869049215" sldId="2147483666"/>
          </pc:sldLayoutMkLst>
        </pc:sldLayoutChg>
        <pc:sldLayoutChg chg="add mod replId">
          <pc:chgData name="Gregory Block" userId="S::grblock@syr.edu::d32a72f7-a093-450a-bb36-0af1305aad11" providerId="AD" clId="Web-{64080260-27DE-4760-B105-889D329B5FFB}" dt="2021-02-11T21:54:17.786" v="0"/>
          <pc:sldLayoutMkLst>
            <pc:docMk/>
            <pc:sldMasterMk cId="3902832002" sldId="2147483660"/>
            <pc:sldLayoutMk cId="2892587150" sldId="2147483667"/>
          </pc:sldLayoutMkLst>
        </pc:sldLayoutChg>
        <pc:sldLayoutChg chg="add mod replId">
          <pc:chgData name="Gregory Block" userId="S::grblock@syr.edu::d32a72f7-a093-450a-bb36-0af1305aad11" providerId="AD" clId="Web-{64080260-27DE-4760-B105-889D329B5FFB}" dt="2021-02-11T21:54:17.786" v="0"/>
          <pc:sldLayoutMkLst>
            <pc:docMk/>
            <pc:sldMasterMk cId="3902832002" sldId="2147483660"/>
            <pc:sldLayoutMk cId="245465992" sldId="2147483668"/>
          </pc:sldLayoutMkLst>
        </pc:sldLayoutChg>
        <pc:sldLayoutChg chg="add mod replId">
          <pc:chgData name="Gregory Block" userId="S::grblock@syr.edu::d32a72f7-a093-450a-bb36-0af1305aad11" providerId="AD" clId="Web-{64080260-27DE-4760-B105-889D329B5FFB}" dt="2021-02-11T21:54:17.786" v="0"/>
          <pc:sldLayoutMkLst>
            <pc:docMk/>
            <pc:sldMasterMk cId="3902832002" sldId="2147483660"/>
            <pc:sldLayoutMk cId="3469725224" sldId="2147483669"/>
          </pc:sldLayoutMkLst>
        </pc:sldLayoutChg>
        <pc:sldLayoutChg chg="add mod replId">
          <pc:chgData name="Gregory Block" userId="S::grblock@syr.edu::d32a72f7-a093-450a-bb36-0af1305aad11" providerId="AD" clId="Web-{64080260-27DE-4760-B105-889D329B5FFB}" dt="2021-02-11T21:54:17.786" v="0"/>
          <pc:sldLayoutMkLst>
            <pc:docMk/>
            <pc:sldMasterMk cId="3902832002" sldId="2147483660"/>
            <pc:sldLayoutMk cId="944235545" sldId="2147483670"/>
          </pc:sldLayoutMkLst>
        </pc:sldLayoutChg>
        <pc:sldLayoutChg chg="add mod replId">
          <pc:chgData name="Gregory Block" userId="S::grblock@syr.edu::d32a72f7-a093-450a-bb36-0af1305aad11" providerId="AD" clId="Web-{64080260-27DE-4760-B105-889D329B5FFB}" dt="2021-02-11T21:54:17.786" v="0"/>
          <pc:sldLayoutMkLst>
            <pc:docMk/>
            <pc:sldMasterMk cId="3902832002" sldId="2147483660"/>
            <pc:sldLayoutMk cId="274574416" sldId="2147483671"/>
          </pc:sldLayoutMkLst>
        </pc:sldLayoutChg>
      </pc:sldMasterChg>
    </pc:docChg>
  </pc:docChgLst>
  <pc:docChgLst>
    <pc:chgData name="Gregory Block" userId="S::grblock@syr.edu::d32a72f7-a093-450a-bb36-0af1305aad11" providerId="AD" clId="Web-{01722613-5D5E-40BE-9B07-3E84A56ED465}"/>
    <pc:docChg chg="modSld">
      <pc:chgData name="Gregory Block" userId="S::grblock@syr.edu::d32a72f7-a093-450a-bb36-0af1305aad11" providerId="AD" clId="Web-{01722613-5D5E-40BE-9B07-3E84A56ED465}" dt="2020-10-23T18:50:29.183" v="5" actId="20577"/>
      <pc:docMkLst>
        <pc:docMk/>
      </pc:docMkLst>
      <pc:sldChg chg="modSp">
        <pc:chgData name="Gregory Block" userId="S::grblock@syr.edu::d32a72f7-a093-450a-bb36-0af1305aad11" providerId="AD" clId="Web-{01722613-5D5E-40BE-9B07-3E84A56ED465}" dt="2020-10-23T18:50:29.167" v="4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01722613-5D5E-40BE-9B07-3E84A56ED465}" dt="2020-10-23T18:50:29.167" v="4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4C1518ED-2A04-4971-AD7F-7D81C5753911}"/>
    <pc:docChg chg="modSld">
      <pc:chgData name="Gregory Block" userId="S::grblock@syr.edu::d32a72f7-a093-450a-bb36-0af1305aad11" providerId="AD" clId="Web-{4C1518ED-2A04-4971-AD7F-7D81C5753911}" dt="2020-10-02T21:22:06.353" v="11" actId="20577"/>
      <pc:docMkLst>
        <pc:docMk/>
      </pc:docMkLst>
      <pc:sldChg chg="modSp">
        <pc:chgData name="Gregory Block" userId="S::grblock@syr.edu::d32a72f7-a093-450a-bb36-0af1305aad11" providerId="AD" clId="Web-{4C1518ED-2A04-4971-AD7F-7D81C5753911}" dt="2020-10-02T21:22:06.353" v="10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4C1518ED-2A04-4971-AD7F-7D81C5753911}" dt="2020-10-02T21:22:06.353" v="10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B7A40BA0-6391-40DE-A393-081287DEBC13}"/>
    <pc:docChg chg="modSld">
      <pc:chgData name="Gregory Block" userId="S::grblock@syr.edu::d32a72f7-a093-450a-bb36-0af1305aad11" providerId="AD" clId="Web-{B7A40BA0-6391-40DE-A393-081287DEBC13}" dt="2020-10-30T14:10:45.574" v="1" actId="20577"/>
      <pc:docMkLst>
        <pc:docMk/>
      </pc:docMkLst>
      <pc:sldChg chg="modSp">
        <pc:chgData name="Gregory Block" userId="S::grblock@syr.edu::d32a72f7-a093-450a-bb36-0af1305aad11" providerId="AD" clId="Web-{B7A40BA0-6391-40DE-A393-081287DEBC13}" dt="2020-10-30T14:10:45.558" v="0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B7A40BA0-6391-40DE-A393-081287DEBC13}" dt="2020-10-30T14:10:45.558" v="0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CD9E8A21-AE8E-4831-AAA9-AD6A6F9F6F79}"/>
    <pc:docChg chg="modSld">
      <pc:chgData name="Gregory Block" userId="S::grblock@syr.edu::d32a72f7-a093-450a-bb36-0af1305aad11" providerId="AD" clId="Web-{CD9E8A21-AE8E-4831-AAA9-AD6A6F9F6F79}" dt="2020-10-04T18:15:47.438" v="5" actId="20577"/>
      <pc:docMkLst>
        <pc:docMk/>
      </pc:docMkLst>
      <pc:sldChg chg="modSp">
        <pc:chgData name="Gregory Block" userId="S::grblock@syr.edu::d32a72f7-a093-450a-bb36-0af1305aad11" providerId="AD" clId="Web-{CD9E8A21-AE8E-4831-AAA9-AD6A6F9F6F79}" dt="2020-10-04T18:15:47.438" v="4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CD9E8A21-AE8E-4831-AAA9-AD6A6F9F6F79}" dt="2020-10-04T18:15:47.438" v="4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Louise Franchesca Co" userId="S::lco100@syr.edu::1aae1641-8438-4994-9873-3bbe6b10a7c0" providerId="AD" clId="Web-{49DEDF6D-54D1-4DFD-9126-165342941BEC}"/>
    <pc:docChg chg="modSld">
      <pc:chgData name="Louise Franchesca Co" userId="S::lco100@syr.edu::1aae1641-8438-4994-9873-3bbe6b10a7c0" providerId="AD" clId="Web-{49DEDF6D-54D1-4DFD-9126-165342941BEC}" dt="2021-06-12T14:43:56.766" v="0" actId="1076"/>
      <pc:docMkLst>
        <pc:docMk/>
      </pc:docMkLst>
      <pc:sldChg chg="modSp">
        <pc:chgData name="Louise Franchesca Co" userId="S::lco100@syr.edu::1aae1641-8438-4994-9873-3bbe6b10a7c0" providerId="AD" clId="Web-{49DEDF6D-54D1-4DFD-9126-165342941BEC}" dt="2021-06-12T14:43:56.766" v="0" actId="1076"/>
        <pc:sldMkLst>
          <pc:docMk/>
          <pc:sldMk cId="4087511422" sldId="258"/>
        </pc:sldMkLst>
        <pc:picChg chg="mod">
          <ac:chgData name="Louise Franchesca Co" userId="S::lco100@syr.edu::1aae1641-8438-4994-9873-3bbe6b10a7c0" providerId="AD" clId="Web-{49DEDF6D-54D1-4DFD-9126-165342941BEC}" dt="2021-06-12T14:43:56.766" v="0" actId="1076"/>
          <ac:picMkLst>
            <pc:docMk/>
            <pc:sldMk cId="4087511422" sldId="258"/>
            <ac:picMk id="4" creationId="{EA33549D-76AE-42EB-AAE8-8B843A8D83C1}"/>
          </ac:picMkLst>
        </pc:picChg>
      </pc:sldChg>
    </pc:docChg>
  </pc:docChgLst>
  <pc:docChgLst>
    <pc:chgData name="Gregory Block" userId="S::grblock@syr.edu::d32a72f7-a093-450a-bb36-0af1305aad11" providerId="AD" clId="Web-{5F84518F-EF57-4B32-9B8B-E78BD67E71CB}"/>
    <pc:docChg chg="delSld modSld">
      <pc:chgData name="Gregory Block" userId="S::grblock@syr.edu::d32a72f7-a093-450a-bb36-0af1305aad11" providerId="AD" clId="Web-{5F84518F-EF57-4B32-9B8B-E78BD67E71CB}" dt="2020-10-11T18:44:07.736" v="108" actId="20577"/>
      <pc:docMkLst>
        <pc:docMk/>
      </pc:docMkLst>
      <pc:sldChg chg="modSp">
        <pc:chgData name="Gregory Block" userId="S::grblock@syr.edu::d32a72f7-a093-450a-bb36-0af1305aad11" providerId="AD" clId="Web-{5F84518F-EF57-4B32-9B8B-E78BD67E71CB}" dt="2020-10-11T18:44:07.736" v="108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5F84518F-EF57-4B32-9B8B-E78BD67E71CB}" dt="2020-10-11T18:44:07.736" v="108" actId="20577"/>
          <ac:spMkLst>
            <pc:docMk/>
            <pc:sldMk cId="4164619029" sldId="257"/>
            <ac:spMk id="3" creationId="{9B393986-D4E2-4C99-A3E3-47ADAE0A33E9}"/>
          </ac:spMkLst>
        </pc:spChg>
      </pc:sldChg>
      <pc:sldChg chg="del">
        <pc:chgData name="Gregory Block" userId="S::grblock@syr.edu::d32a72f7-a093-450a-bb36-0af1305aad11" providerId="AD" clId="Web-{5F84518F-EF57-4B32-9B8B-E78BD67E71CB}" dt="2020-10-11T18:42:14.735" v="4"/>
        <pc:sldMkLst>
          <pc:docMk/>
          <pc:sldMk cId="1487376389" sldId="258"/>
        </pc:sldMkLst>
      </pc:sldChg>
    </pc:docChg>
  </pc:docChgLst>
  <pc:docChgLst>
    <pc:chgData name="Gregory" userId="d32a72f7-a093-450a-bb36-0af1305aad11" providerId="ADAL" clId="{107ADBD1-0904-4FB7-B2E3-6A3764C7CD68}"/>
    <pc:docChg chg="custSel mod modSld">
      <pc:chgData name="Gregory" userId="d32a72f7-a093-450a-bb36-0af1305aad11" providerId="ADAL" clId="{107ADBD1-0904-4FB7-B2E3-6A3764C7CD68}" dt="2021-03-30T19:08:15.366" v="8" actId="26606"/>
      <pc:docMkLst>
        <pc:docMk/>
      </pc:docMkLst>
      <pc:sldChg chg="addSp delSp modSp mod setBg setClrOvrMap delDesignElem">
        <pc:chgData name="Gregory" userId="d32a72f7-a093-450a-bb36-0af1305aad11" providerId="ADAL" clId="{107ADBD1-0904-4FB7-B2E3-6A3764C7CD68}" dt="2021-03-30T19:08:15.366" v="8" actId="26606"/>
        <pc:sldMkLst>
          <pc:docMk/>
          <pc:sldMk cId="4164619029" sldId="257"/>
        </pc:sldMkLst>
        <pc:spChg chg="mod">
          <ac:chgData name="Gregory" userId="d32a72f7-a093-450a-bb36-0af1305aad11" providerId="ADAL" clId="{107ADBD1-0904-4FB7-B2E3-6A3764C7CD68}" dt="2021-03-30T19:08:15.366" v="8" actId="26606"/>
          <ac:spMkLst>
            <pc:docMk/>
            <pc:sldMk cId="4164619029" sldId="257"/>
            <ac:spMk id="2" creationId="{890C6F25-27BC-4742-933E-2B19A1F77319}"/>
          </ac:spMkLst>
        </pc:spChg>
        <pc:spChg chg="add del">
          <ac:chgData name="Gregory" userId="d32a72f7-a093-450a-bb36-0af1305aad11" providerId="ADAL" clId="{107ADBD1-0904-4FB7-B2E3-6A3764C7CD68}" dt="2021-03-30T19:07:45.175" v="7"/>
          <ac:spMkLst>
            <pc:docMk/>
            <pc:sldMk cId="4164619029" sldId="257"/>
            <ac:spMk id="7" creationId="{4E78424C-6FD0-41F8-9CAA-5DC19C42359F}"/>
          </ac:spMkLst>
        </pc:spChg>
        <pc:spChg chg="add del">
          <ac:chgData name="Gregory" userId="d32a72f7-a093-450a-bb36-0af1305aad11" providerId="ADAL" clId="{107ADBD1-0904-4FB7-B2E3-6A3764C7CD68}" dt="2021-03-30T19:07:45.175" v="7"/>
          <ac:spMkLst>
            <pc:docMk/>
            <pc:sldMk cId="4164619029" sldId="257"/>
            <ac:spMk id="8" creationId="{DD136760-57DC-4301-8BEA-B71AD2D13905}"/>
          </ac:spMkLst>
        </pc:spChg>
        <pc:spChg chg="del">
          <ac:chgData name="Gregory" userId="d32a72f7-a093-450a-bb36-0af1305aad11" providerId="ADAL" clId="{107ADBD1-0904-4FB7-B2E3-6A3764C7CD68}" dt="2021-03-30T19:07:24.218" v="1"/>
          <ac:spMkLst>
            <pc:docMk/>
            <pc:sldMk cId="4164619029" sldId="257"/>
            <ac:spMk id="9" creationId="{B5E326A3-EB92-4BDA-9F77-45197E0CBE7E}"/>
          </ac:spMkLst>
        </pc:spChg>
        <pc:spChg chg="add del">
          <ac:chgData name="Gregory" userId="d32a72f7-a093-450a-bb36-0af1305aad11" providerId="ADAL" clId="{107ADBD1-0904-4FB7-B2E3-6A3764C7CD68}" dt="2021-03-30T19:07:35.912" v="4"/>
          <ac:spMkLst>
            <pc:docMk/>
            <pc:sldMk cId="4164619029" sldId="257"/>
            <ac:spMk id="10" creationId="{4E78424C-6FD0-41F8-9CAA-5DC19C42359F}"/>
          </ac:spMkLst>
        </pc:spChg>
        <pc:spChg chg="add del">
          <ac:chgData name="Gregory" userId="d32a72f7-a093-450a-bb36-0af1305aad11" providerId="ADAL" clId="{107ADBD1-0904-4FB7-B2E3-6A3764C7CD68}" dt="2021-03-30T19:07:35.912" v="4"/>
          <ac:spMkLst>
            <pc:docMk/>
            <pc:sldMk cId="4164619029" sldId="257"/>
            <ac:spMk id="12" creationId="{DD136760-57DC-4301-8BEA-B71AD2D13905}"/>
          </ac:spMkLst>
        </pc:spChg>
        <pc:spChg chg="del">
          <ac:chgData name="Gregory" userId="d32a72f7-a093-450a-bb36-0af1305aad11" providerId="ADAL" clId="{107ADBD1-0904-4FB7-B2E3-6A3764C7CD68}" dt="2021-03-30T19:07:24.218" v="1"/>
          <ac:spMkLst>
            <pc:docMk/>
            <pc:sldMk cId="4164619029" sldId="257"/>
            <ac:spMk id="13" creationId="{CAC996C7-7B84-4645-9AA1-6EA85EAB47D6}"/>
          </ac:spMkLst>
        </pc:spChg>
        <pc:spChg chg="add del">
          <ac:chgData name="Gregory" userId="d32a72f7-a093-450a-bb36-0af1305aad11" providerId="ADAL" clId="{107ADBD1-0904-4FB7-B2E3-6A3764C7CD68}" dt="2021-03-30T19:07:35.912" v="4"/>
          <ac:spMkLst>
            <pc:docMk/>
            <pc:sldMk cId="4164619029" sldId="257"/>
            <ac:spMk id="14" creationId="{BDC58DEA-1307-4F44-AD47-E613D8B76A89}"/>
          </ac:spMkLst>
        </pc:spChg>
        <pc:spChg chg="del">
          <ac:chgData name="Gregory" userId="d32a72f7-a093-450a-bb36-0af1305aad11" providerId="ADAL" clId="{107ADBD1-0904-4FB7-B2E3-6A3764C7CD68}" dt="2021-03-30T19:07:24.218" v="1"/>
          <ac:spMkLst>
            <pc:docMk/>
            <pc:sldMk cId="4164619029" sldId="257"/>
            <ac:spMk id="15" creationId="{32DC315B-5680-47D9-B827-34D012FB14B2}"/>
          </ac:spMkLst>
        </pc:spChg>
        <pc:spChg chg="add del">
          <ac:chgData name="Gregory" userId="d32a72f7-a093-450a-bb36-0af1305aad11" providerId="ADAL" clId="{107ADBD1-0904-4FB7-B2E3-6A3764C7CD68}" dt="2021-03-30T19:07:35.912" v="4"/>
          <ac:spMkLst>
            <pc:docMk/>
            <pc:sldMk cId="4164619029" sldId="257"/>
            <ac:spMk id="16" creationId="{C99B912D-1E4B-42AF-A2BE-CFEFEC916EE7}"/>
          </ac:spMkLst>
        </pc:spChg>
        <pc:spChg chg="add del">
          <ac:chgData name="Gregory" userId="d32a72f7-a093-450a-bb36-0af1305aad11" providerId="ADAL" clId="{107ADBD1-0904-4FB7-B2E3-6A3764C7CD68}" dt="2021-03-30T19:07:45.175" v="7"/>
          <ac:spMkLst>
            <pc:docMk/>
            <pc:sldMk cId="4164619029" sldId="257"/>
            <ac:spMk id="17" creationId="{BDC58DEA-1307-4F44-AD47-E613D8B76A89}"/>
          </ac:spMkLst>
        </pc:spChg>
        <pc:spChg chg="add del">
          <ac:chgData name="Gregory" userId="d32a72f7-a093-450a-bb36-0af1305aad11" providerId="ADAL" clId="{107ADBD1-0904-4FB7-B2E3-6A3764C7CD68}" dt="2021-03-30T19:07:45.175" v="7"/>
          <ac:spMkLst>
            <pc:docMk/>
            <pc:sldMk cId="4164619029" sldId="257"/>
            <ac:spMk id="18" creationId="{C99B912D-1E4B-42AF-A2BE-CFEFEC916EE7}"/>
          </ac:spMkLst>
        </pc:spChg>
        <pc:graphicFrameChg chg="mod modGraphic">
          <ac:chgData name="Gregory" userId="d32a72f7-a093-450a-bb36-0af1305aad11" providerId="ADAL" clId="{107ADBD1-0904-4FB7-B2E3-6A3764C7CD68}" dt="2021-03-30T19:08:15.366" v="8" actId="26606"/>
          <ac:graphicFrameMkLst>
            <pc:docMk/>
            <pc:sldMk cId="4164619029" sldId="257"/>
            <ac:graphicFrameMk id="5" creationId="{0267E81D-9AEE-482D-8DDB-C66F20C71E62}"/>
          </ac:graphicFrameMkLst>
        </pc:graphicFrameChg>
        <pc:picChg chg="del">
          <ac:chgData name="Gregory" userId="d32a72f7-a093-450a-bb36-0af1305aad11" providerId="ADAL" clId="{107ADBD1-0904-4FB7-B2E3-6A3764C7CD68}" dt="2021-03-30T19:07:24.218" v="1"/>
          <ac:picMkLst>
            <pc:docMk/>
            <pc:sldMk cId="4164619029" sldId="257"/>
            <ac:picMk id="11" creationId="{B4E7D395-0531-4A17-A276-FDA3EB7792EC}"/>
          </ac:picMkLst>
        </pc:picChg>
      </pc:sldChg>
    </pc:docChg>
  </pc:docChgLst>
  <pc:docChgLst>
    <pc:chgData name="Gregory Block" userId="S::grblock@syr.edu::d32a72f7-a093-450a-bb36-0af1305aad11" providerId="AD" clId="Web-{8C7C8269-D6E0-4EDD-89AB-987E69CD6A22}"/>
    <pc:docChg chg="modSld">
      <pc:chgData name="Gregory Block" userId="S::grblock@syr.edu::d32a72f7-a093-450a-bb36-0af1305aad11" providerId="AD" clId="Web-{8C7C8269-D6E0-4EDD-89AB-987E69CD6A22}" dt="2020-09-30T16:33:19.143" v="21" actId="20577"/>
      <pc:docMkLst>
        <pc:docMk/>
      </pc:docMkLst>
      <pc:sldChg chg="modSp">
        <pc:chgData name="Gregory Block" userId="S::grblock@syr.edu::d32a72f7-a093-450a-bb36-0af1305aad11" providerId="AD" clId="Web-{8C7C8269-D6E0-4EDD-89AB-987E69CD6A22}" dt="2020-09-30T16:32:46.533" v="15" actId="20577"/>
        <pc:sldMkLst>
          <pc:docMk/>
          <pc:sldMk cId="2452617177" sldId="256"/>
        </pc:sldMkLst>
        <pc:spChg chg="mod">
          <ac:chgData name="Gregory Block" userId="S::grblock@syr.edu::d32a72f7-a093-450a-bb36-0af1305aad11" providerId="AD" clId="Web-{8C7C8269-D6E0-4EDD-89AB-987E69CD6A22}" dt="2020-09-30T16:32:46.533" v="15" actId="20577"/>
          <ac:spMkLst>
            <pc:docMk/>
            <pc:sldMk cId="2452617177" sldId="256"/>
            <ac:spMk id="2" creationId="{A11ECA64-9285-4DD2-AFB6-ABC51944442B}"/>
          </ac:spMkLst>
        </pc:spChg>
      </pc:sldChg>
      <pc:sldChg chg="modSp">
        <pc:chgData name="Gregory Block" userId="S::grblock@syr.edu::d32a72f7-a093-450a-bb36-0af1305aad11" providerId="AD" clId="Web-{8C7C8269-D6E0-4EDD-89AB-987E69CD6A22}" dt="2020-09-30T16:33:19.143" v="20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8C7C8269-D6E0-4EDD-89AB-987E69CD6A22}" dt="2020-09-30T16:33:19.143" v="20" actId="20577"/>
          <ac:spMkLst>
            <pc:docMk/>
            <pc:sldMk cId="4164619029" sldId="257"/>
            <ac:spMk id="2" creationId="{890C6F25-27BC-4742-933E-2B19A1F77319}"/>
          </ac:spMkLst>
        </pc:spChg>
      </pc:sldChg>
    </pc:docChg>
  </pc:docChgLst>
  <pc:docChgLst>
    <pc:chgData name="Gregory Block" userId="S::grblock@syr.edu::d32a72f7-a093-450a-bb36-0af1305aad11" providerId="AD" clId="Web-{986D1E7B-83D0-425C-8966-6CE297357ED9}"/>
    <pc:docChg chg="modSld">
      <pc:chgData name="Gregory Block" userId="S::grblock@syr.edu::d32a72f7-a093-450a-bb36-0af1305aad11" providerId="AD" clId="Web-{986D1E7B-83D0-425C-8966-6CE297357ED9}" dt="2020-10-19T16:35:54.293" v="13" actId="20577"/>
      <pc:docMkLst>
        <pc:docMk/>
      </pc:docMkLst>
      <pc:sldChg chg="modSp">
        <pc:chgData name="Gregory Block" userId="S::grblock@syr.edu::d32a72f7-a093-450a-bb36-0af1305aad11" providerId="AD" clId="Web-{986D1E7B-83D0-425C-8966-6CE297357ED9}" dt="2020-10-19T16:35:53.277" v="11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986D1E7B-83D0-425C-8966-6CE297357ED9}" dt="2020-10-19T16:35:53.277" v="11" actId="20577"/>
          <ac:spMkLst>
            <pc:docMk/>
            <pc:sldMk cId="4164619029" sldId="257"/>
            <ac:spMk id="2" creationId="{890C6F25-27BC-4742-933E-2B19A1F77319}"/>
          </ac:spMkLst>
        </pc:spChg>
        <pc:spChg chg="mod">
          <ac:chgData name="Gregory Block" userId="S::grblock@syr.edu::d32a72f7-a093-450a-bb36-0af1305aad11" providerId="AD" clId="Web-{986D1E7B-83D0-425C-8966-6CE297357ED9}" dt="2020-10-19T16:35:50.996" v="9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0FCAA3D4-DF9B-45FF-926A-A8783DD65CB4}"/>
    <pc:docChg chg="delSld">
      <pc:chgData name="Gregory Block" userId="S::grblock@syr.edu::d32a72f7-a093-450a-bb36-0af1305aad11" providerId="AD" clId="Web-{0FCAA3D4-DF9B-45FF-926A-A8783DD65CB4}" dt="2020-12-28T14:43:41.911" v="0"/>
      <pc:docMkLst>
        <pc:docMk/>
      </pc:docMkLst>
      <pc:sldChg chg="del">
        <pc:chgData name="Gregory Block" userId="S::grblock@syr.edu::d32a72f7-a093-450a-bb36-0af1305aad11" providerId="AD" clId="Web-{0FCAA3D4-DF9B-45FF-926A-A8783DD65CB4}" dt="2020-12-28T14:43:41.911" v="0"/>
        <pc:sldMkLst>
          <pc:docMk/>
          <pc:sldMk cId="2452617177" sldId="256"/>
        </pc:sldMkLst>
      </pc:sldChg>
    </pc:docChg>
  </pc:docChgLst>
  <pc:docChgLst>
    <pc:chgData name="Gregory Block" userId="S::grblock@syr.edu::d32a72f7-a093-450a-bb36-0af1305aad11" providerId="AD" clId="Web-{5E389045-1EFC-4F42-B6FC-6DB8ED7956B5}"/>
    <pc:docChg chg="addSld modSld">
      <pc:chgData name="Gregory Block" userId="S::grblock@syr.edu::d32a72f7-a093-450a-bb36-0af1305aad11" providerId="AD" clId="Web-{5E389045-1EFC-4F42-B6FC-6DB8ED7956B5}" dt="2021-02-11T22:16:20.194" v="65" actId="20577"/>
      <pc:docMkLst>
        <pc:docMk/>
      </pc:docMkLst>
      <pc:sldChg chg="modSp">
        <pc:chgData name="Gregory Block" userId="S::grblock@syr.edu::d32a72f7-a093-450a-bb36-0af1305aad11" providerId="AD" clId="Web-{5E389045-1EFC-4F42-B6FC-6DB8ED7956B5}" dt="2021-02-11T22:11:42.546" v="8" actId="20577"/>
        <pc:sldMkLst>
          <pc:docMk/>
          <pc:sldMk cId="4164619029" sldId="257"/>
        </pc:sldMkLst>
        <pc:graphicFrameChg chg="modGraphic">
          <ac:chgData name="Gregory Block" userId="S::grblock@syr.edu::d32a72f7-a093-450a-bb36-0af1305aad11" providerId="AD" clId="Web-{5E389045-1EFC-4F42-B6FC-6DB8ED7956B5}" dt="2021-02-11T22:11:42.546" v="8" actId="20577"/>
          <ac:graphicFrameMkLst>
            <pc:docMk/>
            <pc:sldMk cId="4164619029" sldId="257"/>
            <ac:graphicFrameMk id="5" creationId="{0267E81D-9AEE-482D-8DDB-C66F20C71E62}"/>
          </ac:graphicFrameMkLst>
        </pc:graphicFrameChg>
      </pc:sldChg>
      <pc:sldChg chg="addSp delSp modSp new">
        <pc:chgData name="Gregory Block" userId="S::grblock@syr.edu::d32a72f7-a093-450a-bb36-0af1305aad11" providerId="AD" clId="Web-{5E389045-1EFC-4F42-B6FC-6DB8ED7956B5}" dt="2021-02-11T22:13:28.096" v="34" actId="20577"/>
        <pc:sldMkLst>
          <pc:docMk/>
          <pc:sldMk cId="4087511422" sldId="258"/>
        </pc:sldMkLst>
        <pc:spChg chg="mod">
          <ac:chgData name="Gregory Block" userId="S::grblock@syr.edu::d32a72f7-a093-450a-bb36-0af1305aad11" providerId="AD" clId="Web-{5E389045-1EFC-4F42-B6FC-6DB8ED7956B5}" dt="2021-02-11T22:12:42.048" v="22" actId="1076"/>
          <ac:spMkLst>
            <pc:docMk/>
            <pc:sldMk cId="4087511422" sldId="258"/>
            <ac:spMk id="2" creationId="{3B2135F1-C188-485A-9CF4-6C0CA9C1D7DA}"/>
          </ac:spMkLst>
        </pc:spChg>
        <pc:spChg chg="del">
          <ac:chgData name="Gregory Block" userId="S::grblock@syr.edu::d32a72f7-a093-450a-bb36-0af1305aad11" providerId="AD" clId="Web-{5E389045-1EFC-4F42-B6FC-6DB8ED7956B5}" dt="2021-02-11T22:12:02.515" v="17"/>
          <ac:spMkLst>
            <pc:docMk/>
            <pc:sldMk cId="4087511422" sldId="258"/>
            <ac:spMk id="3" creationId="{86CA4CF7-570F-4CF4-A73C-F93A785282C2}"/>
          </ac:spMkLst>
        </pc:spChg>
        <pc:spChg chg="add mod">
          <ac:chgData name="Gregory Block" userId="S::grblock@syr.edu::d32a72f7-a093-450a-bb36-0af1305aad11" providerId="AD" clId="Web-{5E389045-1EFC-4F42-B6FC-6DB8ED7956B5}" dt="2021-02-11T22:13:28.096" v="34" actId="20577"/>
          <ac:spMkLst>
            <pc:docMk/>
            <pc:sldMk cId="4087511422" sldId="258"/>
            <ac:spMk id="8" creationId="{D9D832E7-C460-48DB-A98A-540F9A1FA1B4}"/>
          </ac:spMkLst>
        </pc:spChg>
        <pc:picChg chg="add mod ord">
          <ac:chgData name="Gregory Block" userId="S::grblock@syr.edu::d32a72f7-a093-450a-bb36-0af1305aad11" providerId="AD" clId="Web-{5E389045-1EFC-4F42-B6FC-6DB8ED7956B5}" dt="2021-02-11T22:12:51.251" v="27" actId="1076"/>
          <ac:picMkLst>
            <pc:docMk/>
            <pc:sldMk cId="4087511422" sldId="258"/>
            <ac:picMk id="4" creationId="{EA33549D-76AE-42EB-AAE8-8B843A8D83C1}"/>
          </ac:picMkLst>
        </pc:picChg>
        <pc:picChg chg="add del mod">
          <ac:chgData name="Gregory Block" userId="S::grblock@syr.edu::d32a72f7-a093-450a-bb36-0af1305aad11" providerId="AD" clId="Web-{5E389045-1EFC-4F42-B6FC-6DB8ED7956B5}" dt="2021-02-11T22:12:25.532" v="20"/>
          <ac:picMkLst>
            <pc:docMk/>
            <pc:sldMk cId="4087511422" sldId="258"/>
            <ac:picMk id="5" creationId="{B5F27B5B-D709-42B3-9AAE-18D6F4C8369C}"/>
          </ac:picMkLst>
        </pc:picChg>
        <pc:picChg chg="add del mod">
          <ac:chgData name="Gregory Block" userId="S::grblock@syr.edu::d32a72f7-a093-450a-bb36-0af1305aad11" providerId="AD" clId="Web-{5E389045-1EFC-4F42-B6FC-6DB8ED7956B5}" dt="2021-02-11T22:12:49.298" v="26"/>
          <ac:picMkLst>
            <pc:docMk/>
            <pc:sldMk cId="4087511422" sldId="258"/>
            <ac:picMk id="6" creationId="{F9BA6725-9505-430B-A101-93AC3821F333}"/>
          </ac:picMkLst>
        </pc:picChg>
      </pc:sldChg>
      <pc:sldChg chg="addSp delSp modSp new">
        <pc:chgData name="Gregory Block" userId="S::grblock@syr.edu::d32a72f7-a093-450a-bb36-0af1305aad11" providerId="AD" clId="Web-{5E389045-1EFC-4F42-B6FC-6DB8ED7956B5}" dt="2021-02-11T22:14:54.129" v="47" actId="1076"/>
        <pc:sldMkLst>
          <pc:docMk/>
          <pc:sldMk cId="1480357743" sldId="259"/>
        </pc:sldMkLst>
        <pc:spChg chg="mod">
          <ac:chgData name="Gregory Block" userId="S::grblock@syr.edu::d32a72f7-a093-450a-bb36-0af1305aad11" providerId="AD" clId="Web-{5E389045-1EFC-4F42-B6FC-6DB8ED7956B5}" dt="2021-02-11T22:14:39.738" v="45" actId="20577"/>
          <ac:spMkLst>
            <pc:docMk/>
            <pc:sldMk cId="1480357743" sldId="259"/>
            <ac:spMk id="2" creationId="{4E671C77-D5CB-4CC9-A4AF-DCCA02BA81DE}"/>
          </ac:spMkLst>
        </pc:spChg>
        <pc:spChg chg="del">
          <ac:chgData name="Gregory Block" userId="S::grblock@syr.edu::d32a72f7-a093-450a-bb36-0af1305aad11" providerId="AD" clId="Web-{5E389045-1EFC-4F42-B6FC-6DB8ED7956B5}" dt="2021-02-11T22:14:16.707" v="36"/>
          <ac:spMkLst>
            <pc:docMk/>
            <pc:sldMk cId="1480357743" sldId="259"/>
            <ac:spMk id="3" creationId="{2375E8A7-75D0-4940-9F2F-D37C9F2DFF05}"/>
          </ac:spMkLst>
        </pc:spChg>
        <pc:spChg chg="add mod">
          <ac:chgData name="Gregory Block" userId="S::grblock@syr.edu::d32a72f7-a093-450a-bb36-0af1305aad11" providerId="AD" clId="Web-{5E389045-1EFC-4F42-B6FC-6DB8ED7956B5}" dt="2021-02-11T22:14:54.129" v="47" actId="1076"/>
          <ac:spMkLst>
            <pc:docMk/>
            <pc:sldMk cId="1480357743" sldId="259"/>
            <ac:spMk id="6" creationId="{8FC94BBB-FC39-48DB-A30F-9A1C6EEC7759}"/>
          </ac:spMkLst>
        </pc:spChg>
        <pc:picChg chg="add mod">
          <ac:chgData name="Gregory Block" userId="S::grblock@syr.edu::d32a72f7-a093-450a-bb36-0af1305aad11" providerId="AD" clId="Web-{5E389045-1EFC-4F42-B6FC-6DB8ED7956B5}" dt="2021-02-11T22:14:21.754" v="39" actId="1076"/>
          <ac:picMkLst>
            <pc:docMk/>
            <pc:sldMk cId="1480357743" sldId="259"/>
            <ac:picMk id="4" creationId="{1C1BD1C4-874B-478F-AEB3-ADDC63F5F8B9}"/>
          </ac:picMkLst>
        </pc:picChg>
      </pc:sldChg>
      <pc:sldChg chg="addSp delSp modSp new">
        <pc:chgData name="Gregory Block" userId="S::grblock@syr.edu::d32a72f7-a093-450a-bb36-0af1305aad11" providerId="AD" clId="Web-{5E389045-1EFC-4F42-B6FC-6DB8ED7956B5}" dt="2021-02-11T22:16:20.194" v="65" actId="20577"/>
        <pc:sldMkLst>
          <pc:docMk/>
          <pc:sldMk cId="2514027490" sldId="260"/>
        </pc:sldMkLst>
        <pc:spChg chg="mod">
          <ac:chgData name="Gregory Block" userId="S::grblock@syr.edu::d32a72f7-a093-450a-bb36-0af1305aad11" providerId="AD" clId="Web-{5E389045-1EFC-4F42-B6FC-6DB8ED7956B5}" dt="2021-02-11T22:16:20.194" v="65" actId="20577"/>
          <ac:spMkLst>
            <pc:docMk/>
            <pc:sldMk cId="2514027490" sldId="260"/>
            <ac:spMk id="2" creationId="{DBE50538-29AE-46E2-B881-D95598DD41AE}"/>
          </ac:spMkLst>
        </pc:spChg>
        <pc:spChg chg="del">
          <ac:chgData name="Gregory Block" userId="S::grblock@syr.edu::d32a72f7-a093-450a-bb36-0af1305aad11" providerId="AD" clId="Web-{5E389045-1EFC-4F42-B6FC-6DB8ED7956B5}" dt="2021-02-11T22:16:06.975" v="62"/>
          <ac:spMkLst>
            <pc:docMk/>
            <pc:sldMk cId="2514027490" sldId="260"/>
            <ac:spMk id="3" creationId="{68BF3DBC-0078-40EE-BEDA-59A2AECF7375}"/>
          </ac:spMkLst>
        </pc:spChg>
        <pc:spChg chg="add">
          <ac:chgData name="Gregory Block" userId="S::grblock@syr.edu::d32a72f7-a093-450a-bb36-0af1305aad11" providerId="AD" clId="Web-{5E389045-1EFC-4F42-B6FC-6DB8ED7956B5}" dt="2021-02-11T22:15:26.521" v="49"/>
          <ac:spMkLst>
            <pc:docMk/>
            <pc:sldMk cId="2514027490" sldId="260"/>
            <ac:spMk id="5" creationId="{1DB29956-BD5C-4DD7-970D-79D690DDAEB1}"/>
          </ac:spMkLst>
        </pc:spChg>
        <pc:picChg chg="add mod ord">
          <ac:chgData name="Gregory Block" userId="S::grblock@syr.edu::d32a72f7-a093-450a-bb36-0af1305aad11" providerId="AD" clId="Web-{5E389045-1EFC-4F42-B6FC-6DB8ED7956B5}" dt="2021-02-11T22:16:13.382" v="64" actId="14100"/>
          <ac:picMkLst>
            <pc:docMk/>
            <pc:sldMk cId="2514027490" sldId="260"/>
            <ac:picMk id="6" creationId="{F6C8D722-0D96-400E-91D5-F18E2F9E9BCA}"/>
          </ac:picMkLst>
        </pc:picChg>
      </pc:sldChg>
    </pc:docChg>
  </pc:docChgLst>
  <pc:docChgLst>
    <pc:chgData name="Gregory Block" userId="S::grblock@syr.edu::d32a72f7-a093-450a-bb36-0af1305aad11" providerId="AD" clId="Web-{87A9605F-BF47-48F2-B7FC-CC8556D8768D}"/>
    <pc:docChg chg="modSld">
      <pc:chgData name="Gregory Block" userId="S::grblock@syr.edu::d32a72f7-a093-450a-bb36-0af1305aad11" providerId="AD" clId="Web-{87A9605F-BF47-48F2-B7FC-CC8556D8768D}" dt="2020-09-29T15:57:52.966" v="19" actId="20577"/>
      <pc:docMkLst>
        <pc:docMk/>
      </pc:docMkLst>
      <pc:sldChg chg="modSp">
        <pc:chgData name="Gregory Block" userId="S::grblock@syr.edu::d32a72f7-a093-450a-bb36-0af1305aad11" providerId="AD" clId="Web-{87A9605F-BF47-48F2-B7FC-CC8556D8768D}" dt="2020-09-29T15:57:50.341" v="17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87A9605F-BF47-48F2-B7FC-CC8556D8768D}" dt="2020-09-29T15:57:50.341" v="17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D386E1D1-58E0-4F33-88C9-9AE4062E1E32}"/>
    <pc:docChg chg="modSld">
      <pc:chgData name="Gregory Block" userId="S::grblock@syr.edu::d32a72f7-a093-450a-bb36-0af1305aad11" providerId="AD" clId="Web-{D386E1D1-58E0-4F33-88C9-9AE4062E1E32}" dt="2020-10-30T14:11:08.901" v="5" actId="20577"/>
      <pc:docMkLst>
        <pc:docMk/>
      </pc:docMkLst>
      <pc:sldChg chg="modSp">
        <pc:chgData name="Gregory Block" userId="S::grblock@syr.edu::d32a72f7-a093-450a-bb36-0af1305aad11" providerId="AD" clId="Web-{D386E1D1-58E0-4F33-88C9-9AE4062E1E32}" dt="2020-10-30T14:11:08.901" v="4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D386E1D1-58E0-4F33-88C9-9AE4062E1E32}" dt="2020-10-30T14:11:08.901" v="4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6F022655-0811-4286-9A37-E150EC9BC4AF}"/>
    <pc:docChg chg="modSld">
      <pc:chgData name="Gregory Block" userId="S::grblock@syr.edu::d32a72f7-a093-450a-bb36-0af1305aad11" providerId="AD" clId="Web-{6F022655-0811-4286-9A37-E150EC9BC4AF}" dt="2020-10-19T16:28:20.511" v="1" actId="20577"/>
      <pc:docMkLst>
        <pc:docMk/>
      </pc:docMkLst>
      <pc:sldChg chg="modSp">
        <pc:chgData name="Gregory Block" userId="S::grblock@syr.edu::d32a72f7-a093-450a-bb36-0af1305aad11" providerId="AD" clId="Web-{6F022655-0811-4286-9A37-E150EC9BC4AF}" dt="2020-10-19T16:28:20.511" v="1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6F022655-0811-4286-9A37-E150EC9BC4AF}" dt="2020-10-19T16:28:20.511" v="1" actId="20577"/>
          <ac:spMkLst>
            <pc:docMk/>
            <pc:sldMk cId="4164619029" sldId="257"/>
            <ac:spMk id="3" creationId="{9B393986-D4E2-4C99-A3E3-47ADAE0A33E9}"/>
          </ac:spMkLst>
        </pc:spChg>
      </pc:sldChg>
    </pc:docChg>
  </pc:docChgLst>
  <pc:docChgLst>
    <pc:chgData name="Gregory Block" userId="S::grblock@syr.edu::d32a72f7-a093-450a-bb36-0af1305aad11" providerId="AD" clId="Web-{EC109A58-DA0E-41BB-BF3C-C015E5008B57}"/>
    <pc:docChg chg="modSld">
      <pc:chgData name="Gregory Block" userId="S::grblock@syr.edu::d32a72f7-a093-450a-bb36-0af1305aad11" providerId="AD" clId="Web-{EC109A58-DA0E-41BB-BF3C-C015E5008B57}" dt="2020-10-30T14:11:27.398" v="1" actId="20577"/>
      <pc:docMkLst>
        <pc:docMk/>
      </pc:docMkLst>
      <pc:sldChg chg="modSp">
        <pc:chgData name="Gregory Block" userId="S::grblock@syr.edu::d32a72f7-a093-450a-bb36-0af1305aad11" providerId="AD" clId="Web-{EC109A58-DA0E-41BB-BF3C-C015E5008B57}" dt="2020-10-30T14:11:27.383" v="0" actId="20577"/>
        <pc:sldMkLst>
          <pc:docMk/>
          <pc:sldMk cId="4164619029" sldId="257"/>
        </pc:sldMkLst>
        <pc:spChg chg="mod">
          <ac:chgData name="Gregory Block" userId="S::grblock@syr.edu::d32a72f7-a093-450a-bb36-0af1305aad11" providerId="AD" clId="Web-{EC109A58-DA0E-41BB-BF3C-C015E5008B57}" dt="2020-10-30T14:11:27.383" v="0" actId="20577"/>
          <ac:spMkLst>
            <pc:docMk/>
            <pc:sldMk cId="4164619029" sldId="257"/>
            <ac:spMk id="2" creationId="{890C6F25-27BC-4742-933E-2B19A1F7731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836DD-09E1-487C-AB36-84D3238F30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C7485B30-06A2-4CCA-9726-8EDC33BF5A2E}">
      <dgm:prSet/>
      <dgm:spPr/>
      <dgm:t>
        <a:bodyPr/>
        <a:lstStyle/>
        <a:p>
          <a:r>
            <a:rPr lang="en-US"/>
            <a:t>Housekeeping</a:t>
          </a:r>
        </a:p>
      </dgm:t>
    </dgm:pt>
    <dgm:pt modelId="{ACDE722B-4291-4DB8-B0CA-4FD88E561641}" type="parTrans" cxnId="{31094791-E222-467B-A0EF-E398D7F31C91}">
      <dgm:prSet/>
      <dgm:spPr/>
      <dgm:t>
        <a:bodyPr/>
        <a:lstStyle/>
        <a:p>
          <a:endParaRPr lang="en-US"/>
        </a:p>
      </dgm:t>
    </dgm:pt>
    <dgm:pt modelId="{1167D35C-1867-41DB-B6A8-1C9411586973}" type="sibTrans" cxnId="{31094791-E222-467B-A0EF-E398D7F31C91}">
      <dgm:prSet/>
      <dgm:spPr/>
      <dgm:t>
        <a:bodyPr/>
        <a:lstStyle/>
        <a:p>
          <a:endParaRPr lang="en-US"/>
        </a:p>
      </dgm:t>
    </dgm:pt>
    <dgm:pt modelId="{92804A4C-EABA-4E3E-BF1E-1E2E1EF80B54}">
      <dgm:prSet/>
      <dgm:spPr/>
      <dgm:t>
        <a:bodyPr/>
        <a:lstStyle/>
        <a:p>
          <a:r>
            <a:rPr lang="en-US"/>
            <a:t>Course planning</a:t>
          </a:r>
        </a:p>
      </dgm:t>
    </dgm:pt>
    <dgm:pt modelId="{B208A60E-A044-4C2A-B880-C6247CCC5A9B}" type="parTrans" cxnId="{9FEE6A76-B53D-44FE-8424-DC86E55FECF2}">
      <dgm:prSet/>
      <dgm:spPr/>
      <dgm:t>
        <a:bodyPr/>
        <a:lstStyle/>
        <a:p>
          <a:endParaRPr lang="en-US"/>
        </a:p>
      </dgm:t>
    </dgm:pt>
    <dgm:pt modelId="{32725E43-B1CE-4C51-810B-CE5A3D50E6FB}" type="sibTrans" cxnId="{9FEE6A76-B53D-44FE-8424-DC86E55FECF2}">
      <dgm:prSet/>
      <dgm:spPr/>
      <dgm:t>
        <a:bodyPr/>
        <a:lstStyle/>
        <a:p>
          <a:endParaRPr lang="en-US"/>
        </a:p>
      </dgm:t>
    </dgm:pt>
    <dgm:pt modelId="{0F133DB9-D4B1-4AFB-9B8A-2D7EA90472AE}">
      <dgm:prSet/>
      <dgm:spPr/>
      <dgm:t>
        <a:bodyPr/>
        <a:lstStyle/>
        <a:p>
          <a:r>
            <a:rPr lang="en-US"/>
            <a:t>Course Content</a:t>
          </a:r>
        </a:p>
      </dgm:t>
    </dgm:pt>
    <dgm:pt modelId="{39352C05-2E27-43F9-93FB-415D79D17D74}" type="parTrans" cxnId="{6EDE7876-FF35-45A1-8C43-2F55E380050F}">
      <dgm:prSet/>
      <dgm:spPr/>
      <dgm:t>
        <a:bodyPr/>
        <a:lstStyle/>
        <a:p>
          <a:endParaRPr lang="en-US"/>
        </a:p>
      </dgm:t>
    </dgm:pt>
    <dgm:pt modelId="{186D4536-E3C6-449A-8205-1ED35B1B031C}" type="sibTrans" cxnId="{6EDE7876-FF35-45A1-8C43-2F55E380050F}">
      <dgm:prSet/>
      <dgm:spPr/>
      <dgm:t>
        <a:bodyPr/>
        <a:lstStyle/>
        <a:p>
          <a:endParaRPr lang="en-US"/>
        </a:p>
      </dgm:t>
    </dgm:pt>
    <dgm:pt modelId="{119C1606-AE40-498A-AD08-B4B9710B1577}">
      <dgm:prSet/>
      <dgm:spPr/>
      <dgm:t>
        <a:bodyPr/>
        <a:lstStyle/>
        <a:p>
          <a:r>
            <a:rPr lang="en-US">
              <a:latin typeface="Arial" panose="020B0604020202020204"/>
            </a:rPr>
            <a:t>Week</a:t>
          </a:r>
          <a:r>
            <a:rPr lang="en-US"/>
            <a:t> 5 lab review</a:t>
          </a:r>
        </a:p>
      </dgm:t>
    </dgm:pt>
    <dgm:pt modelId="{C6D04CFB-51E2-4F07-AB03-6FB85857EB0B}" type="parTrans" cxnId="{516E63DD-1C66-4639-8725-965F7DA0730C}">
      <dgm:prSet/>
      <dgm:spPr/>
      <dgm:t>
        <a:bodyPr/>
        <a:lstStyle/>
        <a:p>
          <a:endParaRPr lang="en-US"/>
        </a:p>
      </dgm:t>
    </dgm:pt>
    <dgm:pt modelId="{B80299AA-CA71-4272-A591-75AD7E138C80}" type="sibTrans" cxnId="{516E63DD-1C66-4639-8725-965F7DA0730C}">
      <dgm:prSet/>
      <dgm:spPr/>
      <dgm:t>
        <a:bodyPr/>
        <a:lstStyle/>
        <a:p>
          <a:endParaRPr lang="en-US"/>
        </a:p>
      </dgm:t>
    </dgm:pt>
    <dgm:pt modelId="{AE55DDB0-5203-49E2-A8A2-AB876098242A}">
      <dgm:prSet/>
      <dgm:spPr/>
      <dgm:t>
        <a:bodyPr/>
        <a:lstStyle/>
        <a:p>
          <a:r>
            <a:rPr lang="en-US"/>
            <a:t>Week 6 lab preview</a:t>
          </a:r>
        </a:p>
      </dgm:t>
    </dgm:pt>
    <dgm:pt modelId="{33CB8D73-F5FB-40F6-9419-EB2578D088F3}" type="parTrans" cxnId="{2FD55292-063F-4185-A292-AF027CF81DBC}">
      <dgm:prSet/>
      <dgm:spPr/>
      <dgm:t>
        <a:bodyPr/>
        <a:lstStyle/>
        <a:p>
          <a:endParaRPr lang="en-US"/>
        </a:p>
      </dgm:t>
    </dgm:pt>
    <dgm:pt modelId="{41B9125C-490B-450C-A6E9-4AA37518CB35}" type="sibTrans" cxnId="{2FD55292-063F-4185-A292-AF027CF81DBC}">
      <dgm:prSet/>
      <dgm:spPr/>
      <dgm:t>
        <a:bodyPr/>
        <a:lstStyle/>
        <a:p>
          <a:endParaRPr lang="en-US"/>
        </a:p>
      </dgm:t>
    </dgm:pt>
    <dgm:pt modelId="{B343C210-6E4B-47BF-8F1E-8CEB58489B22}">
      <dgm:prSet/>
      <dgm:spPr/>
      <dgm:t>
        <a:bodyPr/>
        <a:lstStyle/>
        <a:p>
          <a:r>
            <a:rPr lang="en-US"/>
            <a:t>Recommended reading</a:t>
          </a:r>
        </a:p>
      </dgm:t>
    </dgm:pt>
    <dgm:pt modelId="{339A662E-A5B9-411D-87C5-47B568F342F0}" type="parTrans" cxnId="{1CA8A4AC-6337-4288-927B-3D536EE9A226}">
      <dgm:prSet/>
      <dgm:spPr/>
      <dgm:t>
        <a:bodyPr/>
        <a:lstStyle/>
        <a:p>
          <a:endParaRPr lang="en-US"/>
        </a:p>
      </dgm:t>
    </dgm:pt>
    <dgm:pt modelId="{CD6E8546-898F-4B76-9966-D9023FF2E6CD}" type="sibTrans" cxnId="{1CA8A4AC-6337-4288-927B-3D536EE9A226}">
      <dgm:prSet/>
      <dgm:spPr/>
      <dgm:t>
        <a:bodyPr/>
        <a:lstStyle/>
        <a:p>
          <a:endParaRPr lang="en-US"/>
        </a:p>
      </dgm:t>
    </dgm:pt>
    <dgm:pt modelId="{DE63C937-D051-4CA0-BAF8-85D629898AED}">
      <dgm:prSet/>
      <dgm:spPr/>
      <dgm:t>
        <a:bodyPr/>
        <a:lstStyle/>
        <a:p>
          <a:r>
            <a:rPr lang="en-US"/>
            <a:t>Wrap-up</a:t>
          </a:r>
        </a:p>
      </dgm:t>
    </dgm:pt>
    <dgm:pt modelId="{39E81BCC-6587-4C39-BEAE-1B831C8C5061}" type="parTrans" cxnId="{9A50AFA8-8C39-4F70-8C8F-6F269DEC3290}">
      <dgm:prSet/>
      <dgm:spPr/>
      <dgm:t>
        <a:bodyPr/>
        <a:lstStyle/>
        <a:p>
          <a:endParaRPr lang="en-US"/>
        </a:p>
      </dgm:t>
    </dgm:pt>
    <dgm:pt modelId="{9771DA43-982A-401B-8A5C-3A6BE2A8C858}" type="sibTrans" cxnId="{9A50AFA8-8C39-4F70-8C8F-6F269DEC3290}">
      <dgm:prSet/>
      <dgm:spPr/>
      <dgm:t>
        <a:bodyPr/>
        <a:lstStyle/>
        <a:p>
          <a:endParaRPr lang="en-US"/>
        </a:p>
      </dgm:t>
    </dgm:pt>
    <dgm:pt modelId="{A32A1CE6-CE0F-442E-841E-FADFA49A314D}">
      <dgm:prSet phldr="0"/>
      <dgm:spPr/>
      <dgm:t>
        <a:bodyPr/>
        <a:lstStyle/>
        <a:p>
          <a:r>
            <a:rPr lang="en-US"/>
            <a:t>Pavithradevi, K., Naveen, A., &amp; Pavithra, P. BIG DATA WITH HADOOP-MAPREDUCE.</a:t>
          </a:r>
          <a:endParaRPr lang="en-US">
            <a:latin typeface="Arial" panose="020B0604020202020204"/>
          </a:endParaRPr>
        </a:p>
      </dgm:t>
    </dgm:pt>
    <dgm:pt modelId="{CA7E50C8-9F26-41D6-9929-59A4878C0E8D}" type="parTrans" cxnId="{BE9C5062-CD10-4BBB-B5D2-9687BB03D087}">
      <dgm:prSet/>
      <dgm:spPr/>
    </dgm:pt>
    <dgm:pt modelId="{AC94A187-9E32-419E-BBC4-8772885941FF}" type="sibTrans" cxnId="{BE9C5062-CD10-4BBB-B5D2-9687BB03D087}">
      <dgm:prSet/>
      <dgm:spPr/>
      <dgm:t>
        <a:bodyPr/>
        <a:lstStyle/>
        <a:p>
          <a:endParaRPr lang="en-US"/>
        </a:p>
      </dgm:t>
    </dgm:pt>
    <dgm:pt modelId="{222E787C-96DF-4B4E-B3B8-FBA4BE162709}">
      <dgm:prSet phldr="0"/>
      <dgm:spPr/>
      <dgm:t>
        <a:bodyPr/>
        <a:lstStyle/>
        <a:p>
          <a:r>
            <a:rPr lang="en-US">
              <a:latin typeface="Arial" panose="020B0604020202020204"/>
            </a:rPr>
            <a:t>Breakout</a:t>
          </a:r>
        </a:p>
      </dgm:t>
    </dgm:pt>
    <dgm:pt modelId="{D6E9796D-9F52-4092-8B8E-B4C042636C0D}" type="parTrans" cxnId="{1A56B005-854E-40A9-83D4-6AFDFCC94CE4}">
      <dgm:prSet/>
      <dgm:spPr/>
    </dgm:pt>
    <dgm:pt modelId="{1E32E8C5-E050-4712-B6D7-A5B141C5AAD6}" type="sibTrans" cxnId="{1A56B005-854E-40A9-83D4-6AFDFCC94CE4}">
      <dgm:prSet/>
      <dgm:spPr/>
      <dgm:t>
        <a:bodyPr/>
        <a:lstStyle/>
        <a:p>
          <a:endParaRPr lang="en-US"/>
        </a:p>
      </dgm:t>
    </dgm:pt>
    <dgm:pt modelId="{1811D348-4046-4B5B-AE6B-D5886272256C}" type="pres">
      <dgm:prSet presAssocID="{90F836DD-09E1-487C-AB36-84D3238F3023}" presName="root" presStyleCnt="0">
        <dgm:presLayoutVars>
          <dgm:dir/>
          <dgm:resizeHandles val="exact"/>
        </dgm:presLayoutVars>
      </dgm:prSet>
      <dgm:spPr/>
    </dgm:pt>
    <dgm:pt modelId="{5CD70C9A-14DA-4CF3-9276-DC0823FDDADB}" type="pres">
      <dgm:prSet presAssocID="{C7485B30-06A2-4CCA-9726-8EDC33BF5A2E}" presName="compNode" presStyleCnt="0"/>
      <dgm:spPr/>
    </dgm:pt>
    <dgm:pt modelId="{BFF8B641-D8C4-4C7B-9356-606E0D427944}" type="pres">
      <dgm:prSet presAssocID="{C7485B30-06A2-4CCA-9726-8EDC33BF5A2E}" presName="bgRect" presStyleLbl="bgShp" presStyleIdx="0" presStyleCnt="4"/>
      <dgm:spPr/>
    </dgm:pt>
    <dgm:pt modelId="{DC84BA8F-A69E-47EE-A3EB-2FC22409CDE7}" type="pres">
      <dgm:prSet presAssocID="{C7485B30-06A2-4CCA-9726-8EDC33BF5A2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8C2AE64A-72A0-4BDA-A3C6-73B966820AE5}" type="pres">
      <dgm:prSet presAssocID="{C7485B30-06A2-4CCA-9726-8EDC33BF5A2E}" presName="spaceRect" presStyleCnt="0"/>
      <dgm:spPr/>
    </dgm:pt>
    <dgm:pt modelId="{36DA5E75-50D9-4A49-8A53-98106E2EE77F}" type="pres">
      <dgm:prSet presAssocID="{C7485B30-06A2-4CCA-9726-8EDC33BF5A2E}" presName="parTx" presStyleLbl="revTx" presStyleIdx="0" presStyleCnt="7">
        <dgm:presLayoutVars>
          <dgm:chMax val="0"/>
          <dgm:chPref val="0"/>
        </dgm:presLayoutVars>
      </dgm:prSet>
      <dgm:spPr/>
    </dgm:pt>
    <dgm:pt modelId="{83EDDFAB-D366-4F30-804C-490B2BBBF4CE}" type="pres">
      <dgm:prSet presAssocID="{C7485B30-06A2-4CCA-9726-8EDC33BF5A2E}" presName="desTx" presStyleLbl="revTx" presStyleIdx="1" presStyleCnt="7">
        <dgm:presLayoutVars/>
      </dgm:prSet>
      <dgm:spPr/>
    </dgm:pt>
    <dgm:pt modelId="{B57722CD-DBE9-42C4-A8D3-6508F73DBA99}" type="pres">
      <dgm:prSet presAssocID="{1167D35C-1867-41DB-B6A8-1C9411586973}" presName="sibTrans" presStyleCnt="0"/>
      <dgm:spPr/>
    </dgm:pt>
    <dgm:pt modelId="{02D5664B-63A6-4EA6-85F9-3B101E8F5406}" type="pres">
      <dgm:prSet presAssocID="{0F133DB9-D4B1-4AFB-9B8A-2D7EA90472AE}" presName="compNode" presStyleCnt="0"/>
      <dgm:spPr/>
    </dgm:pt>
    <dgm:pt modelId="{C16A62E7-0DE2-4E36-AFC3-B6A09330B406}" type="pres">
      <dgm:prSet presAssocID="{0F133DB9-D4B1-4AFB-9B8A-2D7EA90472AE}" presName="bgRect" presStyleLbl="bgShp" presStyleIdx="1" presStyleCnt="4"/>
      <dgm:spPr/>
    </dgm:pt>
    <dgm:pt modelId="{445ECC79-8D04-4493-A3D7-AC1E9C6D7E66}" type="pres">
      <dgm:prSet presAssocID="{0F133DB9-D4B1-4AFB-9B8A-2D7EA90472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003D7EA6-C0BF-482D-8D1F-13F4F6C9C123}" type="pres">
      <dgm:prSet presAssocID="{0F133DB9-D4B1-4AFB-9B8A-2D7EA90472AE}" presName="spaceRect" presStyleCnt="0"/>
      <dgm:spPr/>
    </dgm:pt>
    <dgm:pt modelId="{EA47399B-0CD4-48F4-9D8F-2D2B2AE0339C}" type="pres">
      <dgm:prSet presAssocID="{0F133DB9-D4B1-4AFB-9B8A-2D7EA90472AE}" presName="parTx" presStyleLbl="revTx" presStyleIdx="2" presStyleCnt="7">
        <dgm:presLayoutVars>
          <dgm:chMax val="0"/>
          <dgm:chPref val="0"/>
        </dgm:presLayoutVars>
      </dgm:prSet>
      <dgm:spPr/>
    </dgm:pt>
    <dgm:pt modelId="{F8944516-C20A-40A5-873F-FFE216305177}" type="pres">
      <dgm:prSet presAssocID="{0F133DB9-D4B1-4AFB-9B8A-2D7EA90472AE}" presName="desTx" presStyleLbl="revTx" presStyleIdx="3" presStyleCnt="7">
        <dgm:presLayoutVars/>
      </dgm:prSet>
      <dgm:spPr/>
    </dgm:pt>
    <dgm:pt modelId="{710A41A6-DB3F-4236-BAAB-9DABAB2997F5}" type="pres">
      <dgm:prSet presAssocID="{186D4536-E3C6-449A-8205-1ED35B1B031C}" presName="sibTrans" presStyleCnt="0"/>
      <dgm:spPr/>
    </dgm:pt>
    <dgm:pt modelId="{DF2B4534-E956-47FA-96DF-E46F16E88258}" type="pres">
      <dgm:prSet presAssocID="{B343C210-6E4B-47BF-8F1E-8CEB58489B22}" presName="compNode" presStyleCnt="0"/>
      <dgm:spPr/>
    </dgm:pt>
    <dgm:pt modelId="{AECF21F9-B69D-432C-84B2-696B7048C09D}" type="pres">
      <dgm:prSet presAssocID="{B343C210-6E4B-47BF-8F1E-8CEB58489B22}" presName="bgRect" presStyleLbl="bgShp" presStyleIdx="2" presStyleCnt="4"/>
      <dgm:spPr/>
    </dgm:pt>
    <dgm:pt modelId="{C8F0B04A-4FC6-40A7-86F1-C77D8D71AA27}" type="pres">
      <dgm:prSet presAssocID="{B343C210-6E4B-47BF-8F1E-8CEB58489B2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terodactyl"/>
        </a:ext>
      </dgm:extLst>
    </dgm:pt>
    <dgm:pt modelId="{F09A2B30-E893-484E-BC52-EA23007F38C4}" type="pres">
      <dgm:prSet presAssocID="{B343C210-6E4B-47BF-8F1E-8CEB58489B22}" presName="spaceRect" presStyleCnt="0"/>
      <dgm:spPr/>
    </dgm:pt>
    <dgm:pt modelId="{9BED165C-E75C-4166-BBB8-A3D24EE61F29}" type="pres">
      <dgm:prSet presAssocID="{B343C210-6E4B-47BF-8F1E-8CEB58489B22}" presName="parTx" presStyleLbl="revTx" presStyleIdx="4" presStyleCnt="7">
        <dgm:presLayoutVars>
          <dgm:chMax val="0"/>
          <dgm:chPref val="0"/>
        </dgm:presLayoutVars>
      </dgm:prSet>
      <dgm:spPr/>
    </dgm:pt>
    <dgm:pt modelId="{371DBC10-E346-4ECA-B47A-14E2722A78F7}" type="pres">
      <dgm:prSet presAssocID="{B343C210-6E4B-47BF-8F1E-8CEB58489B22}" presName="desTx" presStyleLbl="revTx" presStyleIdx="5" presStyleCnt="7">
        <dgm:presLayoutVars/>
      </dgm:prSet>
      <dgm:spPr/>
    </dgm:pt>
    <dgm:pt modelId="{19F07633-4F84-449C-9110-D08BD001B130}" type="pres">
      <dgm:prSet presAssocID="{CD6E8546-898F-4B76-9966-D9023FF2E6CD}" presName="sibTrans" presStyleCnt="0"/>
      <dgm:spPr/>
    </dgm:pt>
    <dgm:pt modelId="{AB95007B-BC87-46E3-AB86-AC4E80C45F70}" type="pres">
      <dgm:prSet presAssocID="{DE63C937-D051-4CA0-BAF8-85D629898AED}" presName="compNode" presStyleCnt="0"/>
      <dgm:spPr/>
    </dgm:pt>
    <dgm:pt modelId="{800A8220-88FD-477D-9831-44A4831982B7}" type="pres">
      <dgm:prSet presAssocID="{DE63C937-D051-4CA0-BAF8-85D629898AED}" presName="bgRect" presStyleLbl="bgShp" presStyleIdx="3" presStyleCnt="4"/>
      <dgm:spPr/>
    </dgm:pt>
    <dgm:pt modelId="{DA38493D-9716-409F-8CD7-8DBE46F2A979}" type="pres">
      <dgm:prSet presAssocID="{DE63C937-D051-4CA0-BAF8-85D629898A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04482498-7A86-484E-B02D-81191A5FDF20}" type="pres">
      <dgm:prSet presAssocID="{DE63C937-D051-4CA0-BAF8-85D629898AED}" presName="spaceRect" presStyleCnt="0"/>
      <dgm:spPr/>
    </dgm:pt>
    <dgm:pt modelId="{20E4EB5B-DF48-4026-8545-93C8A8974B3D}" type="pres">
      <dgm:prSet presAssocID="{DE63C937-D051-4CA0-BAF8-85D629898AE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A56B005-854E-40A9-83D4-6AFDFCC94CE4}" srcId="{0F133DB9-D4B1-4AFB-9B8A-2D7EA90472AE}" destId="{222E787C-96DF-4B4E-B3B8-FBA4BE162709}" srcOrd="0" destOrd="0" parTransId="{D6E9796D-9F52-4092-8B8E-B4C042636C0D}" sibTransId="{1E32E8C5-E050-4712-B6D7-A5B141C5AAD6}"/>
    <dgm:cxn modelId="{BE9C5062-CD10-4BBB-B5D2-9687BB03D087}" srcId="{B343C210-6E4B-47BF-8F1E-8CEB58489B22}" destId="{A32A1CE6-CE0F-442E-841E-FADFA49A314D}" srcOrd="0" destOrd="0" parTransId="{CA7E50C8-9F26-41D6-9929-59A4878C0E8D}" sibTransId="{AC94A187-9E32-419E-BBC4-8772885941FF}"/>
    <dgm:cxn modelId="{6797D863-4F4D-4987-8298-BDDF8E37394B}" type="presOf" srcId="{A32A1CE6-CE0F-442E-841E-FADFA49A314D}" destId="{371DBC10-E346-4ECA-B47A-14E2722A78F7}" srcOrd="0" destOrd="0" presId="urn:microsoft.com/office/officeart/2018/2/layout/IconVerticalSolidList"/>
    <dgm:cxn modelId="{59F43765-15A4-4B63-9EF7-CA8FCF77B0F4}" type="presOf" srcId="{222E787C-96DF-4B4E-B3B8-FBA4BE162709}" destId="{F8944516-C20A-40A5-873F-FFE216305177}" srcOrd="0" destOrd="0" presId="urn:microsoft.com/office/officeart/2018/2/layout/IconVerticalSolidList"/>
    <dgm:cxn modelId="{71D3DC46-8641-4296-86FB-03FEA1CE310D}" type="presOf" srcId="{90F836DD-09E1-487C-AB36-84D3238F3023}" destId="{1811D348-4046-4B5B-AE6B-D5886272256C}" srcOrd="0" destOrd="0" presId="urn:microsoft.com/office/officeart/2018/2/layout/IconVerticalSolidList"/>
    <dgm:cxn modelId="{812E786A-CEF0-4EC9-BD1B-FE42F4BE987B}" type="presOf" srcId="{AE55DDB0-5203-49E2-A8A2-AB876098242A}" destId="{F8944516-C20A-40A5-873F-FFE216305177}" srcOrd="0" destOrd="2" presId="urn:microsoft.com/office/officeart/2018/2/layout/IconVerticalSolidList"/>
    <dgm:cxn modelId="{4FDE114C-692C-414C-993E-30C8202909B1}" type="presOf" srcId="{C7485B30-06A2-4CCA-9726-8EDC33BF5A2E}" destId="{36DA5E75-50D9-4A49-8A53-98106E2EE77F}" srcOrd="0" destOrd="0" presId="urn:microsoft.com/office/officeart/2018/2/layout/IconVerticalSolidList"/>
    <dgm:cxn modelId="{ED6E3971-D051-4E20-B3EE-76440FE5A942}" type="presOf" srcId="{B343C210-6E4B-47BF-8F1E-8CEB58489B22}" destId="{9BED165C-E75C-4166-BBB8-A3D24EE61F29}" srcOrd="0" destOrd="0" presId="urn:microsoft.com/office/officeart/2018/2/layout/IconVerticalSolidList"/>
    <dgm:cxn modelId="{9FEE6A76-B53D-44FE-8424-DC86E55FECF2}" srcId="{C7485B30-06A2-4CCA-9726-8EDC33BF5A2E}" destId="{92804A4C-EABA-4E3E-BF1E-1E2E1EF80B54}" srcOrd="0" destOrd="0" parTransId="{B208A60E-A044-4C2A-B880-C6247CCC5A9B}" sibTransId="{32725E43-B1CE-4C51-810B-CE5A3D50E6FB}"/>
    <dgm:cxn modelId="{6EDE7876-FF35-45A1-8C43-2F55E380050F}" srcId="{90F836DD-09E1-487C-AB36-84D3238F3023}" destId="{0F133DB9-D4B1-4AFB-9B8A-2D7EA90472AE}" srcOrd="1" destOrd="0" parTransId="{39352C05-2E27-43F9-93FB-415D79D17D74}" sibTransId="{186D4536-E3C6-449A-8205-1ED35B1B031C}"/>
    <dgm:cxn modelId="{31094791-E222-467B-A0EF-E398D7F31C91}" srcId="{90F836DD-09E1-487C-AB36-84D3238F3023}" destId="{C7485B30-06A2-4CCA-9726-8EDC33BF5A2E}" srcOrd="0" destOrd="0" parTransId="{ACDE722B-4291-4DB8-B0CA-4FD88E561641}" sibTransId="{1167D35C-1867-41DB-B6A8-1C9411586973}"/>
    <dgm:cxn modelId="{2FD55292-063F-4185-A292-AF027CF81DBC}" srcId="{0F133DB9-D4B1-4AFB-9B8A-2D7EA90472AE}" destId="{AE55DDB0-5203-49E2-A8A2-AB876098242A}" srcOrd="2" destOrd="0" parTransId="{33CB8D73-F5FB-40F6-9419-EB2578D088F3}" sibTransId="{41B9125C-490B-450C-A6E9-4AA37518CB35}"/>
    <dgm:cxn modelId="{9A50AFA8-8C39-4F70-8C8F-6F269DEC3290}" srcId="{90F836DD-09E1-487C-AB36-84D3238F3023}" destId="{DE63C937-D051-4CA0-BAF8-85D629898AED}" srcOrd="3" destOrd="0" parTransId="{39E81BCC-6587-4C39-BEAE-1B831C8C5061}" sibTransId="{9771DA43-982A-401B-8A5C-3A6BE2A8C858}"/>
    <dgm:cxn modelId="{1CA8A4AC-6337-4288-927B-3D536EE9A226}" srcId="{90F836DD-09E1-487C-AB36-84D3238F3023}" destId="{B343C210-6E4B-47BF-8F1E-8CEB58489B22}" srcOrd="2" destOrd="0" parTransId="{339A662E-A5B9-411D-87C5-47B568F342F0}" sibTransId="{CD6E8546-898F-4B76-9966-D9023FF2E6CD}"/>
    <dgm:cxn modelId="{379D57B5-CFF1-4869-A105-E6B91F251860}" type="presOf" srcId="{92804A4C-EABA-4E3E-BF1E-1E2E1EF80B54}" destId="{83EDDFAB-D366-4F30-804C-490B2BBBF4CE}" srcOrd="0" destOrd="0" presId="urn:microsoft.com/office/officeart/2018/2/layout/IconVerticalSolidList"/>
    <dgm:cxn modelId="{3B83CDBA-C138-4AEF-A8A2-6A0FFAF72DF4}" type="presOf" srcId="{0F133DB9-D4B1-4AFB-9B8A-2D7EA90472AE}" destId="{EA47399B-0CD4-48F4-9D8F-2D2B2AE0339C}" srcOrd="0" destOrd="0" presId="urn:microsoft.com/office/officeart/2018/2/layout/IconVerticalSolidList"/>
    <dgm:cxn modelId="{671DB2D9-32B3-43A0-B14C-CF583AACDE98}" type="presOf" srcId="{119C1606-AE40-498A-AD08-B4B9710B1577}" destId="{F8944516-C20A-40A5-873F-FFE216305177}" srcOrd="0" destOrd="1" presId="urn:microsoft.com/office/officeart/2018/2/layout/IconVerticalSolidList"/>
    <dgm:cxn modelId="{516E63DD-1C66-4639-8725-965F7DA0730C}" srcId="{0F133DB9-D4B1-4AFB-9B8A-2D7EA90472AE}" destId="{119C1606-AE40-498A-AD08-B4B9710B1577}" srcOrd="1" destOrd="0" parTransId="{C6D04CFB-51E2-4F07-AB03-6FB85857EB0B}" sibTransId="{B80299AA-CA71-4272-A591-75AD7E138C80}"/>
    <dgm:cxn modelId="{9249B6EB-078E-492E-8487-F9E22D963820}" type="presOf" srcId="{DE63C937-D051-4CA0-BAF8-85D629898AED}" destId="{20E4EB5B-DF48-4026-8545-93C8A8974B3D}" srcOrd="0" destOrd="0" presId="urn:microsoft.com/office/officeart/2018/2/layout/IconVerticalSolidList"/>
    <dgm:cxn modelId="{60CBFFC4-777C-475E-AF4D-1D6918DFC4BF}" type="presParOf" srcId="{1811D348-4046-4B5B-AE6B-D5886272256C}" destId="{5CD70C9A-14DA-4CF3-9276-DC0823FDDADB}" srcOrd="0" destOrd="0" presId="urn:microsoft.com/office/officeart/2018/2/layout/IconVerticalSolidList"/>
    <dgm:cxn modelId="{AF7E3A2A-645B-4D7A-8272-ABF96F54B56E}" type="presParOf" srcId="{5CD70C9A-14DA-4CF3-9276-DC0823FDDADB}" destId="{BFF8B641-D8C4-4C7B-9356-606E0D427944}" srcOrd="0" destOrd="0" presId="urn:microsoft.com/office/officeart/2018/2/layout/IconVerticalSolidList"/>
    <dgm:cxn modelId="{B8DA66DA-C718-485A-92AD-1AB5D0C9EDD5}" type="presParOf" srcId="{5CD70C9A-14DA-4CF3-9276-DC0823FDDADB}" destId="{DC84BA8F-A69E-47EE-A3EB-2FC22409CDE7}" srcOrd="1" destOrd="0" presId="urn:microsoft.com/office/officeart/2018/2/layout/IconVerticalSolidList"/>
    <dgm:cxn modelId="{818E5FDC-CADB-4B83-9D1C-CB3D0E7AA6BD}" type="presParOf" srcId="{5CD70C9A-14DA-4CF3-9276-DC0823FDDADB}" destId="{8C2AE64A-72A0-4BDA-A3C6-73B966820AE5}" srcOrd="2" destOrd="0" presId="urn:microsoft.com/office/officeart/2018/2/layout/IconVerticalSolidList"/>
    <dgm:cxn modelId="{534CCFD1-0F79-4E23-921A-EADE81A5C396}" type="presParOf" srcId="{5CD70C9A-14DA-4CF3-9276-DC0823FDDADB}" destId="{36DA5E75-50D9-4A49-8A53-98106E2EE77F}" srcOrd="3" destOrd="0" presId="urn:microsoft.com/office/officeart/2018/2/layout/IconVerticalSolidList"/>
    <dgm:cxn modelId="{95376558-0EFA-49DC-86AA-0CF7F3E9AC39}" type="presParOf" srcId="{5CD70C9A-14DA-4CF3-9276-DC0823FDDADB}" destId="{83EDDFAB-D366-4F30-804C-490B2BBBF4CE}" srcOrd="4" destOrd="0" presId="urn:microsoft.com/office/officeart/2018/2/layout/IconVerticalSolidList"/>
    <dgm:cxn modelId="{581056DF-779E-4975-B069-ED5953130CCC}" type="presParOf" srcId="{1811D348-4046-4B5B-AE6B-D5886272256C}" destId="{B57722CD-DBE9-42C4-A8D3-6508F73DBA99}" srcOrd="1" destOrd="0" presId="urn:microsoft.com/office/officeart/2018/2/layout/IconVerticalSolidList"/>
    <dgm:cxn modelId="{6C1EC3F9-AFCE-499B-805E-A68B36E890BC}" type="presParOf" srcId="{1811D348-4046-4B5B-AE6B-D5886272256C}" destId="{02D5664B-63A6-4EA6-85F9-3B101E8F5406}" srcOrd="2" destOrd="0" presId="urn:microsoft.com/office/officeart/2018/2/layout/IconVerticalSolidList"/>
    <dgm:cxn modelId="{ED59110E-9328-41C7-9695-85ED52F4DE28}" type="presParOf" srcId="{02D5664B-63A6-4EA6-85F9-3B101E8F5406}" destId="{C16A62E7-0DE2-4E36-AFC3-B6A09330B406}" srcOrd="0" destOrd="0" presId="urn:microsoft.com/office/officeart/2018/2/layout/IconVerticalSolidList"/>
    <dgm:cxn modelId="{9BE872C5-B752-4542-9762-40227A3A5D87}" type="presParOf" srcId="{02D5664B-63A6-4EA6-85F9-3B101E8F5406}" destId="{445ECC79-8D04-4493-A3D7-AC1E9C6D7E66}" srcOrd="1" destOrd="0" presId="urn:microsoft.com/office/officeart/2018/2/layout/IconVerticalSolidList"/>
    <dgm:cxn modelId="{3B74380D-B56F-458B-AE1B-4C02B28DC53D}" type="presParOf" srcId="{02D5664B-63A6-4EA6-85F9-3B101E8F5406}" destId="{003D7EA6-C0BF-482D-8D1F-13F4F6C9C123}" srcOrd="2" destOrd="0" presId="urn:microsoft.com/office/officeart/2018/2/layout/IconVerticalSolidList"/>
    <dgm:cxn modelId="{86F38242-F6D6-4075-A8F0-4429C99C15A9}" type="presParOf" srcId="{02D5664B-63A6-4EA6-85F9-3B101E8F5406}" destId="{EA47399B-0CD4-48F4-9D8F-2D2B2AE0339C}" srcOrd="3" destOrd="0" presId="urn:microsoft.com/office/officeart/2018/2/layout/IconVerticalSolidList"/>
    <dgm:cxn modelId="{47E8F9CE-491C-4389-B28B-D9B1B7C504A7}" type="presParOf" srcId="{02D5664B-63A6-4EA6-85F9-3B101E8F5406}" destId="{F8944516-C20A-40A5-873F-FFE216305177}" srcOrd="4" destOrd="0" presId="urn:microsoft.com/office/officeart/2018/2/layout/IconVerticalSolidList"/>
    <dgm:cxn modelId="{9CBCEF51-130B-4602-B8D8-A8CD8C4E2125}" type="presParOf" srcId="{1811D348-4046-4B5B-AE6B-D5886272256C}" destId="{710A41A6-DB3F-4236-BAAB-9DABAB2997F5}" srcOrd="3" destOrd="0" presId="urn:microsoft.com/office/officeart/2018/2/layout/IconVerticalSolidList"/>
    <dgm:cxn modelId="{6D18C154-CC87-4FA4-8618-2BAC064799E8}" type="presParOf" srcId="{1811D348-4046-4B5B-AE6B-D5886272256C}" destId="{DF2B4534-E956-47FA-96DF-E46F16E88258}" srcOrd="4" destOrd="0" presId="urn:microsoft.com/office/officeart/2018/2/layout/IconVerticalSolidList"/>
    <dgm:cxn modelId="{0D07440C-E11D-4BB6-BCA5-5C8D469EB932}" type="presParOf" srcId="{DF2B4534-E956-47FA-96DF-E46F16E88258}" destId="{AECF21F9-B69D-432C-84B2-696B7048C09D}" srcOrd="0" destOrd="0" presId="urn:microsoft.com/office/officeart/2018/2/layout/IconVerticalSolidList"/>
    <dgm:cxn modelId="{E2116E7B-B7B5-4EA1-A9A5-7F64A3A9BA79}" type="presParOf" srcId="{DF2B4534-E956-47FA-96DF-E46F16E88258}" destId="{C8F0B04A-4FC6-40A7-86F1-C77D8D71AA27}" srcOrd="1" destOrd="0" presId="urn:microsoft.com/office/officeart/2018/2/layout/IconVerticalSolidList"/>
    <dgm:cxn modelId="{01940085-C99A-4493-8278-00ABE1931AAB}" type="presParOf" srcId="{DF2B4534-E956-47FA-96DF-E46F16E88258}" destId="{F09A2B30-E893-484E-BC52-EA23007F38C4}" srcOrd="2" destOrd="0" presId="urn:microsoft.com/office/officeart/2018/2/layout/IconVerticalSolidList"/>
    <dgm:cxn modelId="{AF0B99DA-F714-4AC4-BF76-E0954290F24C}" type="presParOf" srcId="{DF2B4534-E956-47FA-96DF-E46F16E88258}" destId="{9BED165C-E75C-4166-BBB8-A3D24EE61F29}" srcOrd="3" destOrd="0" presId="urn:microsoft.com/office/officeart/2018/2/layout/IconVerticalSolidList"/>
    <dgm:cxn modelId="{D500B535-C89E-4D9F-9372-0795D2A912AD}" type="presParOf" srcId="{DF2B4534-E956-47FA-96DF-E46F16E88258}" destId="{371DBC10-E346-4ECA-B47A-14E2722A78F7}" srcOrd="4" destOrd="0" presId="urn:microsoft.com/office/officeart/2018/2/layout/IconVerticalSolidList"/>
    <dgm:cxn modelId="{FA70E0D5-8AA9-4B63-83DF-7813EA0E3007}" type="presParOf" srcId="{1811D348-4046-4B5B-AE6B-D5886272256C}" destId="{19F07633-4F84-449C-9110-D08BD001B130}" srcOrd="5" destOrd="0" presId="urn:microsoft.com/office/officeart/2018/2/layout/IconVerticalSolidList"/>
    <dgm:cxn modelId="{FB2C53AD-447E-4F4D-AD93-F905114FA526}" type="presParOf" srcId="{1811D348-4046-4B5B-AE6B-D5886272256C}" destId="{AB95007B-BC87-46E3-AB86-AC4E80C45F70}" srcOrd="6" destOrd="0" presId="urn:microsoft.com/office/officeart/2018/2/layout/IconVerticalSolidList"/>
    <dgm:cxn modelId="{A516FDE4-B300-49EE-A79D-99DCA2C96D4B}" type="presParOf" srcId="{AB95007B-BC87-46E3-AB86-AC4E80C45F70}" destId="{800A8220-88FD-477D-9831-44A4831982B7}" srcOrd="0" destOrd="0" presId="urn:microsoft.com/office/officeart/2018/2/layout/IconVerticalSolidList"/>
    <dgm:cxn modelId="{1EA803E3-4F04-4606-8687-849ABC96C02D}" type="presParOf" srcId="{AB95007B-BC87-46E3-AB86-AC4E80C45F70}" destId="{DA38493D-9716-409F-8CD7-8DBE46F2A979}" srcOrd="1" destOrd="0" presId="urn:microsoft.com/office/officeart/2018/2/layout/IconVerticalSolidList"/>
    <dgm:cxn modelId="{CAE24FA9-6B20-4A05-9589-95994261A954}" type="presParOf" srcId="{AB95007B-BC87-46E3-AB86-AC4E80C45F70}" destId="{04482498-7A86-484E-B02D-81191A5FDF20}" srcOrd="2" destOrd="0" presId="urn:microsoft.com/office/officeart/2018/2/layout/IconVerticalSolidList"/>
    <dgm:cxn modelId="{8304DA2F-66C2-4D47-B63B-9C265576F507}" type="presParOf" srcId="{AB95007B-BC87-46E3-AB86-AC4E80C45F70}" destId="{20E4EB5B-DF48-4026-8545-93C8A8974B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8B641-D8C4-4C7B-9356-606E0D427944}">
      <dsp:nvSpPr>
        <dsp:cNvPr id="0" name=""/>
        <dsp:cNvSpPr/>
      </dsp:nvSpPr>
      <dsp:spPr>
        <a:xfrm>
          <a:off x="0" y="1683"/>
          <a:ext cx="9404352" cy="8532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4BA8F-A69E-47EE-A3EB-2FC22409CDE7}">
      <dsp:nvSpPr>
        <dsp:cNvPr id="0" name=""/>
        <dsp:cNvSpPr/>
      </dsp:nvSpPr>
      <dsp:spPr>
        <a:xfrm>
          <a:off x="258116" y="193670"/>
          <a:ext cx="469302" cy="4693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A5E75-50D9-4A49-8A53-98106E2EE77F}">
      <dsp:nvSpPr>
        <dsp:cNvPr id="0" name=""/>
        <dsp:cNvSpPr/>
      </dsp:nvSpPr>
      <dsp:spPr>
        <a:xfrm>
          <a:off x="985535" y="1683"/>
          <a:ext cx="4231958" cy="853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05" tIns="90305" rIns="90305" bIns="9030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Housekeeping</a:t>
          </a:r>
        </a:p>
      </dsp:txBody>
      <dsp:txXfrm>
        <a:off x="985535" y="1683"/>
        <a:ext cx="4231958" cy="853277"/>
      </dsp:txXfrm>
    </dsp:sp>
    <dsp:sp modelId="{83EDDFAB-D366-4F30-804C-490B2BBBF4CE}">
      <dsp:nvSpPr>
        <dsp:cNvPr id="0" name=""/>
        <dsp:cNvSpPr/>
      </dsp:nvSpPr>
      <dsp:spPr>
        <a:xfrm>
          <a:off x="5217493" y="1683"/>
          <a:ext cx="4186858" cy="853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05" tIns="90305" rIns="90305" bIns="9030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Course planning</a:t>
          </a:r>
        </a:p>
      </dsp:txBody>
      <dsp:txXfrm>
        <a:off x="5217493" y="1683"/>
        <a:ext cx="4186858" cy="853277"/>
      </dsp:txXfrm>
    </dsp:sp>
    <dsp:sp modelId="{C16A62E7-0DE2-4E36-AFC3-B6A09330B406}">
      <dsp:nvSpPr>
        <dsp:cNvPr id="0" name=""/>
        <dsp:cNvSpPr/>
      </dsp:nvSpPr>
      <dsp:spPr>
        <a:xfrm>
          <a:off x="0" y="1068280"/>
          <a:ext cx="9404352" cy="8532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ECC79-8D04-4493-A3D7-AC1E9C6D7E66}">
      <dsp:nvSpPr>
        <dsp:cNvPr id="0" name=""/>
        <dsp:cNvSpPr/>
      </dsp:nvSpPr>
      <dsp:spPr>
        <a:xfrm>
          <a:off x="258116" y="1260267"/>
          <a:ext cx="469302" cy="4693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7399B-0CD4-48F4-9D8F-2D2B2AE0339C}">
      <dsp:nvSpPr>
        <dsp:cNvPr id="0" name=""/>
        <dsp:cNvSpPr/>
      </dsp:nvSpPr>
      <dsp:spPr>
        <a:xfrm>
          <a:off x="985535" y="1068280"/>
          <a:ext cx="4231958" cy="853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05" tIns="90305" rIns="90305" bIns="9030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Course Content</a:t>
          </a:r>
        </a:p>
      </dsp:txBody>
      <dsp:txXfrm>
        <a:off x="985535" y="1068280"/>
        <a:ext cx="4231958" cy="853277"/>
      </dsp:txXfrm>
    </dsp:sp>
    <dsp:sp modelId="{F8944516-C20A-40A5-873F-FFE216305177}">
      <dsp:nvSpPr>
        <dsp:cNvPr id="0" name=""/>
        <dsp:cNvSpPr/>
      </dsp:nvSpPr>
      <dsp:spPr>
        <a:xfrm>
          <a:off x="5217493" y="1068280"/>
          <a:ext cx="4186858" cy="853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05" tIns="90305" rIns="90305" bIns="9030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rial" panose="020B0604020202020204"/>
            </a:rPr>
            <a:t>Breakout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rial" panose="020B0604020202020204"/>
            </a:rPr>
            <a:t>Week</a:t>
          </a:r>
          <a:r>
            <a:rPr lang="en-US" sz="1300" kern="1200"/>
            <a:t> 5 lab review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Week 6 lab preview</a:t>
          </a:r>
        </a:p>
      </dsp:txBody>
      <dsp:txXfrm>
        <a:off x="5217493" y="1068280"/>
        <a:ext cx="4186858" cy="853277"/>
      </dsp:txXfrm>
    </dsp:sp>
    <dsp:sp modelId="{AECF21F9-B69D-432C-84B2-696B7048C09D}">
      <dsp:nvSpPr>
        <dsp:cNvPr id="0" name=""/>
        <dsp:cNvSpPr/>
      </dsp:nvSpPr>
      <dsp:spPr>
        <a:xfrm>
          <a:off x="0" y="2134876"/>
          <a:ext cx="9404352" cy="8532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0B04A-4FC6-40A7-86F1-C77D8D71AA27}">
      <dsp:nvSpPr>
        <dsp:cNvPr id="0" name=""/>
        <dsp:cNvSpPr/>
      </dsp:nvSpPr>
      <dsp:spPr>
        <a:xfrm>
          <a:off x="258116" y="2326864"/>
          <a:ext cx="469302" cy="4693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D165C-E75C-4166-BBB8-A3D24EE61F29}">
      <dsp:nvSpPr>
        <dsp:cNvPr id="0" name=""/>
        <dsp:cNvSpPr/>
      </dsp:nvSpPr>
      <dsp:spPr>
        <a:xfrm>
          <a:off x="985535" y="2134876"/>
          <a:ext cx="4231958" cy="853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05" tIns="90305" rIns="90305" bIns="9030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Recommended reading</a:t>
          </a:r>
        </a:p>
      </dsp:txBody>
      <dsp:txXfrm>
        <a:off x="985535" y="2134876"/>
        <a:ext cx="4231958" cy="853277"/>
      </dsp:txXfrm>
    </dsp:sp>
    <dsp:sp modelId="{371DBC10-E346-4ECA-B47A-14E2722A78F7}">
      <dsp:nvSpPr>
        <dsp:cNvPr id="0" name=""/>
        <dsp:cNvSpPr/>
      </dsp:nvSpPr>
      <dsp:spPr>
        <a:xfrm>
          <a:off x="5217493" y="2134876"/>
          <a:ext cx="4186858" cy="853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05" tIns="90305" rIns="90305" bIns="9030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Pavithradevi, K., Naveen, A., &amp; Pavithra, P. BIG DATA WITH HADOOP-MAPREDUCE.</a:t>
          </a:r>
          <a:endParaRPr lang="en-US" sz="1300" kern="1200">
            <a:latin typeface="Arial" panose="020B0604020202020204"/>
          </a:endParaRPr>
        </a:p>
      </dsp:txBody>
      <dsp:txXfrm>
        <a:off x="5217493" y="2134876"/>
        <a:ext cx="4186858" cy="853277"/>
      </dsp:txXfrm>
    </dsp:sp>
    <dsp:sp modelId="{800A8220-88FD-477D-9831-44A4831982B7}">
      <dsp:nvSpPr>
        <dsp:cNvPr id="0" name=""/>
        <dsp:cNvSpPr/>
      </dsp:nvSpPr>
      <dsp:spPr>
        <a:xfrm>
          <a:off x="0" y="3201473"/>
          <a:ext cx="9404352" cy="8532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8493D-9716-409F-8CD7-8DBE46F2A979}">
      <dsp:nvSpPr>
        <dsp:cNvPr id="0" name=""/>
        <dsp:cNvSpPr/>
      </dsp:nvSpPr>
      <dsp:spPr>
        <a:xfrm>
          <a:off x="258116" y="3393460"/>
          <a:ext cx="469302" cy="4693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4EB5B-DF48-4026-8545-93C8A8974B3D}">
      <dsp:nvSpPr>
        <dsp:cNvPr id="0" name=""/>
        <dsp:cNvSpPr/>
      </dsp:nvSpPr>
      <dsp:spPr>
        <a:xfrm>
          <a:off x="985535" y="3201473"/>
          <a:ext cx="8418816" cy="853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05" tIns="90305" rIns="90305" bIns="9030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Wrap-up</a:t>
          </a:r>
        </a:p>
      </dsp:txBody>
      <dsp:txXfrm>
        <a:off x="985535" y="3201473"/>
        <a:ext cx="8418816" cy="853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0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422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09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0568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135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978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821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90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4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0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7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3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3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3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4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9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75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6F25-27BC-4742-933E-2B19A1F7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IST769 - Week 5 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67E81D-9AEE-482D-8DDB-C66F20C71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256403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461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35F1-C188-485A-9CF4-6C0CA9C1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02" y="434245"/>
            <a:ext cx="7958331" cy="1077229"/>
          </a:xfrm>
        </p:spPr>
        <p:txBody>
          <a:bodyPr/>
          <a:lstStyle/>
          <a:p>
            <a:pPr algn="ctr"/>
            <a:r>
              <a:rPr lang="en-US" dirty="0">
                <a:cs typeface="Arial"/>
              </a:rPr>
              <a:t>Hadoop Apache Architecture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33549D-76AE-42EB-AAE8-8B843A8D8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356" y="1785702"/>
            <a:ext cx="6423388" cy="3997828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D832E7-C460-48DB-A98A-540F9A1FA1B4}"/>
              </a:ext>
            </a:extLst>
          </p:cNvPr>
          <p:cNvSpPr txBox="1">
            <a:spLocks/>
          </p:cNvSpPr>
          <p:nvPr/>
        </p:nvSpPr>
        <p:spPr>
          <a:xfrm>
            <a:off x="2203491" y="605004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cs typeface="Arial"/>
              </a:rPr>
              <a:t>Source: </a:t>
            </a:r>
            <a:r>
              <a:rPr lang="en-US" sz="2000" dirty="0">
                <a:ea typeface="+mj-lt"/>
                <a:cs typeface="+mj-lt"/>
              </a:rPr>
              <a:t>BIG DATA WITH HADOOP-MAPREDUCE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751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1C77-D5CB-4CC9-A4AF-DCCA02BA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/>
              </a:rPr>
              <a:t>Hadoop Native Services</a:t>
            </a:r>
          </a:p>
        </p:txBody>
      </p:sp>
      <p:pic>
        <p:nvPicPr>
          <p:cNvPr id="4" name="Picture 4" descr="Graphical user interface, diagram, text, application, email&#10;&#10;Description automatically generated">
            <a:extLst>
              <a:ext uri="{FF2B5EF4-FFF2-40B4-BE49-F238E27FC236}">
                <a16:creationId xmlns:a16="http://schemas.microsoft.com/office/drawing/2014/main" id="{1C1BD1C4-874B-478F-AEB3-ADDC63F5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70" y="2418189"/>
            <a:ext cx="7042030" cy="253920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C94BBB-FC39-48DB-A30F-9A1C6EEC7759}"/>
              </a:ext>
            </a:extLst>
          </p:cNvPr>
          <p:cNvSpPr txBox="1">
            <a:spLocks/>
          </p:cNvSpPr>
          <p:nvPr/>
        </p:nvSpPr>
        <p:spPr>
          <a:xfrm>
            <a:off x="2117227" y="55324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cs typeface="Arial"/>
              </a:rPr>
              <a:t>Source: </a:t>
            </a:r>
            <a:r>
              <a:rPr lang="en-US" sz="2000" dirty="0">
                <a:ea typeface="+mj-lt"/>
                <a:cs typeface="+mj-lt"/>
              </a:rPr>
              <a:t>BIG DATA WITH HADOOP-MAPREDUCE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035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0538-29AE-46E2-B881-D95598DD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/>
              </a:rPr>
              <a:t>Business Intelligence Ecosystem</a:t>
            </a:r>
          </a:p>
        </p:txBody>
      </p:sp>
      <p:pic>
        <p:nvPicPr>
          <p:cNvPr id="6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6C8D722-0D96-400E-91D5-F18E2F9E9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632" y="1563286"/>
            <a:ext cx="4456210" cy="4141601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DB29956-BD5C-4DD7-970D-79D690DDAEB1}"/>
              </a:ext>
            </a:extLst>
          </p:cNvPr>
          <p:cNvSpPr txBox="1">
            <a:spLocks/>
          </p:cNvSpPr>
          <p:nvPr/>
        </p:nvSpPr>
        <p:spPr>
          <a:xfrm>
            <a:off x="2203491" y="605004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cs typeface="Arial"/>
              </a:rPr>
              <a:t>Source: </a:t>
            </a:r>
            <a:r>
              <a:rPr lang="en-US" sz="2000" dirty="0">
                <a:ea typeface="+mj-lt"/>
                <a:cs typeface="+mj-lt"/>
              </a:rPr>
              <a:t>BIG DATA WITH HADOOP-MAPREDUCE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4027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CD37423C804B4C97E0D91A5CA85743" ma:contentTypeVersion="0" ma:contentTypeDescription="Create a new document." ma:contentTypeScope="" ma:versionID="4a2eb7da6b880567e0fd9b87fbf5da4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348C32-0555-410E-8A04-BADD30ED77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D552C9-A61C-4FB4-81F0-10C9F9AFA4D6}"/>
</file>

<file path=customXml/itemProps3.xml><?xml version="1.0" encoding="utf-8"?>
<ds:datastoreItem xmlns:ds="http://schemas.openxmlformats.org/officeDocument/2006/customXml" ds:itemID="{AD161215-BBEB-4959-A39B-B54A5B9EEE6B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</vt:lpstr>
      <vt:lpstr>IST769 - Week 5 Agenda</vt:lpstr>
      <vt:lpstr>Hadoop Apache Architecture</vt:lpstr>
      <vt:lpstr>Hadoop Native Services</vt:lpstr>
      <vt:lpstr>Business Intelligence Ecosystem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IST769 - Week 5 Agenda</dc:title>
  <dc:creator>Gregory Block</dc:creator>
  <cp:lastModifiedBy>Gregory Block</cp:lastModifiedBy>
  <cp:revision>2</cp:revision>
  <dcterms:created xsi:type="dcterms:W3CDTF">2021-03-30T19:08:15Z</dcterms:created>
  <dcterms:modified xsi:type="dcterms:W3CDTF">2021-06-12T14:43:57Z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0x01010047CD37423C804B4C97E0D91A5CA85743</vt:lpwstr>
  </property>
</Properties>
</file>