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722613-5D5E-40BE-9B07-3E84A56ED465}" v="6" dt="2020-10-23T18:50:29.183"/>
    <p1510:client id="{0DD25F2A-88FA-4199-BEA1-015CF0889EC8}" v="1" dt="2020-12-28T14:44:33.097"/>
    <p1510:client id="{14216547-C2C7-48CB-BE28-6ADA0CC42113}" v="6" dt="2021-02-25T16:51:26.474"/>
    <p1510:client id="{24052E55-88DB-40AB-B131-C84C08C0E8CC}" v="10" dt="2020-11-13T16:34:14.442"/>
    <p1510:client id="{27326A13-1070-41F7-9E87-D7E26A6B0101}" v="10" dt="2021-02-25T16:33:56.036"/>
    <p1510:client id="{4C1518ED-2A04-4971-AD7F-7D81C5753911}" v="12" dt="2020-10-02T21:22:06.353"/>
    <p1510:client id="{5F84518F-EF57-4B32-9B8B-E78BD67E71CB}" v="110" dt="2020-10-11T18:44:07.736"/>
    <p1510:client id="{6F022655-0811-4286-9A37-E150EC9BC4AF}" v="2" dt="2020-10-19T16:28:20.511"/>
    <p1510:client id="{7ADDC89E-2394-4C28-ADB8-DB7C622EEA74}" v="4" dt="2020-10-18T20:47:27.300"/>
    <p1510:client id="{87A9605F-BF47-48F2-B7FC-CC8556D8768D}" v="20" dt="2020-09-29T15:57:52.966"/>
    <p1510:client id="{8C7C8269-D6E0-4EDD-89AB-987E69CD6A22}" v="23" dt="2020-09-30T16:33:19.143"/>
    <p1510:client id="{986D1E7B-83D0-425C-8966-6CE297357ED9}" v="16" dt="2020-10-19T16:35:54.809"/>
    <p1510:client id="{AD1FB6CA-9058-4F23-881B-E8A3FDB945AC}" v="968" dt="2021-02-25T21:54:13.941"/>
    <p1510:client id="{B1A4A528-AEB3-4994-B488-CF2CA3057E3C}" v="1" dt="2020-10-02T21:23:54.058"/>
    <p1510:client id="{C9FCDE07-633C-4C83-B67A-5DA2286F3F20}" v="6" dt="2020-11-13T16:35:06.801"/>
    <p1510:client id="{CD9E8A21-AE8E-4831-AAA9-AD6A6F9F6F79}" v="6" dt="2020-10-04T18:15:47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Arsenault" userId="S::marsenau@syr.edu::310b5ef3-4b70-40f5-82f1-f64ab7654f41" providerId="AD" clId="Web-{7ADDC89E-2394-4C28-ADB8-DB7C622EEA74}"/>
    <pc:docChg chg="modSld">
      <pc:chgData name="Matthew Arsenault" userId="S::marsenau@syr.edu::310b5ef3-4b70-40f5-82f1-f64ab7654f41" providerId="AD" clId="Web-{7ADDC89E-2394-4C28-ADB8-DB7C622EEA74}" dt="2020-10-18T20:47:26.878" v="2" actId="20577"/>
      <pc:docMkLst>
        <pc:docMk/>
      </pc:docMkLst>
      <pc:sldChg chg="modSp">
        <pc:chgData name="Matthew Arsenault" userId="S::marsenau@syr.edu::310b5ef3-4b70-40f5-82f1-f64ab7654f41" providerId="AD" clId="Web-{7ADDC89E-2394-4C28-ADB8-DB7C622EEA74}" dt="2020-10-18T20:47:23.691" v="0" actId="20577"/>
        <pc:sldMkLst>
          <pc:docMk/>
          <pc:sldMk cId="4164619029" sldId="257"/>
        </pc:sldMkLst>
        <pc:spChg chg="mod">
          <ac:chgData name="Matthew Arsenault" userId="S::marsenau@syr.edu::310b5ef3-4b70-40f5-82f1-f64ab7654f41" providerId="AD" clId="Web-{7ADDC89E-2394-4C28-ADB8-DB7C622EEA74}" dt="2020-10-18T20:47:23.691" v="0" actId="20577"/>
          <ac:spMkLst>
            <pc:docMk/>
            <pc:sldMk cId="4164619029" sldId="257"/>
            <ac:spMk id="2" creationId="{890C6F25-27BC-4742-933E-2B19A1F77319}"/>
          </ac:spMkLst>
        </pc:spChg>
      </pc:sldChg>
    </pc:docChg>
  </pc:docChgLst>
  <pc:docChgLst>
    <pc:chgData name="Gregory Block" userId="S::grblock@syr.edu::d32a72f7-a093-450a-bb36-0af1305aad11" providerId="AD" clId="Web-{0DD25F2A-88FA-4199-BEA1-015CF0889EC8}"/>
    <pc:docChg chg="delSld">
      <pc:chgData name="Gregory Block" userId="S::grblock@syr.edu::d32a72f7-a093-450a-bb36-0af1305aad11" providerId="AD" clId="Web-{0DD25F2A-88FA-4199-BEA1-015CF0889EC8}" dt="2020-12-28T14:44:33.097" v="0"/>
      <pc:docMkLst>
        <pc:docMk/>
      </pc:docMkLst>
      <pc:sldChg chg="del">
        <pc:chgData name="Gregory Block" userId="S::grblock@syr.edu::d32a72f7-a093-450a-bb36-0af1305aad11" providerId="AD" clId="Web-{0DD25F2A-88FA-4199-BEA1-015CF0889EC8}" dt="2020-12-28T14:44:33.097" v="0"/>
        <pc:sldMkLst>
          <pc:docMk/>
          <pc:sldMk cId="2452617177" sldId="256"/>
        </pc:sldMkLst>
      </pc:sldChg>
    </pc:docChg>
  </pc:docChgLst>
  <pc:docChgLst>
    <pc:chgData name="Gregory Block" userId="S::grblock@syr.edu::d32a72f7-a093-450a-bb36-0af1305aad11" providerId="AD" clId="Web-{B1A4A528-AEB3-4994-B488-CF2CA3057E3C}"/>
    <pc:docChg chg="modSld">
      <pc:chgData name="Gregory Block" userId="S::grblock@syr.edu::d32a72f7-a093-450a-bb36-0af1305aad11" providerId="AD" clId="Web-{B1A4A528-AEB3-4994-B488-CF2CA3057E3C}" dt="2020-10-02T21:23:54.058" v="1" actId="20577"/>
      <pc:docMkLst>
        <pc:docMk/>
      </pc:docMkLst>
      <pc:sldChg chg="modSp">
        <pc:chgData name="Gregory Block" userId="S::grblock@syr.edu::d32a72f7-a093-450a-bb36-0af1305aad11" providerId="AD" clId="Web-{B1A4A528-AEB3-4994-B488-CF2CA3057E3C}" dt="2020-10-02T21:23:54.058" v="1" actId="20577"/>
        <pc:sldMkLst>
          <pc:docMk/>
          <pc:sldMk cId="4164619029" sldId="257"/>
        </pc:sldMkLst>
        <pc:spChg chg="mod">
          <ac:chgData name="Gregory Block" userId="S::grblock@syr.edu::d32a72f7-a093-450a-bb36-0af1305aad11" providerId="AD" clId="Web-{B1A4A528-AEB3-4994-B488-CF2CA3057E3C}" dt="2020-10-02T21:23:54.058" v="1" actId="20577"/>
          <ac:spMkLst>
            <pc:docMk/>
            <pc:sldMk cId="4164619029" sldId="257"/>
            <ac:spMk id="3" creationId="{9B393986-D4E2-4C99-A3E3-47ADAE0A33E9}"/>
          </ac:spMkLst>
        </pc:spChg>
      </pc:sldChg>
    </pc:docChg>
  </pc:docChgLst>
  <pc:docChgLst>
    <pc:chgData name="Gregory Block" userId="S::grblock@syr.edu::d32a72f7-a093-450a-bb36-0af1305aad11" providerId="AD" clId="Web-{C9FCDE07-633C-4C83-B67A-5DA2286F3F20}"/>
    <pc:docChg chg="modSld">
      <pc:chgData name="Gregory Block" userId="S::grblock@syr.edu::d32a72f7-a093-450a-bb36-0af1305aad11" providerId="AD" clId="Web-{C9FCDE07-633C-4C83-B67A-5DA2286F3F20}" dt="2020-11-13T16:35:06.801" v="5" actId="20577"/>
      <pc:docMkLst>
        <pc:docMk/>
      </pc:docMkLst>
      <pc:sldChg chg="modSp">
        <pc:chgData name="Gregory Block" userId="S::grblock@syr.edu::d32a72f7-a093-450a-bb36-0af1305aad11" providerId="AD" clId="Web-{C9FCDE07-633C-4C83-B67A-5DA2286F3F20}" dt="2020-11-13T16:35:06.801" v="4" actId="20577"/>
        <pc:sldMkLst>
          <pc:docMk/>
          <pc:sldMk cId="4164619029" sldId="257"/>
        </pc:sldMkLst>
        <pc:spChg chg="mod">
          <ac:chgData name="Gregory Block" userId="S::grblock@syr.edu::d32a72f7-a093-450a-bb36-0af1305aad11" providerId="AD" clId="Web-{C9FCDE07-633C-4C83-B67A-5DA2286F3F20}" dt="2020-11-13T16:35:06.801" v="4" actId="20577"/>
          <ac:spMkLst>
            <pc:docMk/>
            <pc:sldMk cId="4164619029" sldId="257"/>
            <ac:spMk id="3" creationId="{9B393986-D4E2-4C99-A3E3-47ADAE0A33E9}"/>
          </ac:spMkLst>
        </pc:spChg>
      </pc:sldChg>
    </pc:docChg>
  </pc:docChgLst>
  <pc:docChgLst>
    <pc:chgData name="Gregory Block" userId="S::grblock@syr.edu::d32a72f7-a093-450a-bb36-0af1305aad11" providerId="AD" clId="Web-{01722613-5D5E-40BE-9B07-3E84A56ED465}"/>
    <pc:docChg chg="modSld">
      <pc:chgData name="Gregory Block" userId="S::grblock@syr.edu::d32a72f7-a093-450a-bb36-0af1305aad11" providerId="AD" clId="Web-{01722613-5D5E-40BE-9B07-3E84A56ED465}" dt="2020-10-23T18:50:29.183" v="5" actId="20577"/>
      <pc:docMkLst>
        <pc:docMk/>
      </pc:docMkLst>
      <pc:sldChg chg="modSp">
        <pc:chgData name="Gregory Block" userId="S::grblock@syr.edu::d32a72f7-a093-450a-bb36-0af1305aad11" providerId="AD" clId="Web-{01722613-5D5E-40BE-9B07-3E84A56ED465}" dt="2020-10-23T18:50:29.167" v="4" actId="20577"/>
        <pc:sldMkLst>
          <pc:docMk/>
          <pc:sldMk cId="4164619029" sldId="257"/>
        </pc:sldMkLst>
        <pc:spChg chg="mod">
          <ac:chgData name="Gregory Block" userId="S::grblock@syr.edu::d32a72f7-a093-450a-bb36-0af1305aad11" providerId="AD" clId="Web-{01722613-5D5E-40BE-9B07-3E84A56ED465}" dt="2020-10-23T18:50:29.167" v="4" actId="20577"/>
          <ac:spMkLst>
            <pc:docMk/>
            <pc:sldMk cId="4164619029" sldId="257"/>
            <ac:spMk id="3" creationId="{9B393986-D4E2-4C99-A3E3-47ADAE0A33E9}"/>
          </ac:spMkLst>
        </pc:spChg>
      </pc:sldChg>
    </pc:docChg>
  </pc:docChgLst>
  <pc:docChgLst>
    <pc:chgData name="Gregory Block" userId="S::grblock@syr.edu::d32a72f7-a093-450a-bb36-0af1305aad11" providerId="AD" clId="Web-{14216547-C2C7-48CB-BE28-6ADA0CC42113}"/>
    <pc:docChg chg="modSld">
      <pc:chgData name="Gregory Block" userId="S::grblock@syr.edu::d32a72f7-a093-450a-bb36-0af1305aad11" providerId="AD" clId="Web-{14216547-C2C7-48CB-BE28-6ADA0CC42113}" dt="2021-02-25T16:51:26.474" v="2" actId="20577"/>
      <pc:docMkLst>
        <pc:docMk/>
      </pc:docMkLst>
      <pc:sldChg chg="modSp">
        <pc:chgData name="Gregory Block" userId="S::grblock@syr.edu::d32a72f7-a093-450a-bb36-0af1305aad11" providerId="AD" clId="Web-{14216547-C2C7-48CB-BE28-6ADA0CC42113}" dt="2021-02-25T16:51:26.474" v="2" actId="20577"/>
        <pc:sldMkLst>
          <pc:docMk/>
          <pc:sldMk cId="4164619029" sldId="257"/>
        </pc:sldMkLst>
        <pc:spChg chg="mod">
          <ac:chgData name="Gregory Block" userId="S::grblock@syr.edu::d32a72f7-a093-450a-bb36-0af1305aad11" providerId="AD" clId="Web-{14216547-C2C7-48CB-BE28-6ADA0CC42113}" dt="2021-02-25T16:51:26.474" v="2" actId="20577"/>
          <ac:spMkLst>
            <pc:docMk/>
            <pc:sldMk cId="4164619029" sldId="257"/>
            <ac:spMk id="3" creationId="{9B393986-D4E2-4C99-A3E3-47ADAE0A33E9}"/>
          </ac:spMkLst>
        </pc:spChg>
      </pc:sldChg>
    </pc:docChg>
  </pc:docChgLst>
  <pc:docChgLst>
    <pc:chgData name="Gregory Block" userId="S::grblock@syr.edu::d32a72f7-a093-450a-bb36-0af1305aad11" providerId="AD" clId="Web-{AD1FB6CA-9058-4F23-881B-E8A3FDB945AC}"/>
    <pc:docChg chg="addSld delSld modSld sldOrd">
      <pc:chgData name="Gregory Block" userId="S::grblock@syr.edu::d32a72f7-a093-450a-bb36-0af1305aad11" providerId="AD" clId="Web-{AD1FB6CA-9058-4F23-881B-E8A3FDB945AC}" dt="2021-02-25T21:54:13.941" v="539" actId="1076"/>
      <pc:docMkLst>
        <pc:docMk/>
      </pc:docMkLst>
      <pc:sldChg chg="modSp new">
        <pc:chgData name="Gregory Block" userId="S::grblock@syr.edu::d32a72f7-a093-450a-bb36-0af1305aad11" providerId="AD" clId="Web-{AD1FB6CA-9058-4F23-881B-E8A3FDB945AC}" dt="2021-02-25T21:34:58.474" v="155" actId="20577"/>
        <pc:sldMkLst>
          <pc:docMk/>
          <pc:sldMk cId="1347954579" sldId="258"/>
        </pc:sldMkLst>
        <pc:spChg chg="mod">
          <ac:chgData name="Gregory Block" userId="S::grblock@syr.edu::d32a72f7-a093-450a-bb36-0af1305aad11" providerId="AD" clId="Web-{AD1FB6CA-9058-4F23-881B-E8A3FDB945AC}" dt="2021-02-25T21:32:59.896" v="25" actId="20577"/>
          <ac:spMkLst>
            <pc:docMk/>
            <pc:sldMk cId="1347954579" sldId="258"/>
            <ac:spMk id="2" creationId="{D72AA955-6D82-473B-9A60-5587238A2376}"/>
          </ac:spMkLst>
        </pc:spChg>
        <pc:spChg chg="mod">
          <ac:chgData name="Gregory Block" userId="S::grblock@syr.edu::d32a72f7-a093-450a-bb36-0af1305aad11" providerId="AD" clId="Web-{AD1FB6CA-9058-4F23-881B-E8A3FDB945AC}" dt="2021-02-25T21:34:58.474" v="155" actId="20577"/>
          <ac:spMkLst>
            <pc:docMk/>
            <pc:sldMk cId="1347954579" sldId="258"/>
            <ac:spMk id="3" creationId="{876920FE-2393-47A9-A219-FE326F6AF22C}"/>
          </ac:spMkLst>
        </pc:spChg>
      </pc:sldChg>
      <pc:sldChg chg="addSp delSp modSp new">
        <pc:chgData name="Gregory Block" userId="S::grblock@syr.edu::d32a72f7-a093-450a-bb36-0af1305aad11" providerId="AD" clId="Web-{AD1FB6CA-9058-4F23-881B-E8A3FDB945AC}" dt="2021-02-25T21:36:13.755" v="176" actId="20577"/>
        <pc:sldMkLst>
          <pc:docMk/>
          <pc:sldMk cId="820551688" sldId="259"/>
        </pc:sldMkLst>
        <pc:spChg chg="mod">
          <ac:chgData name="Gregory Block" userId="S::grblock@syr.edu::d32a72f7-a093-450a-bb36-0af1305aad11" providerId="AD" clId="Web-{AD1FB6CA-9058-4F23-881B-E8A3FDB945AC}" dt="2021-02-25T21:35:06.412" v="163" actId="20577"/>
          <ac:spMkLst>
            <pc:docMk/>
            <pc:sldMk cId="820551688" sldId="259"/>
            <ac:spMk id="2" creationId="{CF73AF9E-A704-48C0-A4FF-A08BF20CC040}"/>
          </ac:spMkLst>
        </pc:spChg>
        <pc:spChg chg="del">
          <ac:chgData name="Gregory Block" userId="S::grblock@syr.edu::d32a72f7-a093-450a-bb36-0af1305aad11" providerId="AD" clId="Web-{AD1FB6CA-9058-4F23-881B-E8A3FDB945AC}" dt="2021-02-25T21:35:16.912" v="164"/>
          <ac:spMkLst>
            <pc:docMk/>
            <pc:sldMk cId="820551688" sldId="259"/>
            <ac:spMk id="3" creationId="{D5A79C96-8967-4695-A294-1A77C4270C91}"/>
          </ac:spMkLst>
        </pc:spChg>
        <pc:spChg chg="add mod">
          <ac:chgData name="Gregory Block" userId="S::grblock@syr.edu::d32a72f7-a093-450a-bb36-0af1305aad11" providerId="AD" clId="Web-{AD1FB6CA-9058-4F23-881B-E8A3FDB945AC}" dt="2021-02-25T21:36:13.755" v="176" actId="20577"/>
          <ac:spMkLst>
            <pc:docMk/>
            <pc:sldMk cId="820551688" sldId="259"/>
            <ac:spMk id="5" creationId="{00CF80DA-8E18-4954-A8C7-5279FB171DEB}"/>
          </ac:spMkLst>
        </pc:spChg>
        <pc:picChg chg="add mod ord">
          <ac:chgData name="Gregory Block" userId="S::grblock@syr.edu::d32a72f7-a093-450a-bb36-0af1305aad11" providerId="AD" clId="Web-{AD1FB6CA-9058-4F23-881B-E8A3FDB945AC}" dt="2021-02-25T21:35:37.021" v="165" actId="1076"/>
          <ac:picMkLst>
            <pc:docMk/>
            <pc:sldMk cId="820551688" sldId="259"/>
            <ac:picMk id="4" creationId="{425BC686-E901-4DB2-ADDD-1AE4426BE65E}"/>
          </ac:picMkLst>
        </pc:picChg>
      </pc:sldChg>
      <pc:sldChg chg="modSp new">
        <pc:chgData name="Gregory Block" userId="S::grblock@syr.edu::d32a72f7-a093-450a-bb36-0af1305aad11" providerId="AD" clId="Web-{AD1FB6CA-9058-4F23-881B-E8A3FDB945AC}" dt="2021-02-25T21:37:41.958" v="277" actId="20577"/>
        <pc:sldMkLst>
          <pc:docMk/>
          <pc:sldMk cId="2584841009" sldId="260"/>
        </pc:sldMkLst>
        <pc:spChg chg="mod">
          <ac:chgData name="Gregory Block" userId="S::grblock@syr.edu::d32a72f7-a093-450a-bb36-0af1305aad11" providerId="AD" clId="Web-{AD1FB6CA-9058-4F23-881B-E8A3FDB945AC}" dt="2021-02-25T21:36:25.099" v="185" actId="20577"/>
          <ac:spMkLst>
            <pc:docMk/>
            <pc:sldMk cId="2584841009" sldId="260"/>
            <ac:spMk id="2" creationId="{DC0E19AB-061F-49D8-A259-425F08E4E468}"/>
          </ac:spMkLst>
        </pc:spChg>
        <pc:spChg chg="mod">
          <ac:chgData name="Gregory Block" userId="S::grblock@syr.edu::d32a72f7-a093-450a-bb36-0af1305aad11" providerId="AD" clId="Web-{AD1FB6CA-9058-4F23-881B-E8A3FDB945AC}" dt="2021-02-25T21:37:41.958" v="277" actId="20577"/>
          <ac:spMkLst>
            <pc:docMk/>
            <pc:sldMk cId="2584841009" sldId="260"/>
            <ac:spMk id="3" creationId="{D96B4037-237A-40AA-B760-93409A4E9FD7}"/>
          </ac:spMkLst>
        </pc:spChg>
      </pc:sldChg>
      <pc:sldChg chg="addSp delSp modSp new">
        <pc:chgData name="Gregory Block" userId="S::grblock@syr.edu::d32a72f7-a093-450a-bb36-0af1305aad11" providerId="AD" clId="Web-{AD1FB6CA-9058-4F23-881B-E8A3FDB945AC}" dt="2021-02-25T21:45:31.801" v="341" actId="1076"/>
        <pc:sldMkLst>
          <pc:docMk/>
          <pc:sldMk cId="875592295" sldId="261"/>
        </pc:sldMkLst>
        <pc:spChg chg="mod">
          <ac:chgData name="Gregory Block" userId="S::grblock@syr.edu::d32a72f7-a093-450a-bb36-0af1305aad11" providerId="AD" clId="Web-{AD1FB6CA-9058-4F23-881B-E8A3FDB945AC}" dt="2021-02-25T21:45:00.473" v="334" actId="20577"/>
          <ac:spMkLst>
            <pc:docMk/>
            <pc:sldMk cId="875592295" sldId="261"/>
            <ac:spMk id="2" creationId="{0512A320-FC8E-483A-924D-68255B54F4ED}"/>
          </ac:spMkLst>
        </pc:spChg>
        <pc:spChg chg="del mod">
          <ac:chgData name="Gregory Block" userId="S::grblock@syr.edu::d32a72f7-a093-450a-bb36-0af1305aad11" providerId="AD" clId="Web-{AD1FB6CA-9058-4F23-881B-E8A3FDB945AC}" dt="2021-02-25T21:41:59.005" v="329"/>
          <ac:spMkLst>
            <pc:docMk/>
            <pc:sldMk cId="875592295" sldId="261"/>
            <ac:spMk id="3" creationId="{60BEA887-7607-41C4-A3C8-B8936F8608A7}"/>
          </ac:spMkLst>
        </pc:spChg>
        <pc:spChg chg="add del mod">
          <ac:chgData name="Gregory Block" userId="S::grblock@syr.edu::d32a72f7-a093-450a-bb36-0af1305aad11" providerId="AD" clId="Web-{AD1FB6CA-9058-4F23-881B-E8A3FDB945AC}" dt="2021-02-25T21:42:00.802" v="330"/>
          <ac:spMkLst>
            <pc:docMk/>
            <pc:sldMk cId="875592295" sldId="261"/>
            <ac:spMk id="5" creationId="{B48AC986-C175-4165-BFAB-DDE920C3D8BF}"/>
          </ac:spMkLst>
        </pc:spChg>
        <pc:spChg chg="add mod">
          <ac:chgData name="Gregory Block" userId="S::grblock@syr.edu::d32a72f7-a093-450a-bb36-0af1305aad11" providerId="AD" clId="Web-{AD1FB6CA-9058-4F23-881B-E8A3FDB945AC}" dt="2021-02-25T21:45:31.801" v="341" actId="1076"/>
          <ac:spMkLst>
            <pc:docMk/>
            <pc:sldMk cId="875592295" sldId="261"/>
            <ac:spMk id="9" creationId="{93B326CA-01B1-46D8-84F9-6B6F1B13CC0F}"/>
          </ac:spMkLst>
        </pc:spChg>
        <pc:picChg chg="add mod ord">
          <ac:chgData name="Gregory Block" userId="S::grblock@syr.edu::d32a72f7-a093-450a-bb36-0af1305aad11" providerId="AD" clId="Web-{AD1FB6CA-9058-4F23-881B-E8A3FDB945AC}" dt="2021-02-25T21:42:03.536" v="331" actId="1076"/>
          <ac:picMkLst>
            <pc:docMk/>
            <pc:sldMk cId="875592295" sldId="261"/>
            <ac:picMk id="6" creationId="{9B000698-9DA8-4974-8FFD-C5018386FEB3}"/>
          </ac:picMkLst>
        </pc:picChg>
        <pc:picChg chg="add mod">
          <ac:chgData name="Gregory Block" userId="S::grblock@syr.edu::d32a72f7-a093-450a-bb36-0af1305aad11" providerId="AD" clId="Web-{AD1FB6CA-9058-4F23-881B-E8A3FDB945AC}" dt="2021-02-25T21:45:12.333" v="338" actId="1076"/>
          <ac:picMkLst>
            <pc:docMk/>
            <pc:sldMk cId="875592295" sldId="261"/>
            <ac:picMk id="7" creationId="{DEFB6D85-4D75-4B88-9D47-512CE904082E}"/>
          </ac:picMkLst>
        </pc:picChg>
      </pc:sldChg>
      <pc:sldChg chg="addSp modSp new del ord">
        <pc:chgData name="Gregory Block" userId="S::grblock@syr.edu::d32a72f7-a093-450a-bb36-0af1305aad11" providerId="AD" clId="Web-{AD1FB6CA-9058-4F23-881B-E8A3FDB945AC}" dt="2021-02-25T21:45:42.645" v="343"/>
        <pc:sldMkLst>
          <pc:docMk/>
          <pc:sldMk cId="1019100998" sldId="262"/>
        </pc:sldMkLst>
        <pc:spChg chg="mod">
          <ac:chgData name="Gregory Block" userId="S::grblock@syr.edu::d32a72f7-a093-450a-bb36-0af1305aad11" providerId="AD" clId="Web-{AD1FB6CA-9058-4F23-881B-E8A3FDB945AC}" dt="2021-02-25T21:40:28.442" v="324" actId="14100"/>
          <ac:spMkLst>
            <pc:docMk/>
            <pc:sldMk cId="1019100998" sldId="262"/>
            <ac:spMk id="2" creationId="{BA1B37EB-9CAD-43D4-AD9B-BBE10A655900}"/>
          </ac:spMkLst>
        </pc:spChg>
        <pc:spChg chg="mod">
          <ac:chgData name="Gregory Block" userId="S::grblock@syr.edu::d32a72f7-a093-450a-bb36-0af1305aad11" providerId="AD" clId="Web-{AD1FB6CA-9058-4F23-881B-E8A3FDB945AC}" dt="2021-02-25T21:40:22.521" v="323" actId="1076"/>
          <ac:spMkLst>
            <pc:docMk/>
            <pc:sldMk cId="1019100998" sldId="262"/>
            <ac:spMk id="3" creationId="{1340AE8F-1416-4C11-9913-48D530A648A5}"/>
          </ac:spMkLst>
        </pc:spChg>
        <pc:spChg chg="add mod">
          <ac:chgData name="Gregory Block" userId="S::grblock@syr.edu::d32a72f7-a093-450a-bb36-0af1305aad11" providerId="AD" clId="Web-{AD1FB6CA-9058-4F23-881B-E8A3FDB945AC}" dt="2021-02-25T21:40:42.460" v="328" actId="14100"/>
          <ac:spMkLst>
            <pc:docMk/>
            <pc:sldMk cId="1019100998" sldId="262"/>
            <ac:spMk id="4" creationId="{A5790854-9577-4226-9A82-C14A876B7519}"/>
          </ac:spMkLst>
        </pc:spChg>
      </pc:sldChg>
      <pc:sldChg chg="modSp new">
        <pc:chgData name="Gregory Block" userId="S::grblock@syr.edu::d32a72f7-a093-450a-bb36-0af1305aad11" providerId="AD" clId="Web-{AD1FB6CA-9058-4F23-881B-E8A3FDB945AC}" dt="2021-02-25T21:53:22.176" v="510" actId="20577"/>
        <pc:sldMkLst>
          <pc:docMk/>
          <pc:sldMk cId="3501917073" sldId="262"/>
        </pc:sldMkLst>
        <pc:spChg chg="mod">
          <ac:chgData name="Gregory Block" userId="S::grblock@syr.edu::d32a72f7-a093-450a-bb36-0af1305aad11" providerId="AD" clId="Web-{AD1FB6CA-9058-4F23-881B-E8A3FDB945AC}" dt="2021-02-25T21:50:06.785" v="352" actId="20577"/>
          <ac:spMkLst>
            <pc:docMk/>
            <pc:sldMk cId="3501917073" sldId="262"/>
            <ac:spMk id="2" creationId="{23A9528A-8BD4-4176-9C10-A2E749887F11}"/>
          </ac:spMkLst>
        </pc:spChg>
        <pc:spChg chg="mod">
          <ac:chgData name="Gregory Block" userId="S::grblock@syr.edu::d32a72f7-a093-450a-bb36-0af1305aad11" providerId="AD" clId="Web-{AD1FB6CA-9058-4F23-881B-E8A3FDB945AC}" dt="2021-02-25T21:53:22.176" v="510" actId="20577"/>
          <ac:spMkLst>
            <pc:docMk/>
            <pc:sldMk cId="3501917073" sldId="262"/>
            <ac:spMk id="3" creationId="{B7B4A86D-D39C-4F52-8416-B04FAA6CF481}"/>
          </ac:spMkLst>
        </pc:spChg>
      </pc:sldChg>
      <pc:sldChg chg="addSp delSp modSp new">
        <pc:chgData name="Gregory Block" userId="S::grblock@syr.edu::d32a72f7-a093-450a-bb36-0af1305aad11" providerId="AD" clId="Web-{AD1FB6CA-9058-4F23-881B-E8A3FDB945AC}" dt="2021-02-25T21:54:13.941" v="539" actId="1076"/>
        <pc:sldMkLst>
          <pc:docMk/>
          <pc:sldMk cId="4007502217" sldId="263"/>
        </pc:sldMkLst>
        <pc:spChg chg="mod">
          <ac:chgData name="Gregory Block" userId="S::grblock@syr.edu::d32a72f7-a093-450a-bb36-0af1305aad11" providerId="AD" clId="Web-{AD1FB6CA-9058-4F23-881B-E8A3FDB945AC}" dt="2021-02-25T21:53:35.441" v="524" actId="20577"/>
          <ac:spMkLst>
            <pc:docMk/>
            <pc:sldMk cId="4007502217" sldId="263"/>
            <ac:spMk id="2" creationId="{0D6A94F9-176B-493C-A90F-65992620AD3A}"/>
          </ac:spMkLst>
        </pc:spChg>
        <pc:spChg chg="del">
          <ac:chgData name="Gregory Block" userId="S::grblock@syr.edu::d32a72f7-a093-450a-bb36-0af1305aad11" providerId="AD" clId="Web-{AD1FB6CA-9058-4F23-881B-E8A3FDB945AC}" dt="2021-02-25T21:53:39.832" v="525"/>
          <ac:spMkLst>
            <pc:docMk/>
            <pc:sldMk cId="4007502217" sldId="263"/>
            <ac:spMk id="3" creationId="{326E701C-8F07-49B0-A896-BEF239FA0CC2}"/>
          </ac:spMkLst>
        </pc:spChg>
        <pc:spChg chg="add mod">
          <ac:chgData name="Gregory Block" userId="S::grblock@syr.edu::d32a72f7-a093-450a-bb36-0af1305aad11" providerId="AD" clId="Web-{AD1FB6CA-9058-4F23-881B-E8A3FDB945AC}" dt="2021-02-25T21:54:13.941" v="539" actId="1076"/>
          <ac:spMkLst>
            <pc:docMk/>
            <pc:sldMk cId="4007502217" sldId="263"/>
            <ac:spMk id="5" creationId="{9AA2EB0F-3656-4196-A5EB-2196E64638D2}"/>
          </ac:spMkLst>
        </pc:spChg>
        <pc:picChg chg="add mod">
          <ac:chgData name="Gregory Block" userId="S::grblock@syr.edu::d32a72f7-a093-450a-bb36-0af1305aad11" providerId="AD" clId="Web-{AD1FB6CA-9058-4F23-881B-E8A3FDB945AC}" dt="2021-02-25T21:53:44.285" v="528" actId="14100"/>
          <ac:picMkLst>
            <pc:docMk/>
            <pc:sldMk cId="4007502217" sldId="263"/>
            <ac:picMk id="4" creationId="{CD1AEFA0-9536-45EC-9783-D8FBC7E52209}"/>
          </ac:picMkLst>
        </pc:picChg>
      </pc:sldChg>
    </pc:docChg>
  </pc:docChgLst>
  <pc:docChgLst>
    <pc:chgData name="Gregory Block" userId="S::grblock@syr.edu::d32a72f7-a093-450a-bb36-0af1305aad11" providerId="AD" clId="Web-{4C1518ED-2A04-4971-AD7F-7D81C5753911}"/>
    <pc:docChg chg="modSld">
      <pc:chgData name="Gregory Block" userId="S::grblock@syr.edu::d32a72f7-a093-450a-bb36-0af1305aad11" providerId="AD" clId="Web-{4C1518ED-2A04-4971-AD7F-7D81C5753911}" dt="2020-10-02T21:22:06.353" v="11" actId="20577"/>
      <pc:docMkLst>
        <pc:docMk/>
      </pc:docMkLst>
      <pc:sldChg chg="modSp">
        <pc:chgData name="Gregory Block" userId="S::grblock@syr.edu::d32a72f7-a093-450a-bb36-0af1305aad11" providerId="AD" clId="Web-{4C1518ED-2A04-4971-AD7F-7D81C5753911}" dt="2020-10-02T21:22:06.353" v="10" actId="20577"/>
        <pc:sldMkLst>
          <pc:docMk/>
          <pc:sldMk cId="4164619029" sldId="257"/>
        </pc:sldMkLst>
        <pc:spChg chg="mod">
          <ac:chgData name="Gregory Block" userId="S::grblock@syr.edu::d32a72f7-a093-450a-bb36-0af1305aad11" providerId="AD" clId="Web-{4C1518ED-2A04-4971-AD7F-7D81C5753911}" dt="2020-10-02T21:22:06.353" v="10" actId="20577"/>
          <ac:spMkLst>
            <pc:docMk/>
            <pc:sldMk cId="4164619029" sldId="257"/>
            <ac:spMk id="3" creationId="{9B393986-D4E2-4C99-A3E3-47ADAE0A33E9}"/>
          </ac:spMkLst>
        </pc:spChg>
      </pc:sldChg>
    </pc:docChg>
  </pc:docChgLst>
  <pc:docChgLst>
    <pc:chgData name="Gregory Block" userId="S::grblock@syr.edu::d32a72f7-a093-450a-bb36-0af1305aad11" providerId="AD" clId="Web-{CD9E8A21-AE8E-4831-AAA9-AD6A6F9F6F79}"/>
    <pc:docChg chg="modSld">
      <pc:chgData name="Gregory Block" userId="S::grblock@syr.edu::d32a72f7-a093-450a-bb36-0af1305aad11" providerId="AD" clId="Web-{CD9E8A21-AE8E-4831-AAA9-AD6A6F9F6F79}" dt="2020-10-04T18:15:47.438" v="5" actId="20577"/>
      <pc:docMkLst>
        <pc:docMk/>
      </pc:docMkLst>
      <pc:sldChg chg="modSp">
        <pc:chgData name="Gregory Block" userId="S::grblock@syr.edu::d32a72f7-a093-450a-bb36-0af1305aad11" providerId="AD" clId="Web-{CD9E8A21-AE8E-4831-AAA9-AD6A6F9F6F79}" dt="2020-10-04T18:15:47.438" v="4" actId="20577"/>
        <pc:sldMkLst>
          <pc:docMk/>
          <pc:sldMk cId="4164619029" sldId="257"/>
        </pc:sldMkLst>
        <pc:spChg chg="mod">
          <ac:chgData name="Gregory Block" userId="S::grblock@syr.edu::d32a72f7-a093-450a-bb36-0af1305aad11" providerId="AD" clId="Web-{CD9E8A21-AE8E-4831-AAA9-AD6A6F9F6F79}" dt="2020-10-04T18:15:47.438" v="4" actId="20577"/>
          <ac:spMkLst>
            <pc:docMk/>
            <pc:sldMk cId="4164619029" sldId="257"/>
            <ac:spMk id="3" creationId="{9B393986-D4E2-4C99-A3E3-47ADAE0A33E9}"/>
          </ac:spMkLst>
        </pc:spChg>
      </pc:sldChg>
    </pc:docChg>
  </pc:docChgLst>
  <pc:docChgLst>
    <pc:chgData name="Gregory Block" userId="S::grblock@syr.edu::d32a72f7-a093-450a-bb36-0af1305aad11" providerId="AD" clId="Web-{5F84518F-EF57-4B32-9B8B-E78BD67E71CB}"/>
    <pc:docChg chg="delSld modSld">
      <pc:chgData name="Gregory Block" userId="S::grblock@syr.edu::d32a72f7-a093-450a-bb36-0af1305aad11" providerId="AD" clId="Web-{5F84518F-EF57-4B32-9B8B-E78BD67E71CB}" dt="2020-10-11T18:44:07.736" v="108" actId="20577"/>
      <pc:docMkLst>
        <pc:docMk/>
      </pc:docMkLst>
      <pc:sldChg chg="modSp">
        <pc:chgData name="Gregory Block" userId="S::grblock@syr.edu::d32a72f7-a093-450a-bb36-0af1305aad11" providerId="AD" clId="Web-{5F84518F-EF57-4B32-9B8B-E78BD67E71CB}" dt="2020-10-11T18:44:07.736" v="108" actId="20577"/>
        <pc:sldMkLst>
          <pc:docMk/>
          <pc:sldMk cId="4164619029" sldId="257"/>
        </pc:sldMkLst>
        <pc:spChg chg="mod">
          <ac:chgData name="Gregory Block" userId="S::grblock@syr.edu::d32a72f7-a093-450a-bb36-0af1305aad11" providerId="AD" clId="Web-{5F84518F-EF57-4B32-9B8B-E78BD67E71CB}" dt="2020-10-11T18:44:07.736" v="108" actId="20577"/>
          <ac:spMkLst>
            <pc:docMk/>
            <pc:sldMk cId="4164619029" sldId="257"/>
            <ac:spMk id="3" creationId="{9B393986-D4E2-4C99-A3E3-47ADAE0A33E9}"/>
          </ac:spMkLst>
        </pc:spChg>
      </pc:sldChg>
      <pc:sldChg chg="del">
        <pc:chgData name="Gregory Block" userId="S::grblock@syr.edu::d32a72f7-a093-450a-bb36-0af1305aad11" providerId="AD" clId="Web-{5F84518F-EF57-4B32-9B8B-E78BD67E71CB}" dt="2020-10-11T18:42:14.735" v="4"/>
        <pc:sldMkLst>
          <pc:docMk/>
          <pc:sldMk cId="1487376389" sldId="258"/>
        </pc:sldMkLst>
      </pc:sldChg>
    </pc:docChg>
  </pc:docChgLst>
  <pc:docChgLst>
    <pc:chgData name="Gregory Block" userId="S::grblock@syr.edu::d32a72f7-a093-450a-bb36-0af1305aad11" providerId="AD" clId="Web-{27326A13-1070-41F7-9E87-D7E26A6B0101}"/>
    <pc:docChg chg="modSld addMainMaster delMainMaster">
      <pc:chgData name="Gregory Block" userId="S::grblock@syr.edu::d32a72f7-a093-450a-bb36-0af1305aad11" providerId="AD" clId="Web-{27326A13-1070-41F7-9E87-D7E26A6B0101}" dt="2021-02-25T16:33:56.036" v="5" actId="20577"/>
      <pc:docMkLst>
        <pc:docMk/>
      </pc:docMkLst>
      <pc:sldChg chg="addSp modSp mod setBg modClrScheme chgLayout">
        <pc:chgData name="Gregory Block" userId="S::grblock@syr.edu::d32a72f7-a093-450a-bb36-0af1305aad11" providerId="AD" clId="Web-{27326A13-1070-41F7-9E87-D7E26A6B0101}" dt="2021-02-25T16:33:56.036" v="5" actId="20577"/>
        <pc:sldMkLst>
          <pc:docMk/>
          <pc:sldMk cId="4164619029" sldId="257"/>
        </pc:sldMkLst>
        <pc:spChg chg="mod ord">
          <ac:chgData name="Gregory Block" userId="S::grblock@syr.edu::d32a72f7-a093-450a-bb36-0af1305aad11" providerId="AD" clId="Web-{27326A13-1070-41F7-9E87-D7E26A6B0101}" dt="2021-02-25T16:33:43.427" v="1"/>
          <ac:spMkLst>
            <pc:docMk/>
            <pc:sldMk cId="4164619029" sldId="257"/>
            <ac:spMk id="2" creationId="{890C6F25-27BC-4742-933E-2B19A1F77319}"/>
          </ac:spMkLst>
        </pc:spChg>
        <pc:spChg chg="mod ord">
          <ac:chgData name="Gregory Block" userId="S::grblock@syr.edu::d32a72f7-a093-450a-bb36-0af1305aad11" providerId="AD" clId="Web-{27326A13-1070-41F7-9E87-D7E26A6B0101}" dt="2021-02-25T16:33:56.036" v="5" actId="20577"/>
          <ac:spMkLst>
            <pc:docMk/>
            <pc:sldMk cId="4164619029" sldId="257"/>
            <ac:spMk id="3" creationId="{9B393986-D4E2-4C99-A3E3-47ADAE0A33E9}"/>
          </ac:spMkLst>
        </pc:spChg>
        <pc:spChg chg="add">
          <ac:chgData name="Gregory Block" userId="S::grblock@syr.edu::d32a72f7-a093-450a-bb36-0af1305aad11" providerId="AD" clId="Web-{27326A13-1070-41F7-9E87-D7E26A6B0101}" dt="2021-02-25T16:33:43.427" v="1"/>
          <ac:spMkLst>
            <pc:docMk/>
            <pc:sldMk cId="4164619029" sldId="257"/>
            <ac:spMk id="8" creationId="{923E8915-D2AA-4327-A45A-972C3CA9574B}"/>
          </ac:spMkLst>
        </pc:spChg>
        <pc:spChg chg="add">
          <ac:chgData name="Gregory Block" userId="S::grblock@syr.edu::d32a72f7-a093-450a-bb36-0af1305aad11" providerId="AD" clId="Web-{27326A13-1070-41F7-9E87-D7E26A6B0101}" dt="2021-02-25T16:33:43.427" v="1"/>
          <ac:spMkLst>
            <pc:docMk/>
            <pc:sldMk cId="4164619029" sldId="257"/>
            <ac:spMk id="10" creationId="{8302FC3C-9804-4950-B721-5FD704BA6065}"/>
          </ac:spMkLst>
        </pc:spChg>
        <pc:spChg chg="add">
          <ac:chgData name="Gregory Block" userId="S::grblock@syr.edu::d32a72f7-a093-450a-bb36-0af1305aad11" providerId="AD" clId="Web-{27326A13-1070-41F7-9E87-D7E26A6B0101}" dt="2021-02-25T16:33:43.427" v="1"/>
          <ac:spMkLst>
            <pc:docMk/>
            <pc:sldMk cId="4164619029" sldId="257"/>
            <ac:spMk id="16" creationId="{F3798573-F27B-47EB-8EA4-7EE34954C2D6}"/>
          </ac:spMkLst>
        </pc:spChg>
        <pc:picChg chg="add">
          <ac:chgData name="Gregory Block" userId="S::grblock@syr.edu::d32a72f7-a093-450a-bb36-0af1305aad11" providerId="AD" clId="Web-{27326A13-1070-41F7-9E87-D7E26A6B0101}" dt="2021-02-25T16:33:43.427" v="1"/>
          <ac:picMkLst>
            <pc:docMk/>
            <pc:sldMk cId="4164619029" sldId="257"/>
            <ac:picMk id="14" creationId="{3BC6EBB2-9BDC-4075-BA6B-43A9FBF9C86C}"/>
          </ac:picMkLst>
        </pc:picChg>
        <pc:cxnChg chg="add">
          <ac:chgData name="Gregory Block" userId="S::grblock@syr.edu::d32a72f7-a093-450a-bb36-0af1305aad11" providerId="AD" clId="Web-{27326A13-1070-41F7-9E87-D7E26A6B0101}" dt="2021-02-25T16:33:43.427" v="1"/>
          <ac:cxnSpMkLst>
            <pc:docMk/>
            <pc:sldMk cId="4164619029" sldId="257"/>
            <ac:cxnSpMk id="12" creationId="{6B9695BD-ECF6-49CA-8877-8C493193C65D}"/>
          </ac:cxnSpMkLst>
        </pc:cxnChg>
      </pc:sldChg>
      <pc:sldMasterChg chg="del delSldLayout">
        <pc:chgData name="Gregory Block" userId="S::grblock@syr.edu::d32a72f7-a093-450a-bb36-0af1305aad11" providerId="AD" clId="Web-{27326A13-1070-41F7-9E87-D7E26A6B0101}" dt="2021-02-25T16:33:40.520" v="0"/>
        <pc:sldMasterMkLst>
          <pc:docMk/>
          <pc:sldMasterMk cId="2720377141" sldId="2147483648"/>
        </pc:sldMasterMkLst>
        <pc:sldLayoutChg chg="del">
          <pc:chgData name="Gregory Block" userId="S::grblock@syr.edu::d32a72f7-a093-450a-bb36-0af1305aad11" providerId="AD" clId="Web-{27326A13-1070-41F7-9E87-D7E26A6B0101}" dt="2021-02-25T16:33:40.520" v="0"/>
          <pc:sldLayoutMkLst>
            <pc:docMk/>
            <pc:sldMasterMk cId="2720377141" sldId="2147483648"/>
            <pc:sldLayoutMk cId="3637346323" sldId="2147483649"/>
          </pc:sldLayoutMkLst>
        </pc:sldLayoutChg>
        <pc:sldLayoutChg chg="del">
          <pc:chgData name="Gregory Block" userId="S::grblock@syr.edu::d32a72f7-a093-450a-bb36-0af1305aad11" providerId="AD" clId="Web-{27326A13-1070-41F7-9E87-D7E26A6B0101}" dt="2021-02-25T16:33:40.520" v="0"/>
          <pc:sldLayoutMkLst>
            <pc:docMk/>
            <pc:sldMasterMk cId="2720377141" sldId="2147483648"/>
            <pc:sldLayoutMk cId="97120574" sldId="2147483650"/>
          </pc:sldLayoutMkLst>
        </pc:sldLayoutChg>
        <pc:sldLayoutChg chg="del">
          <pc:chgData name="Gregory Block" userId="S::grblock@syr.edu::d32a72f7-a093-450a-bb36-0af1305aad11" providerId="AD" clId="Web-{27326A13-1070-41F7-9E87-D7E26A6B0101}" dt="2021-02-25T16:33:40.520" v="0"/>
          <pc:sldLayoutMkLst>
            <pc:docMk/>
            <pc:sldMasterMk cId="2720377141" sldId="2147483648"/>
            <pc:sldLayoutMk cId="2701084104" sldId="2147483651"/>
          </pc:sldLayoutMkLst>
        </pc:sldLayoutChg>
        <pc:sldLayoutChg chg="del">
          <pc:chgData name="Gregory Block" userId="S::grblock@syr.edu::d32a72f7-a093-450a-bb36-0af1305aad11" providerId="AD" clId="Web-{27326A13-1070-41F7-9E87-D7E26A6B0101}" dt="2021-02-25T16:33:40.520" v="0"/>
          <pc:sldLayoutMkLst>
            <pc:docMk/>
            <pc:sldMasterMk cId="2720377141" sldId="2147483648"/>
            <pc:sldLayoutMk cId="205213607" sldId="2147483652"/>
          </pc:sldLayoutMkLst>
        </pc:sldLayoutChg>
        <pc:sldLayoutChg chg="del">
          <pc:chgData name="Gregory Block" userId="S::grblock@syr.edu::d32a72f7-a093-450a-bb36-0af1305aad11" providerId="AD" clId="Web-{27326A13-1070-41F7-9E87-D7E26A6B0101}" dt="2021-02-25T16:33:40.520" v="0"/>
          <pc:sldLayoutMkLst>
            <pc:docMk/>
            <pc:sldMasterMk cId="2720377141" sldId="2147483648"/>
            <pc:sldLayoutMk cId="1664030671" sldId="2147483653"/>
          </pc:sldLayoutMkLst>
        </pc:sldLayoutChg>
        <pc:sldLayoutChg chg="del">
          <pc:chgData name="Gregory Block" userId="S::grblock@syr.edu::d32a72f7-a093-450a-bb36-0af1305aad11" providerId="AD" clId="Web-{27326A13-1070-41F7-9E87-D7E26A6B0101}" dt="2021-02-25T16:33:40.520" v="0"/>
          <pc:sldLayoutMkLst>
            <pc:docMk/>
            <pc:sldMasterMk cId="2720377141" sldId="2147483648"/>
            <pc:sldLayoutMk cId="521429027" sldId="2147483654"/>
          </pc:sldLayoutMkLst>
        </pc:sldLayoutChg>
        <pc:sldLayoutChg chg="del">
          <pc:chgData name="Gregory Block" userId="S::grblock@syr.edu::d32a72f7-a093-450a-bb36-0af1305aad11" providerId="AD" clId="Web-{27326A13-1070-41F7-9E87-D7E26A6B0101}" dt="2021-02-25T16:33:40.520" v="0"/>
          <pc:sldLayoutMkLst>
            <pc:docMk/>
            <pc:sldMasterMk cId="2720377141" sldId="2147483648"/>
            <pc:sldLayoutMk cId="2241156776" sldId="2147483655"/>
          </pc:sldLayoutMkLst>
        </pc:sldLayoutChg>
        <pc:sldLayoutChg chg="del">
          <pc:chgData name="Gregory Block" userId="S::grblock@syr.edu::d32a72f7-a093-450a-bb36-0af1305aad11" providerId="AD" clId="Web-{27326A13-1070-41F7-9E87-D7E26A6B0101}" dt="2021-02-25T16:33:40.520" v="0"/>
          <pc:sldLayoutMkLst>
            <pc:docMk/>
            <pc:sldMasterMk cId="2720377141" sldId="2147483648"/>
            <pc:sldLayoutMk cId="558026885" sldId="2147483656"/>
          </pc:sldLayoutMkLst>
        </pc:sldLayoutChg>
        <pc:sldLayoutChg chg="del">
          <pc:chgData name="Gregory Block" userId="S::grblock@syr.edu::d32a72f7-a093-450a-bb36-0af1305aad11" providerId="AD" clId="Web-{27326A13-1070-41F7-9E87-D7E26A6B0101}" dt="2021-02-25T16:33:40.520" v="0"/>
          <pc:sldLayoutMkLst>
            <pc:docMk/>
            <pc:sldMasterMk cId="2720377141" sldId="2147483648"/>
            <pc:sldLayoutMk cId="4146018833" sldId="2147483657"/>
          </pc:sldLayoutMkLst>
        </pc:sldLayoutChg>
        <pc:sldLayoutChg chg="del">
          <pc:chgData name="Gregory Block" userId="S::grblock@syr.edu::d32a72f7-a093-450a-bb36-0af1305aad11" providerId="AD" clId="Web-{27326A13-1070-41F7-9E87-D7E26A6B0101}" dt="2021-02-25T16:33:40.520" v="0"/>
          <pc:sldLayoutMkLst>
            <pc:docMk/>
            <pc:sldMasterMk cId="2720377141" sldId="2147483648"/>
            <pc:sldLayoutMk cId="3501610371" sldId="2147483658"/>
          </pc:sldLayoutMkLst>
        </pc:sldLayoutChg>
        <pc:sldLayoutChg chg="del">
          <pc:chgData name="Gregory Block" userId="S::grblock@syr.edu::d32a72f7-a093-450a-bb36-0af1305aad11" providerId="AD" clId="Web-{27326A13-1070-41F7-9E87-D7E26A6B0101}" dt="2021-02-25T16:33:40.520" v="0"/>
          <pc:sldLayoutMkLst>
            <pc:docMk/>
            <pc:sldMasterMk cId="2720377141" sldId="2147483648"/>
            <pc:sldLayoutMk cId="358441442" sldId="2147483659"/>
          </pc:sldLayoutMkLst>
        </pc:sldLayoutChg>
      </pc:sldMasterChg>
      <pc:sldMasterChg chg="add addSldLayout modSldLayout">
        <pc:chgData name="Gregory Block" userId="S::grblock@syr.edu::d32a72f7-a093-450a-bb36-0af1305aad11" providerId="AD" clId="Web-{27326A13-1070-41F7-9E87-D7E26A6B0101}" dt="2021-02-25T16:33:40.520" v="0"/>
        <pc:sldMasterMkLst>
          <pc:docMk/>
          <pc:sldMasterMk cId="3040401458" sldId="2147483660"/>
        </pc:sldMasterMkLst>
        <pc:sldLayoutChg chg="add mod replId">
          <pc:chgData name="Gregory Block" userId="S::grblock@syr.edu::d32a72f7-a093-450a-bb36-0af1305aad11" providerId="AD" clId="Web-{27326A13-1070-41F7-9E87-D7E26A6B0101}" dt="2021-02-25T16:33:40.520" v="0"/>
          <pc:sldLayoutMkLst>
            <pc:docMk/>
            <pc:sldMasterMk cId="3040401458" sldId="2147483660"/>
            <pc:sldLayoutMk cId="3143705927" sldId="2147483661"/>
          </pc:sldLayoutMkLst>
        </pc:sldLayoutChg>
        <pc:sldLayoutChg chg="add mod replId">
          <pc:chgData name="Gregory Block" userId="S::grblock@syr.edu::d32a72f7-a093-450a-bb36-0af1305aad11" providerId="AD" clId="Web-{27326A13-1070-41F7-9E87-D7E26A6B0101}" dt="2021-02-25T16:33:40.520" v="0"/>
          <pc:sldLayoutMkLst>
            <pc:docMk/>
            <pc:sldMasterMk cId="3040401458" sldId="2147483660"/>
            <pc:sldLayoutMk cId="3335328326" sldId="2147483662"/>
          </pc:sldLayoutMkLst>
        </pc:sldLayoutChg>
        <pc:sldLayoutChg chg="add mod replId">
          <pc:chgData name="Gregory Block" userId="S::grblock@syr.edu::d32a72f7-a093-450a-bb36-0af1305aad11" providerId="AD" clId="Web-{27326A13-1070-41F7-9E87-D7E26A6B0101}" dt="2021-02-25T16:33:40.520" v="0"/>
          <pc:sldLayoutMkLst>
            <pc:docMk/>
            <pc:sldMasterMk cId="3040401458" sldId="2147483660"/>
            <pc:sldLayoutMk cId="4122327645" sldId="2147483663"/>
          </pc:sldLayoutMkLst>
        </pc:sldLayoutChg>
        <pc:sldLayoutChg chg="add mod replId">
          <pc:chgData name="Gregory Block" userId="S::grblock@syr.edu::d32a72f7-a093-450a-bb36-0af1305aad11" providerId="AD" clId="Web-{27326A13-1070-41F7-9E87-D7E26A6B0101}" dt="2021-02-25T16:33:40.520" v="0"/>
          <pc:sldLayoutMkLst>
            <pc:docMk/>
            <pc:sldMasterMk cId="3040401458" sldId="2147483660"/>
            <pc:sldLayoutMk cId="552613147" sldId="2147483664"/>
          </pc:sldLayoutMkLst>
        </pc:sldLayoutChg>
        <pc:sldLayoutChg chg="add mod replId">
          <pc:chgData name="Gregory Block" userId="S::grblock@syr.edu::d32a72f7-a093-450a-bb36-0af1305aad11" providerId="AD" clId="Web-{27326A13-1070-41F7-9E87-D7E26A6B0101}" dt="2021-02-25T16:33:40.520" v="0"/>
          <pc:sldLayoutMkLst>
            <pc:docMk/>
            <pc:sldMasterMk cId="3040401458" sldId="2147483660"/>
            <pc:sldLayoutMk cId="3436365232" sldId="2147483665"/>
          </pc:sldLayoutMkLst>
        </pc:sldLayoutChg>
        <pc:sldLayoutChg chg="add mod replId">
          <pc:chgData name="Gregory Block" userId="S::grblock@syr.edu::d32a72f7-a093-450a-bb36-0af1305aad11" providerId="AD" clId="Web-{27326A13-1070-41F7-9E87-D7E26A6B0101}" dt="2021-02-25T16:33:40.520" v="0"/>
          <pc:sldLayoutMkLst>
            <pc:docMk/>
            <pc:sldMasterMk cId="3040401458" sldId="2147483660"/>
            <pc:sldLayoutMk cId="3628493703" sldId="2147483666"/>
          </pc:sldLayoutMkLst>
        </pc:sldLayoutChg>
        <pc:sldLayoutChg chg="add mod replId">
          <pc:chgData name="Gregory Block" userId="S::grblock@syr.edu::d32a72f7-a093-450a-bb36-0af1305aad11" providerId="AD" clId="Web-{27326A13-1070-41F7-9E87-D7E26A6B0101}" dt="2021-02-25T16:33:40.520" v="0"/>
          <pc:sldLayoutMkLst>
            <pc:docMk/>
            <pc:sldMasterMk cId="3040401458" sldId="2147483660"/>
            <pc:sldLayoutMk cId="3599926864" sldId="2147483667"/>
          </pc:sldLayoutMkLst>
        </pc:sldLayoutChg>
        <pc:sldLayoutChg chg="add mod replId">
          <pc:chgData name="Gregory Block" userId="S::grblock@syr.edu::d32a72f7-a093-450a-bb36-0af1305aad11" providerId="AD" clId="Web-{27326A13-1070-41F7-9E87-D7E26A6B0101}" dt="2021-02-25T16:33:40.520" v="0"/>
          <pc:sldLayoutMkLst>
            <pc:docMk/>
            <pc:sldMasterMk cId="3040401458" sldId="2147483660"/>
            <pc:sldLayoutMk cId="1091322471" sldId="2147483668"/>
          </pc:sldLayoutMkLst>
        </pc:sldLayoutChg>
        <pc:sldLayoutChg chg="add mod replId">
          <pc:chgData name="Gregory Block" userId="S::grblock@syr.edu::d32a72f7-a093-450a-bb36-0af1305aad11" providerId="AD" clId="Web-{27326A13-1070-41F7-9E87-D7E26A6B0101}" dt="2021-02-25T16:33:40.520" v="0"/>
          <pc:sldLayoutMkLst>
            <pc:docMk/>
            <pc:sldMasterMk cId="3040401458" sldId="2147483660"/>
            <pc:sldLayoutMk cId="995298125" sldId="2147483669"/>
          </pc:sldLayoutMkLst>
        </pc:sldLayoutChg>
        <pc:sldLayoutChg chg="add mod replId">
          <pc:chgData name="Gregory Block" userId="S::grblock@syr.edu::d32a72f7-a093-450a-bb36-0af1305aad11" providerId="AD" clId="Web-{27326A13-1070-41F7-9E87-D7E26A6B0101}" dt="2021-02-25T16:33:40.520" v="0"/>
          <pc:sldLayoutMkLst>
            <pc:docMk/>
            <pc:sldMasterMk cId="3040401458" sldId="2147483660"/>
            <pc:sldLayoutMk cId="1714900686" sldId="2147483670"/>
          </pc:sldLayoutMkLst>
        </pc:sldLayoutChg>
        <pc:sldLayoutChg chg="add mod replId">
          <pc:chgData name="Gregory Block" userId="S::grblock@syr.edu::d32a72f7-a093-450a-bb36-0af1305aad11" providerId="AD" clId="Web-{27326A13-1070-41F7-9E87-D7E26A6B0101}" dt="2021-02-25T16:33:40.520" v="0"/>
          <pc:sldLayoutMkLst>
            <pc:docMk/>
            <pc:sldMasterMk cId="3040401458" sldId="2147483660"/>
            <pc:sldLayoutMk cId="2146994119" sldId="2147483671"/>
          </pc:sldLayoutMkLst>
        </pc:sldLayoutChg>
        <pc:sldLayoutChg chg="add mod replId">
          <pc:chgData name="Gregory Block" userId="S::grblock@syr.edu::d32a72f7-a093-450a-bb36-0af1305aad11" providerId="AD" clId="Web-{27326A13-1070-41F7-9E87-D7E26A6B0101}" dt="2021-02-25T16:33:40.520" v="0"/>
          <pc:sldLayoutMkLst>
            <pc:docMk/>
            <pc:sldMasterMk cId="3040401458" sldId="2147483660"/>
            <pc:sldLayoutMk cId="3422633838" sldId="2147483672"/>
          </pc:sldLayoutMkLst>
        </pc:sldLayoutChg>
        <pc:sldLayoutChg chg="add mod replId">
          <pc:chgData name="Gregory Block" userId="S::grblock@syr.edu::d32a72f7-a093-450a-bb36-0af1305aad11" providerId="AD" clId="Web-{27326A13-1070-41F7-9E87-D7E26A6B0101}" dt="2021-02-25T16:33:40.520" v="0"/>
          <pc:sldLayoutMkLst>
            <pc:docMk/>
            <pc:sldMasterMk cId="3040401458" sldId="2147483660"/>
            <pc:sldLayoutMk cId="2832777335" sldId="2147483673"/>
          </pc:sldLayoutMkLst>
        </pc:sldLayoutChg>
        <pc:sldLayoutChg chg="add mod replId">
          <pc:chgData name="Gregory Block" userId="S::grblock@syr.edu::d32a72f7-a093-450a-bb36-0af1305aad11" providerId="AD" clId="Web-{27326A13-1070-41F7-9E87-D7E26A6B0101}" dt="2021-02-25T16:33:40.520" v="0"/>
          <pc:sldLayoutMkLst>
            <pc:docMk/>
            <pc:sldMasterMk cId="3040401458" sldId="2147483660"/>
            <pc:sldLayoutMk cId="169669384" sldId="2147483674"/>
          </pc:sldLayoutMkLst>
        </pc:sldLayoutChg>
        <pc:sldLayoutChg chg="add mod replId">
          <pc:chgData name="Gregory Block" userId="S::grblock@syr.edu::d32a72f7-a093-450a-bb36-0af1305aad11" providerId="AD" clId="Web-{27326A13-1070-41F7-9E87-D7E26A6B0101}" dt="2021-02-25T16:33:40.520" v="0"/>
          <pc:sldLayoutMkLst>
            <pc:docMk/>
            <pc:sldMasterMk cId="3040401458" sldId="2147483660"/>
            <pc:sldLayoutMk cId="1667919868" sldId="2147483675"/>
          </pc:sldLayoutMkLst>
        </pc:sldLayoutChg>
        <pc:sldLayoutChg chg="add mod replId">
          <pc:chgData name="Gregory Block" userId="S::grblock@syr.edu::d32a72f7-a093-450a-bb36-0af1305aad11" providerId="AD" clId="Web-{27326A13-1070-41F7-9E87-D7E26A6B0101}" dt="2021-02-25T16:33:40.520" v="0"/>
          <pc:sldLayoutMkLst>
            <pc:docMk/>
            <pc:sldMasterMk cId="3040401458" sldId="2147483660"/>
            <pc:sldLayoutMk cId="2865845619" sldId="2147483676"/>
          </pc:sldLayoutMkLst>
        </pc:sldLayoutChg>
        <pc:sldLayoutChg chg="add mod replId">
          <pc:chgData name="Gregory Block" userId="S::grblock@syr.edu::d32a72f7-a093-450a-bb36-0af1305aad11" providerId="AD" clId="Web-{27326A13-1070-41F7-9E87-D7E26A6B0101}" dt="2021-02-25T16:33:40.520" v="0"/>
          <pc:sldLayoutMkLst>
            <pc:docMk/>
            <pc:sldMasterMk cId="3040401458" sldId="2147483660"/>
            <pc:sldLayoutMk cId="1258674374" sldId="2147483677"/>
          </pc:sldLayoutMkLst>
        </pc:sldLayoutChg>
      </pc:sldMasterChg>
    </pc:docChg>
  </pc:docChgLst>
  <pc:docChgLst>
    <pc:chgData name="Gregory Block" userId="S::grblock@syr.edu::d32a72f7-a093-450a-bb36-0af1305aad11" providerId="AD" clId="Web-{8C7C8269-D6E0-4EDD-89AB-987E69CD6A22}"/>
    <pc:docChg chg="modSld">
      <pc:chgData name="Gregory Block" userId="S::grblock@syr.edu::d32a72f7-a093-450a-bb36-0af1305aad11" providerId="AD" clId="Web-{8C7C8269-D6E0-4EDD-89AB-987E69CD6A22}" dt="2020-09-30T16:33:19.143" v="21" actId="20577"/>
      <pc:docMkLst>
        <pc:docMk/>
      </pc:docMkLst>
      <pc:sldChg chg="modSp">
        <pc:chgData name="Gregory Block" userId="S::grblock@syr.edu::d32a72f7-a093-450a-bb36-0af1305aad11" providerId="AD" clId="Web-{8C7C8269-D6E0-4EDD-89AB-987E69CD6A22}" dt="2020-09-30T16:32:46.533" v="15" actId="20577"/>
        <pc:sldMkLst>
          <pc:docMk/>
          <pc:sldMk cId="2452617177" sldId="256"/>
        </pc:sldMkLst>
        <pc:spChg chg="mod">
          <ac:chgData name="Gregory Block" userId="S::grblock@syr.edu::d32a72f7-a093-450a-bb36-0af1305aad11" providerId="AD" clId="Web-{8C7C8269-D6E0-4EDD-89AB-987E69CD6A22}" dt="2020-09-30T16:32:46.533" v="15" actId="20577"/>
          <ac:spMkLst>
            <pc:docMk/>
            <pc:sldMk cId="2452617177" sldId="256"/>
            <ac:spMk id="2" creationId="{A11ECA64-9285-4DD2-AFB6-ABC51944442B}"/>
          </ac:spMkLst>
        </pc:spChg>
      </pc:sldChg>
      <pc:sldChg chg="modSp">
        <pc:chgData name="Gregory Block" userId="S::grblock@syr.edu::d32a72f7-a093-450a-bb36-0af1305aad11" providerId="AD" clId="Web-{8C7C8269-D6E0-4EDD-89AB-987E69CD6A22}" dt="2020-09-30T16:33:19.143" v="20" actId="20577"/>
        <pc:sldMkLst>
          <pc:docMk/>
          <pc:sldMk cId="4164619029" sldId="257"/>
        </pc:sldMkLst>
        <pc:spChg chg="mod">
          <ac:chgData name="Gregory Block" userId="S::grblock@syr.edu::d32a72f7-a093-450a-bb36-0af1305aad11" providerId="AD" clId="Web-{8C7C8269-D6E0-4EDD-89AB-987E69CD6A22}" dt="2020-09-30T16:33:19.143" v="20" actId="20577"/>
          <ac:spMkLst>
            <pc:docMk/>
            <pc:sldMk cId="4164619029" sldId="257"/>
            <ac:spMk id="2" creationId="{890C6F25-27BC-4742-933E-2B19A1F77319}"/>
          </ac:spMkLst>
        </pc:spChg>
      </pc:sldChg>
    </pc:docChg>
  </pc:docChgLst>
  <pc:docChgLst>
    <pc:chgData name="Gregory Block" userId="S::grblock@syr.edu::d32a72f7-a093-450a-bb36-0af1305aad11" providerId="AD" clId="Web-{986D1E7B-83D0-425C-8966-6CE297357ED9}"/>
    <pc:docChg chg="modSld">
      <pc:chgData name="Gregory Block" userId="S::grblock@syr.edu::d32a72f7-a093-450a-bb36-0af1305aad11" providerId="AD" clId="Web-{986D1E7B-83D0-425C-8966-6CE297357ED9}" dt="2020-10-19T16:35:54.293" v="13" actId="20577"/>
      <pc:docMkLst>
        <pc:docMk/>
      </pc:docMkLst>
      <pc:sldChg chg="modSp">
        <pc:chgData name="Gregory Block" userId="S::grblock@syr.edu::d32a72f7-a093-450a-bb36-0af1305aad11" providerId="AD" clId="Web-{986D1E7B-83D0-425C-8966-6CE297357ED9}" dt="2020-10-19T16:35:53.277" v="11" actId="20577"/>
        <pc:sldMkLst>
          <pc:docMk/>
          <pc:sldMk cId="4164619029" sldId="257"/>
        </pc:sldMkLst>
        <pc:spChg chg="mod">
          <ac:chgData name="Gregory Block" userId="S::grblock@syr.edu::d32a72f7-a093-450a-bb36-0af1305aad11" providerId="AD" clId="Web-{986D1E7B-83D0-425C-8966-6CE297357ED9}" dt="2020-10-19T16:35:53.277" v="11" actId="20577"/>
          <ac:spMkLst>
            <pc:docMk/>
            <pc:sldMk cId="4164619029" sldId="257"/>
            <ac:spMk id="2" creationId="{890C6F25-27BC-4742-933E-2B19A1F77319}"/>
          </ac:spMkLst>
        </pc:spChg>
        <pc:spChg chg="mod">
          <ac:chgData name="Gregory Block" userId="S::grblock@syr.edu::d32a72f7-a093-450a-bb36-0af1305aad11" providerId="AD" clId="Web-{986D1E7B-83D0-425C-8966-6CE297357ED9}" dt="2020-10-19T16:35:50.996" v="9" actId="20577"/>
          <ac:spMkLst>
            <pc:docMk/>
            <pc:sldMk cId="4164619029" sldId="257"/>
            <ac:spMk id="3" creationId="{9B393986-D4E2-4C99-A3E3-47ADAE0A33E9}"/>
          </ac:spMkLst>
        </pc:spChg>
      </pc:sldChg>
    </pc:docChg>
  </pc:docChgLst>
  <pc:docChgLst>
    <pc:chgData name="Gregory Block" userId="S::grblock@syr.edu::d32a72f7-a093-450a-bb36-0af1305aad11" providerId="AD" clId="Web-{87A9605F-BF47-48F2-B7FC-CC8556D8768D}"/>
    <pc:docChg chg="modSld">
      <pc:chgData name="Gregory Block" userId="S::grblock@syr.edu::d32a72f7-a093-450a-bb36-0af1305aad11" providerId="AD" clId="Web-{87A9605F-BF47-48F2-B7FC-CC8556D8768D}" dt="2020-09-29T15:57:52.966" v="19" actId="20577"/>
      <pc:docMkLst>
        <pc:docMk/>
      </pc:docMkLst>
      <pc:sldChg chg="modSp">
        <pc:chgData name="Gregory Block" userId="S::grblock@syr.edu::d32a72f7-a093-450a-bb36-0af1305aad11" providerId="AD" clId="Web-{87A9605F-BF47-48F2-B7FC-CC8556D8768D}" dt="2020-09-29T15:57:50.341" v="17" actId="20577"/>
        <pc:sldMkLst>
          <pc:docMk/>
          <pc:sldMk cId="4164619029" sldId="257"/>
        </pc:sldMkLst>
        <pc:spChg chg="mod">
          <ac:chgData name="Gregory Block" userId="S::grblock@syr.edu::d32a72f7-a093-450a-bb36-0af1305aad11" providerId="AD" clId="Web-{87A9605F-BF47-48F2-B7FC-CC8556D8768D}" dt="2020-09-29T15:57:50.341" v="17" actId="20577"/>
          <ac:spMkLst>
            <pc:docMk/>
            <pc:sldMk cId="4164619029" sldId="257"/>
            <ac:spMk id="3" creationId="{9B393986-D4E2-4C99-A3E3-47ADAE0A33E9}"/>
          </ac:spMkLst>
        </pc:spChg>
      </pc:sldChg>
    </pc:docChg>
  </pc:docChgLst>
  <pc:docChgLst>
    <pc:chgData name="Gregory Block" userId="S::grblock@syr.edu::d32a72f7-a093-450a-bb36-0af1305aad11" providerId="AD" clId="Web-{24052E55-88DB-40AB-B131-C84C08C0E8CC}"/>
    <pc:docChg chg="modSld">
      <pc:chgData name="Gregory Block" userId="S::grblock@syr.edu::d32a72f7-a093-450a-bb36-0af1305aad11" providerId="AD" clId="Web-{24052E55-88DB-40AB-B131-C84C08C0E8CC}" dt="2020-11-13T16:34:14.442" v="8" actId="20577"/>
      <pc:docMkLst>
        <pc:docMk/>
      </pc:docMkLst>
      <pc:sldChg chg="modSp">
        <pc:chgData name="Gregory Block" userId="S::grblock@syr.edu::d32a72f7-a093-450a-bb36-0af1305aad11" providerId="AD" clId="Web-{24052E55-88DB-40AB-B131-C84C08C0E8CC}" dt="2020-11-13T16:34:14.442" v="7" actId="20577"/>
        <pc:sldMkLst>
          <pc:docMk/>
          <pc:sldMk cId="4164619029" sldId="257"/>
        </pc:sldMkLst>
        <pc:spChg chg="mod">
          <ac:chgData name="Gregory Block" userId="S::grblock@syr.edu::d32a72f7-a093-450a-bb36-0af1305aad11" providerId="AD" clId="Web-{24052E55-88DB-40AB-B131-C84C08C0E8CC}" dt="2020-11-13T16:34:02.457" v="0" actId="20577"/>
          <ac:spMkLst>
            <pc:docMk/>
            <pc:sldMk cId="4164619029" sldId="257"/>
            <ac:spMk id="2" creationId="{890C6F25-27BC-4742-933E-2B19A1F77319}"/>
          </ac:spMkLst>
        </pc:spChg>
        <pc:spChg chg="mod">
          <ac:chgData name="Gregory Block" userId="S::grblock@syr.edu::d32a72f7-a093-450a-bb36-0af1305aad11" providerId="AD" clId="Web-{24052E55-88DB-40AB-B131-C84C08C0E8CC}" dt="2020-11-13T16:34:14.442" v="7" actId="20577"/>
          <ac:spMkLst>
            <pc:docMk/>
            <pc:sldMk cId="4164619029" sldId="257"/>
            <ac:spMk id="3" creationId="{9B393986-D4E2-4C99-A3E3-47ADAE0A33E9}"/>
          </ac:spMkLst>
        </pc:spChg>
      </pc:sldChg>
    </pc:docChg>
  </pc:docChgLst>
  <pc:docChgLst>
    <pc:chgData name="Gregory Block" userId="S::grblock@syr.edu::d32a72f7-a093-450a-bb36-0af1305aad11" providerId="AD" clId="Web-{6F022655-0811-4286-9A37-E150EC9BC4AF}"/>
    <pc:docChg chg="modSld">
      <pc:chgData name="Gregory Block" userId="S::grblock@syr.edu::d32a72f7-a093-450a-bb36-0af1305aad11" providerId="AD" clId="Web-{6F022655-0811-4286-9A37-E150EC9BC4AF}" dt="2020-10-19T16:28:20.511" v="1" actId="20577"/>
      <pc:docMkLst>
        <pc:docMk/>
      </pc:docMkLst>
      <pc:sldChg chg="modSp">
        <pc:chgData name="Gregory Block" userId="S::grblock@syr.edu::d32a72f7-a093-450a-bb36-0af1305aad11" providerId="AD" clId="Web-{6F022655-0811-4286-9A37-E150EC9BC4AF}" dt="2020-10-19T16:28:20.511" v="1" actId="20577"/>
        <pc:sldMkLst>
          <pc:docMk/>
          <pc:sldMk cId="4164619029" sldId="257"/>
        </pc:sldMkLst>
        <pc:spChg chg="mod">
          <ac:chgData name="Gregory Block" userId="S::grblock@syr.edu::d32a72f7-a093-450a-bb36-0af1305aad11" providerId="AD" clId="Web-{6F022655-0811-4286-9A37-E150EC9BC4AF}" dt="2020-10-19T16:28:20.511" v="1" actId="20577"/>
          <ac:spMkLst>
            <pc:docMk/>
            <pc:sldMk cId="4164619029" sldId="257"/>
            <ac:spMk id="3" creationId="{9B393986-D4E2-4C99-A3E3-47ADAE0A33E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70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90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94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2633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777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9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19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45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7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2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32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1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36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9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32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29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401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C6F25-27BC-4742-933E-2B19A1F7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IST769 - Week 7 Agenda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93986-D4E2-4C99-A3E3-47ADAE0A3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Housekeeping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Course planning – lab assignments and final</a:t>
            </a:r>
            <a:endParaRPr lang="en-US" dirty="0">
              <a:cs typeface="Calibri"/>
            </a:endParaRPr>
          </a:p>
          <a:p>
            <a:r>
              <a:rPr lang="en-US"/>
              <a:t>Course Content - </a:t>
            </a:r>
            <a:r>
              <a:rPr lang="en-US">
                <a:ea typeface="+mn-lt"/>
                <a:cs typeface="+mn-lt"/>
              </a:rPr>
              <a:t>Hadoop, </a:t>
            </a:r>
            <a:r>
              <a:rPr lang="en-US" dirty="0" err="1">
                <a:ea typeface="+mn-lt"/>
                <a:cs typeface="+mn-lt"/>
              </a:rPr>
              <a:t>Hbase</a:t>
            </a:r>
            <a:r>
              <a:rPr lang="en-US" dirty="0">
                <a:ea typeface="+mn-lt"/>
                <a:cs typeface="+mn-lt"/>
              </a:rPr>
              <a:t>, Impala</a:t>
            </a:r>
          </a:p>
          <a:p>
            <a:pPr lvl="1"/>
            <a:r>
              <a:rPr lang="en-US">
                <a:ea typeface="+mj-lt"/>
                <a:cs typeface="+mj-lt"/>
              </a:rPr>
              <a:t>Breakout</a:t>
            </a:r>
            <a:endParaRPr lang="en-US">
              <a:ea typeface="+mj-lt"/>
              <a:cs typeface="Calibri"/>
            </a:endParaRPr>
          </a:p>
          <a:p>
            <a:pPr lvl="1">
              <a:buClr>
                <a:srgbClr val="8AD0D6"/>
              </a:buClr>
            </a:pPr>
            <a:r>
              <a:rPr lang="en-US"/>
              <a:t>Week7 lab review</a:t>
            </a:r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Week 8 lab preview</a:t>
            </a:r>
            <a:endParaRPr lang="en-US"/>
          </a:p>
          <a:p>
            <a:r>
              <a:rPr lang="en-US" dirty="0">
                <a:cs typeface="Calibri"/>
              </a:rPr>
              <a:t>Recommended reading</a:t>
            </a:r>
          </a:p>
          <a:p>
            <a:pPr lvl="1"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Gupta, A., Tyagi, S., Panwar, N., Sachdeva, S., &amp; Saxena, U. (2017, October). NoSQL databases: Critical analysis and comparison. In </a:t>
            </a:r>
            <a:r>
              <a:rPr lang="en-US" i="1">
                <a:ea typeface="+mj-lt"/>
                <a:cs typeface="+mj-lt"/>
              </a:rPr>
              <a:t>2017 International Conference on Computing and Communication Technologies for Smart Nation (IC3TSN)</a:t>
            </a:r>
            <a:r>
              <a:rPr lang="en-US">
                <a:ea typeface="+mj-lt"/>
                <a:cs typeface="+mj-lt"/>
              </a:rPr>
              <a:t> (pp. 293-299). IEEE.</a:t>
            </a:r>
            <a:endParaRPr lang="en-US" dirty="0">
              <a:cs typeface="Calibri"/>
            </a:endParaRPr>
          </a:p>
          <a:p>
            <a:r>
              <a:rPr lang="en-US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416461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A955-6D82-473B-9A60-5587238A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"NoSQL"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920FE-2393-47A9-A219-FE326F6AF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"Not only" SQL</a:t>
            </a:r>
          </a:p>
          <a:p>
            <a:pPr>
              <a:buClr>
                <a:srgbClr val="8AD0D6"/>
              </a:buClr>
            </a:pPr>
            <a:r>
              <a:rPr lang="en-US" dirty="0"/>
              <a:t>Really means "not only relational" rather than "not only structured query language"</a:t>
            </a:r>
          </a:p>
          <a:p>
            <a:pPr>
              <a:buClr>
                <a:srgbClr val="8AD0D6"/>
              </a:buClr>
            </a:pPr>
            <a:r>
              <a:rPr lang="en-US" dirty="0"/>
              <a:t>Includes: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Key-value pairs (e.g. dictionaries)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Column families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Graphs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documents</a:t>
            </a:r>
          </a:p>
        </p:txBody>
      </p:sp>
    </p:spTree>
    <p:extLst>
      <p:ext uri="{BB962C8B-B14F-4D97-AF65-F5344CB8AC3E}">
        <p14:creationId xmlns:p14="http://schemas.microsoft.com/office/powerpoint/2010/main" val="134795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AF9E-A704-48C0-A4FF-A08BF20C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model</a:t>
            </a: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25BC686-E901-4DB2-ADDD-1AE4426BE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838" y="1411234"/>
            <a:ext cx="8390962" cy="419548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CF80DA-8E18-4954-A8C7-5279FB171DEB}"/>
              </a:ext>
            </a:extLst>
          </p:cNvPr>
          <p:cNvSpPr txBox="1"/>
          <p:nvPr/>
        </p:nvSpPr>
        <p:spPr>
          <a:xfrm>
            <a:off x="1155032" y="5847347"/>
            <a:ext cx="71948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Source: https://medium.com/analytics-vidhya/relational-model-vs-document-model-a71cddd6782d</a:t>
            </a:r>
          </a:p>
        </p:txBody>
      </p:sp>
    </p:spTree>
    <p:extLst>
      <p:ext uri="{BB962C8B-B14F-4D97-AF65-F5344CB8AC3E}">
        <p14:creationId xmlns:p14="http://schemas.microsoft.com/office/powerpoint/2010/main" val="82055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19AB-061F-49D8-A259-425F08E4E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Documents are...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B4037-237A-40AA-B760-93409A4E9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Nested</a:t>
            </a:r>
          </a:p>
          <a:p>
            <a:pPr>
              <a:buClr>
                <a:srgbClr val="8AD0D6"/>
              </a:buClr>
            </a:pPr>
            <a:r>
              <a:rPr lang="en-US" dirty="0"/>
              <a:t>Multiple levels</a:t>
            </a:r>
          </a:p>
          <a:p>
            <a:pPr>
              <a:buClr>
                <a:srgbClr val="8AD0D6"/>
              </a:buClr>
            </a:pPr>
            <a:r>
              <a:rPr lang="en-US" dirty="0"/>
              <a:t>Self-contained</a:t>
            </a:r>
          </a:p>
          <a:p>
            <a:pPr>
              <a:buClr>
                <a:srgbClr val="8AD0D6"/>
              </a:buClr>
            </a:pPr>
            <a:r>
              <a:rPr lang="en-US" dirty="0"/>
              <a:t>Schema not predefined</a:t>
            </a:r>
          </a:p>
          <a:p>
            <a:pPr>
              <a:buClr>
                <a:srgbClr val="8AD0D6"/>
              </a:buClr>
            </a:pPr>
            <a:r>
              <a:rPr lang="en-US" dirty="0"/>
              <a:t>Schema stored with data</a:t>
            </a:r>
          </a:p>
          <a:p>
            <a:pPr>
              <a:buClr>
                <a:srgbClr val="8AD0D6"/>
              </a:buClr>
            </a:pPr>
            <a:r>
              <a:rPr lang="en-US" dirty="0"/>
              <a:t>Usually in JSON or XML format</a:t>
            </a:r>
          </a:p>
        </p:txBody>
      </p:sp>
    </p:spTree>
    <p:extLst>
      <p:ext uri="{BB962C8B-B14F-4D97-AF65-F5344CB8AC3E}">
        <p14:creationId xmlns:p14="http://schemas.microsoft.com/office/powerpoint/2010/main" val="258484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A320-FC8E-483A-924D-68255B54F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27" y="479455"/>
            <a:ext cx="9404723" cy="1400530"/>
          </a:xfrm>
        </p:spPr>
        <p:txBody>
          <a:bodyPr/>
          <a:lstStyle/>
          <a:p>
            <a:r>
              <a:rPr lang="en-US" dirty="0"/>
              <a:t>JSON and XML examples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9B000698-9DA8-4974-8FFD-C5018386F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830" y="1491444"/>
            <a:ext cx="3748768" cy="4195481"/>
          </a:xfr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DEFB6D85-4D75-4B88-9D47-512CE9040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821" y="1491669"/>
            <a:ext cx="4815305" cy="38078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B326CA-01B1-46D8-84F9-6B6F1B13CC0F}"/>
              </a:ext>
            </a:extLst>
          </p:cNvPr>
          <p:cNvSpPr txBox="1"/>
          <p:nvPr/>
        </p:nvSpPr>
        <p:spPr>
          <a:xfrm>
            <a:off x="1556085" y="5954294"/>
            <a:ext cx="66334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http://www.json.org/example.html</a:t>
            </a:r>
          </a:p>
        </p:txBody>
      </p:sp>
    </p:spTree>
    <p:extLst>
      <p:ext uri="{BB962C8B-B14F-4D97-AF65-F5344CB8AC3E}">
        <p14:creationId xmlns:p14="http://schemas.microsoft.com/office/powerpoint/2010/main" val="87559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528A-8BD4-4176-9C10-A2E74988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Key-value pair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4A86D-D39C-4F52-8416-B04FAA6CF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Behaves like a dictionary – the key is the lookup term and the value is the "definition"</a:t>
            </a:r>
          </a:p>
          <a:p>
            <a:pPr>
              <a:buClr>
                <a:srgbClr val="8AD0D6"/>
              </a:buClr>
            </a:pPr>
            <a:r>
              <a:rPr lang="en-US" dirty="0"/>
              <a:t>Better performance than relational databases</a:t>
            </a:r>
          </a:p>
          <a:p>
            <a:pPr>
              <a:buClr>
                <a:srgbClr val="8AD0D6"/>
              </a:buClr>
            </a:pPr>
            <a:r>
              <a:rPr lang="en-US" dirty="0"/>
              <a:t>Some systems enforce a key "namespace"</a:t>
            </a:r>
          </a:p>
          <a:p>
            <a:pPr>
              <a:buClr>
                <a:srgbClr val="8AD0D6"/>
              </a:buClr>
            </a:pPr>
            <a:r>
              <a:rPr lang="en-US" dirty="0"/>
              <a:t>The value can be a complex object, such as a document</a:t>
            </a:r>
          </a:p>
          <a:p>
            <a:pPr>
              <a:buClr>
                <a:srgbClr val="8AD0D6"/>
              </a:buClr>
            </a:pPr>
            <a:r>
              <a:rPr lang="en-US" dirty="0"/>
              <a:t>The value is also schema-less</a:t>
            </a:r>
          </a:p>
        </p:txBody>
      </p:sp>
    </p:spTree>
    <p:extLst>
      <p:ext uri="{BB962C8B-B14F-4D97-AF65-F5344CB8AC3E}">
        <p14:creationId xmlns:p14="http://schemas.microsoft.com/office/powerpoint/2010/main" val="3501917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94F9-176B-493C-A90F-65992620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Key-value database example</a:t>
            </a:r>
          </a:p>
        </p:txBody>
      </p:sp>
      <p:pic>
        <p:nvPicPr>
          <p:cNvPr id="4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CD1AEFA0-9536-45EC-9783-D8FBC7E52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32" y="1151129"/>
            <a:ext cx="7836568" cy="47562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A2EB0F-3656-4196-A5EB-2196E64638D2}"/>
              </a:ext>
            </a:extLst>
          </p:cNvPr>
          <p:cNvSpPr txBox="1"/>
          <p:nvPr/>
        </p:nvSpPr>
        <p:spPr>
          <a:xfrm>
            <a:off x="1957137" y="6034505"/>
            <a:ext cx="64596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Source: https://aws.amazon.com/nosql/key-value/</a:t>
            </a:r>
          </a:p>
        </p:txBody>
      </p:sp>
    </p:spTree>
    <p:extLst>
      <p:ext uri="{BB962C8B-B14F-4D97-AF65-F5344CB8AC3E}">
        <p14:creationId xmlns:p14="http://schemas.microsoft.com/office/powerpoint/2010/main" val="4007502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CD37423C804B4C97E0D91A5CA85743" ma:contentTypeVersion="0" ma:contentTypeDescription="Create a new document." ma:contentTypeScope="" ma:versionID="4a2eb7da6b880567e0fd9b87fbf5da4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161215-BBEB-4959-A39B-B54A5B9EEE6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F42C6BE-0C7E-4798-B337-3B9F1D64E712}"/>
</file>

<file path=customXml/itemProps3.xml><?xml version="1.0" encoding="utf-8"?>
<ds:datastoreItem xmlns:ds="http://schemas.openxmlformats.org/officeDocument/2006/customXml" ds:itemID="{91348C32-0555-410E-8A04-BADD30ED77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93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</vt:lpstr>
      <vt:lpstr>IST769 - Week 7 Agenda</vt:lpstr>
      <vt:lpstr>What is "NoSQL"</vt:lpstr>
      <vt:lpstr>Document model</vt:lpstr>
      <vt:lpstr>Documents are...</vt:lpstr>
      <vt:lpstr>JSON and XML examples</vt:lpstr>
      <vt:lpstr>Key-value pair</vt:lpstr>
      <vt:lpstr>Key-value database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IST659 Data Admin Concepts and Database Management</dc:title>
  <dc:creator>Gregory Block</dc:creator>
  <cp:lastModifiedBy>Gregory Block</cp:lastModifiedBy>
  <cp:revision>140</cp:revision>
  <dcterms:created xsi:type="dcterms:W3CDTF">2020-09-28T15:04:35Z</dcterms:created>
  <dcterms:modified xsi:type="dcterms:W3CDTF">2021-02-25T21:54:19Z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0x01010047CD37423C804B4C97E0D91A5CA85743</vt:lpwstr>
  </property>
</Properties>
</file>