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60"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22613-5D5E-40BE-9B07-3E84A56ED465}" v="6" dt="2020-10-23T18:50:29.183"/>
    <p1510:client id="{0F7A7D92-BC78-4B6C-AF9A-5BDAB95BC626}" v="178" dt="2020-11-29T19:08:47.887"/>
    <p1510:client id="{1B9224FA-441D-48D1-BF6D-AAB247B0C2F8}" v="10" dt="2020-11-22T23:15:29.496"/>
    <p1510:client id="{4C1518ED-2A04-4971-AD7F-7D81C5753911}" v="12" dt="2020-10-02T21:22:06.353"/>
    <p1510:client id="{58955088-534B-4E87-87DA-2E3F7774CDD5}" v="13" dt="2021-03-04T13:48:02.393"/>
    <p1510:client id="{5F84518F-EF57-4B32-9B8B-E78BD67E71CB}" v="110" dt="2020-10-11T18:44:07.736"/>
    <p1510:client id="{6F022655-0811-4286-9A37-E150EC9BC4AF}" v="2" dt="2020-10-19T16:28:20.511"/>
    <p1510:client id="{7ADDC89E-2394-4C28-ADB8-DB7C622EEA74}" v="4" dt="2020-10-18T20:47:27.300"/>
    <p1510:client id="{87A9605F-BF47-48F2-B7FC-CC8556D8768D}" v="20" dt="2020-09-29T15:57:52.966"/>
    <p1510:client id="{8C7C8269-D6E0-4EDD-89AB-987E69CD6A22}" v="23" dt="2020-09-30T16:33:19.143"/>
    <p1510:client id="{986D1E7B-83D0-425C-8966-6CE297357ED9}" v="16" dt="2020-10-19T16:35:54.809"/>
    <p1510:client id="{B1A4A528-AEB3-4994-B488-CF2CA3057E3C}" v="1" dt="2020-10-02T21:23:54.058"/>
    <p1510:client id="{BBC369BE-F966-45B6-8D35-6D526118C2B2}" v="2" dt="2021-03-30T19:20:56.382"/>
    <p1510:client id="{CD9E8A21-AE8E-4831-AAA9-AD6A6F9F6F79}" v="6" dt="2020-10-04T18:15:47.438"/>
    <p1510:client id="{DC12DAD3-0132-4348-8C65-17F3C868591D}" v="29" dt="2021-08-31T18:47:13.561"/>
    <p1510:client id="{E315F581-5714-469B-9C23-F64306CCDB77}" v="2" dt="2021-03-30T19:26:20.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82"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Arsenault" userId="S::marsenau@syr.edu::310b5ef3-4b70-40f5-82f1-f64ab7654f41" providerId="AD" clId="Web-{7ADDC89E-2394-4C28-ADB8-DB7C622EEA74}"/>
    <pc:docChg chg="modSld">
      <pc:chgData name="Matthew Arsenault" userId="S::marsenau@syr.edu::310b5ef3-4b70-40f5-82f1-f64ab7654f41" providerId="AD" clId="Web-{7ADDC89E-2394-4C28-ADB8-DB7C622EEA74}" dt="2020-10-18T20:47:26.878" v="2" actId="20577"/>
      <pc:docMkLst>
        <pc:docMk/>
      </pc:docMkLst>
      <pc:sldChg chg="modSp">
        <pc:chgData name="Matthew Arsenault" userId="S::marsenau@syr.edu::310b5ef3-4b70-40f5-82f1-f64ab7654f41" providerId="AD" clId="Web-{7ADDC89E-2394-4C28-ADB8-DB7C622EEA74}" dt="2020-10-18T20:47:23.691" v="0" actId="20577"/>
        <pc:sldMkLst>
          <pc:docMk/>
          <pc:sldMk cId="4164619029" sldId="257"/>
        </pc:sldMkLst>
        <pc:spChg chg="mod">
          <ac:chgData name="Matthew Arsenault" userId="S::marsenau@syr.edu::310b5ef3-4b70-40f5-82f1-f64ab7654f41" providerId="AD" clId="Web-{7ADDC89E-2394-4C28-ADB8-DB7C622EEA74}" dt="2020-10-18T20:47:23.691" v="0" actId="20577"/>
          <ac:spMkLst>
            <pc:docMk/>
            <pc:sldMk cId="4164619029" sldId="257"/>
            <ac:spMk id="2" creationId="{890C6F25-27BC-4742-933E-2B19A1F77319}"/>
          </ac:spMkLst>
        </pc:spChg>
      </pc:sldChg>
    </pc:docChg>
  </pc:docChgLst>
  <pc:docChgLst>
    <pc:chgData name="Gregory Block" userId="S::grblock@syr.edu::d32a72f7-a093-450a-bb36-0af1305aad11" providerId="AD" clId="Web-{B1A4A528-AEB3-4994-B488-CF2CA3057E3C}"/>
    <pc:docChg chg="modSld">
      <pc:chgData name="Gregory Block" userId="S::grblock@syr.edu::d32a72f7-a093-450a-bb36-0af1305aad11" providerId="AD" clId="Web-{B1A4A528-AEB3-4994-B488-CF2CA3057E3C}" dt="2020-10-02T21:23:54.058" v="1" actId="20577"/>
      <pc:docMkLst>
        <pc:docMk/>
      </pc:docMkLst>
      <pc:sldChg chg="modSp">
        <pc:chgData name="Gregory Block" userId="S::grblock@syr.edu::d32a72f7-a093-450a-bb36-0af1305aad11" providerId="AD" clId="Web-{B1A4A528-AEB3-4994-B488-CF2CA3057E3C}" dt="2020-10-02T21:23:54.058" v="1" actId="20577"/>
        <pc:sldMkLst>
          <pc:docMk/>
          <pc:sldMk cId="4164619029" sldId="257"/>
        </pc:sldMkLst>
        <pc:spChg chg="mod">
          <ac:chgData name="Gregory Block" userId="S::grblock@syr.edu::d32a72f7-a093-450a-bb36-0af1305aad11" providerId="AD" clId="Web-{B1A4A528-AEB3-4994-B488-CF2CA3057E3C}" dt="2020-10-02T21:23:54.058" v="1" actId="20577"/>
          <ac:spMkLst>
            <pc:docMk/>
            <pc:sldMk cId="4164619029" sldId="257"/>
            <ac:spMk id="3" creationId="{9B393986-D4E2-4C99-A3E3-47ADAE0A33E9}"/>
          </ac:spMkLst>
        </pc:spChg>
      </pc:sldChg>
    </pc:docChg>
  </pc:docChgLst>
  <pc:docChgLst>
    <pc:chgData name="Gregory Block" userId="S::grblock@syr.edu::d32a72f7-a093-450a-bb36-0af1305aad11" providerId="AD" clId="Web-{E315F581-5714-469B-9C23-F64306CCDB77}"/>
    <pc:docChg chg="modSld">
      <pc:chgData name="Gregory Block" userId="S::grblock@syr.edu::d32a72f7-a093-450a-bb36-0af1305aad11" providerId="AD" clId="Web-{E315F581-5714-469B-9C23-F64306CCDB77}" dt="2021-03-30T19:26:20.635" v="0" actId="20577"/>
      <pc:docMkLst>
        <pc:docMk/>
      </pc:docMkLst>
      <pc:sldChg chg="modSp">
        <pc:chgData name="Gregory Block" userId="S::grblock@syr.edu::d32a72f7-a093-450a-bb36-0af1305aad11" providerId="AD" clId="Web-{E315F581-5714-469B-9C23-F64306CCDB77}" dt="2021-03-30T19:26:20.635" v="0" actId="20577"/>
        <pc:sldMkLst>
          <pc:docMk/>
          <pc:sldMk cId="4164619029" sldId="257"/>
        </pc:sldMkLst>
        <pc:spChg chg="mod">
          <ac:chgData name="Gregory Block" userId="S::grblock@syr.edu::d32a72f7-a093-450a-bb36-0af1305aad11" providerId="AD" clId="Web-{E315F581-5714-469B-9C23-F64306CCDB77}" dt="2021-03-30T19:26:20.635" v="0" actId="20577"/>
          <ac:spMkLst>
            <pc:docMk/>
            <pc:sldMk cId="4164619029" sldId="257"/>
            <ac:spMk id="2" creationId="{890C6F25-27BC-4742-933E-2B19A1F77319}"/>
          </ac:spMkLst>
        </pc:spChg>
      </pc:sldChg>
    </pc:docChg>
  </pc:docChgLst>
  <pc:docChgLst>
    <pc:chgData name="Gregory Block" userId="S::grblock@syr.edu::d32a72f7-a093-450a-bb36-0af1305aad11" providerId="AD" clId="Web-{01722613-5D5E-40BE-9B07-3E84A56ED465}"/>
    <pc:docChg chg="modSld">
      <pc:chgData name="Gregory Block" userId="S::grblock@syr.edu::d32a72f7-a093-450a-bb36-0af1305aad11" providerId="AD" clId="Web-{01722613-5D5E-40BE-9B07-3E84A56ED465}" dt="2020-10-23T18:50:29.183" v="5" actId="20577"/>
      <pc:docMkLst>
        <pc:docMk/>
      </pc:docMkLst>
      <pc:sldChg chg="modSp">
        <pc:chgData name="Gregory Block" userId="S::grblock@syr.edu::d32a72f7-a093-450a-bb36-0af1305aad11" providerId="AD" clId="Web-{01722613-5D5E-40BE-9B07-3E84A56ED465}" dt="2020-10-23T18:50:29.167" v="4" actId="20577"/>
        <pc:sldMkLst>
          <pc:docMk/>
          <pc:sldMk cId="4164619029" sldId="257"/>
        </pc:sldMkLst>
        <pc:spChg chg="mod">
          <ac:chgData name="Gregory Block" userId="S::grblock@syr.edu::d32a72f7-a093-450a-bb36-0af1305aad11" providerId="AD" clId="Web-{01722613-5D5E-40BE-9B07-3E84A56ED465}" dt="2020-10-23T18:50:29.167" v="4" actId="20577"/>
          <ac:spMkLst>
            <pc:docMk/>
            <pc:sldMk cId="4164619029" sldId="257"/>
            <ac:spMk id="3" creationId="{9B393986-D4E2-4C99-A3E3-47ADAE0A33E9}"/>
          </ac:spMkLst>
        </pc:spChg>
      </pc:sldChg>
    </pc:docChg>
  </pc:docChgLst>
  <pc:docChgLst>
    <pc:chgData name="Gregory Block" userId="S::grblock@syr.edu::d32a72f7-a093-450a-bb36-0af1305aad11" providerId="AD" clId="Web-{4C1518ED-2A04-4971-AD7F-7D81C5753911}"/>
    <pc:docChg chg="modSld">
      <pc:chgData name="Gregory Block" userId="S::grblock@syr.edu::d32a72f7-a093-450a-bb36-0af1305aad11" providerId="AD" clId="Web-{4C1518ED-2A04-4971-AD7F-7D81C5753911}" dt="2020-10-02T21:22:06.353" v="11" actId="20577"/>
      <pc:docMkLst>
        <pc:docMk/>
      </pc:docMkLst>
      <pc:sldChg chg="modSp">
        <pc:chgData name="Gregory Block" userId="S::grblock@syr.edu::d32a72f7-a093-450a-bb36-0af1305aad11" providerId="AD" clId="Web-{4C1518ED-2A04-4971-AD7F-7D81C5753911}" dt="2020-10-02T21:22:06.353" v="10" actId="20577"/>
        <pc:sldMkLst>
          <pc:docMk/>
          <pc:sldMk cId="4164619029" sldId="257"/>
        </pc:sldMkLst>
        <pc:spChg chg="mod">
          <ac:chgData name="Gregory Block" userId="S::grblock@syr.edu::d32a72f7-a093-450a-bb36-0af1305aad11" providerId="AD" clId="Web-{4C1518ED-2A04-4971-AD7F-7D81C5753911}" dt="2020-10-02T21:22:06.353" v="10" actId="20577"/>
          <ac:spMkLst>
            <pc:docMk/>
            <pc:sldMk cId="4164619029" sldId="257"/>
            <ac:spMk id="3" creationId="{9B393986-D4E2-4C99-A3E3-47ADAE0A33E9}"/>
          </ac:spMkLst>
        </pc:spChg>
      </pc:sldChg>
    </pc:docChg>
  </pc:docChgLst>
  <pc:docChgLst>
    <pc:chgData name="Gregory Block" userId="S::grblock@syr.edu::d32a72f7-a093-450a-bb36-0af1305aad11" providerId="AD" clId="Web-{58955088-534B-4E87-87DA-2E3F7774CDD5}"/>
    <pc:docChg chg="modSld addMainMaster delMainMaster">
      <pc:chgData name="Gregory Block" userId="S::grblock@syr.edu::d32a72f7-a093-450a-bb36-0af1305aad11" providerId="AD" clId="Web-{58955088-534B-4E87-87DA-2E3F7774CDD5}" dt="2021-03-04T13:48:02.393" v="12" actId="1076"/>
      <pc:docMkLst>
        <pc:docMk/>
      </pc:docMkLst>
      <pc:sldChg chg="addSp modSp mod setBg modClrScheme chgLayout">
        <pc:chgData name="Gregory Block" userId="S::grblock@syr.edu::d32a72f7-a093-450a-bb36-0af1305aad11" providerId="AD" clId="Web-{58955088-534B-4E87-87DA-2E3F7774CDD5}" dt="2021-03-04T13:47:10.376" v="1"/>
        <pc:sldMkLst>
          <pc:docMk/>
          <pc:sldMk cId="4164619029" sldId="257"/>
        </pc:sldMkLst>
        <pc:spChg chg="mod ord">
          <ac:chgData name="Gregory Block" userId="S::grblock@syr.edu::d32a72f7-a093-450a-bb36-0af1305aad11" providerId="AD" clId="Web-{58955088-534B-4E87-87DA-2E3F7774CDD5}" dt="2021-03-04T13:47:10.376" v="1"/>
          <ac:spMkLst>
            <pc:docMk/>
            <pc:sldMk cId="4164619029" sldId="257"/>
            <ac:spMk id="2" creationId="{890C6F25-27BC-4742-933E-2B19A1F77319}"/>
          </ac:spMkLst>
        </pc:spChg>
        <pc:spChg chg="mod ord">
          <ac:chgData name="Gregory Block" userId="S::grblock@syr.edu::d32a72f7-a093-450a-bb36-0af1305aad11" providerId="AD" clId="Web-{58955088-534B-4E87-87DA-2E3F7774CDD5}" dt="2021-03-04T13:47:10.376" v="1"/>
          <ac:spMkLst>
            <pc:docMk/>
            <pc:sldMk cId="4164619029" sldId="257"/>
            <ac:spMk id="3" creationId="{9B393986-D4E2-4C99-A3E3-47ADAE0A33E9}"/>
          </ac:spMkLst>
        </pc:spChg>
        <pc:spChg chg="add">
          <ac:chgData name="Gregory Block" userId="S::grblock@syr.edu::d32a72f7-a093-450a-bb36-0af1305aad11" providerId="AD" clId="Web-{58955088-534B-4E87-87DA-2E3F7774CDD5}" dt="2021-03-04T13:47:10.376" v="1"/>
          <ac:spMkLst>
            <pc:docMk/>
            <pc:sldMk cId="4164619029" sldId="257"/>
            <ac:spMk id="8" creationId="{923E8915-D2AA-4327-A45A-972C3CA9574B}"/>
          </ac:spMkLst>
        </pc:spChg>
        <pc:spChg chg="add">
          <ac:chgData name="Gregory Block" userId="S::grblock@syr.edu::d32a72f7-a093-450a-bb36-0af1305aad11" providerId="AD" clId="Web-{58955088-534B-4E87-87DA-2E3F7774CDD5}" dt="2021-03-04T13:47:10.376" v="1"/>
          <ac:spMkLst>
            <pc:docMk/>
            <pc:sldMk cId="4164619029" sldId="257"/>
            <ac:spMk id="10" creationId="{8302FC3C-9804-4950-B721-5FD704BA6065}"/>
          </ac:spMkLst>
        </pc:spChg>
        <pc:spChg chg="add">
          <ac:chgData name="Gregory Block" userId="S::grblock@syr.edu::d32a72f7-a093-450a-bb36-0af1305aad11" providerId="AD" clId="Web-{58955088-534B-4E87-87DA-2E3F7774CDD5}" dt="2021-03-04T13:47:10.376" v="1"/>
          <ac:spMkLst>
            <pc:docMk/>
            <pc:sldMk cId="4164619029" sldId="257"/>
            <ac:spMk id="16" creationId="{F3798573-F27B-47EB-8EA4-7EE34954C2D6}"/>
          </ac:spMkLst>
        </pc:spChg>
        <pc:picChg chg="add">
          <ac:chgData name="Gregory Block" userId="S::grblock@syr.edu::d32a72f7-a093-450a-bb36-0af1305aad11" providerId="AD" clId="Web-{58955088-534B-4E87-87DA-2E3F7774CDD5}" dt="2021-03-04T13:47:10.376" v="1"/>
          <ac:picMkLst>
            <pc:docMk/>
            <pc:sldMk cId="4164619029" sldId="257"/>
            <ac:picMk id="14" creationId="{3BC6EBB2-9BDC-4075-BA6B-43A9FBF9C86C}"/>
          </ac:picMkLst>
        </pc:picChg>
        <pc:cxnChg chg="add">
          <ac:chgData name="Gregory Block" userId="S::grblock@syr.edu::d32a72f7-a093-450a-bb36-0af1305aad11" providerId="AD" clId="Web-{58955088-534B-4E87-87DA-2E3F7774CDD5}" dt="2021-03-04T13:47:10.376" v="1"/>
          <ac:cxnSpMkLst>
            <pc:docMk/>
            <pc:sldMk cId="4164619029" sldId="257"/>
            <ac:cxnSpMk id="12" creationId="{6B9695BD-ECF6-49CA-8877-8C493193C65D}"/>
          </ac:cxnSpMkLst>
        </pc:cxnChg>
      </pc:sldChg>
      <pc:sldChg chg="modSp mod modClrScheme chgLayout">
        <pc:chgData name="Gregory Block" userId="S::grblock@syr.edu::d32a72f7-a093-450a-bb36-0af1305aad11" providerId="AD" clId="Web-{58955088-534B-4E87-87DA-2E3F7774CDD5}" dt="2021-03-04T13:47:06.892" v="0"/>
        <pc:sldMkLst>
          <pc:docMk/>
          <pc:sldMk cId="1561440504" sldId="258"/>
        </pc:sldMkLst>
        <pc:spChg chg="mod ord">
          <ac:chgData name="Gregory Block" userId="S::grblock@syr.edu::d32a72f7-a093-450a-bb36-0af1305aad11" providerId="AD" clId="Web-{58955088-534B-4E87-87DA-2E3F7774CDD5}" dt="2021-03-04T13:47:06.892" v="0"/>
          <ac:spMkLst>
            <pc:docMk/>
            <pc:sldMk cId="1561440504" sldId="258"/>
            <ac:spMk id="2" creationId="{7E7C765B-5C2F-467C-8B22-B4DC89B95383}"/>
          </ac:spMkLst>
        </pc:spChg>
        <pc:spChg chg="mod ord">
          <ac:chgData name="Gregory Block" userId="S::grblock@syr.edu::d32a72f7-a093-450a-bb36-0af1305aad11" providerId="AD" clId="Web-{58955088-534B-4E87-87DA-2E3F7774CDD5}" dt="2021-03-04T13:47:06.892" v="0"/>
          <ac:spMkLst>
            <pc:docMk/>
            <pc:sldMk cId="1561440504" sldId="258"/>
            <ac:spMk id="3" creationId="{5857C046-0E02-435D-A475-F30C3409A78A}"/>
          </ac:spMkLst>
        </pc:spChg>
      </pc:sldChg>
      <pc:sldChg chg="modSp mod modClrScheme chgLayout">
        <pc:chgData name="Gregory Block" userId="S::grblock@syr.edu::d32a72f7-a093-450a-bb36-0af1305aad11" providerId="AD" clId="Web-{58955088-534B-4E87-87DA-2E3F7774CDD5}" dt="2021-03-04T13:47:06.892" v="0"/>
        <pc:sldMkLst>
          <pc:docMk/>
          <pc:sldMk cId="609712757" sldId="259"/>
        </pc:sldMkLst>
        <pc:spChg chg="mod ord">
          <ac:chgData name="Gregory Block" userId="S::grblock@syr.edu::d32a72f7-a093-450a-bb36-0af1305aad11" providerId="AD" clId="Web-{58955088-534B-4E87-87DA-2E3F7774CDD5}" dt="2021-03-04T13:47:06.892" v="0"/>
          <ac:spMkLst>
            <pc:docMk/>
            <pc:sldMk cId="609712757" sldId="259"/>
            <ac:spMk id="2" creationId="{FFA2A5DF-66D9-46F2-A8B6-E1F0483481F1}"/>
          </ac:spMkLst>
        </pc:spChg>
        <pc:spChg chg="mod ord">
          <ac:chgData name="Gregory Block" userId="S::grblock@syr.edu::d32a72f7-a093-450a-bb36-0af1305aad11" providerId="AD" clId="Web-{58955088-534B-4E87-87DA-2E3F7774CDD5}" dt="2021-03-04T13:47:06.892" v="0"/>
          <ac:spMkLst>
            <pc:docMk/>
            <pc:sldMk cId="609712757" sldId="259"/>
            <ac:spMk id="3" creationId="{3B3AB5EE-3F89-450C-8867-26BC0FDA014A}"/>
          </ac:spMkLst>
        </pc:spChg>
      </pc:sldChg>
      <pc:sldChg chg="modSp mod modClrScheme chgLayout">
        <pc:chgData name="Gregory Block" userId="S::grblock@syr.edu::d32a72f7-a093-450a-bb36-0af1305aad11" providerId="AD" clId="Web-{58955088-534B-4E87-87DA-2E3F7774CDD5}" dt="2021-03-04T13:48:02.393" v="12" actId="1076"/>
        <pc:sldMkLst>
          <pc:docMk/>
          <pc:sldMk cId="511258251" sldId="260"/>
        </pc:sldMkLst>
        <pc:spChg chg="mod ord">
          <ac:chgData name="Gregory Block" userId="S::grblock@syr.edu::d32a72f7-a093-450a-bb36-0af1305aad11" providerId="AD" clId="Web-{58955088-534B-4E87-87DA-2E3F7774CDD5}" dt="2021-03-04T13:47:06.892" v="0"/>
          <ac:spMkLst>
            <pc:docMk/>
            <pc:sldMk cId="511258251" sldId="260"/>
            <ac:spMk id="2" creationId="{15826DDF-3A59-4A43-A493-44BAF3D4696C}"/>
          </ac:spMkLst>
        </pc:spChg>
        <pc:spChg chg="mod">
          <ac:chgData name="Gregory Block" userId="S::grblock@syr.edu::d32a72f7-a093-450a-bb36-0af1305aad11" providerId="AD" clId="Web-{58955088-534B-4E87-87DA-2E3F7774CDD5}" dt="2021-03-04T13:47:38.174" v="6" actId="1076"/>
          <ac:spMkLst>
            <pc:docMk/>
            <pc:sldMk cId="511258251" sldId="260"/>
            <ac:spMk id="6" creationId="{7F7A6414-A0ED-461A-B364-8E60ABFD3012}"/>
          </ac:spMkLst>
        </pc:spChg>
        <pc:spChg chg="mod">
          <ac:chgData name="Gregory Block" userId="S::grblock@syr.edu::d32a72f7-a093-450a-bb36-0af1305aad11" providerId="AD" clId="Web-{58955088-534B-4E87-87DA-2E3F7774CDD5}" dt="2021-03-04T13:48:02.393" v="12" actId="1076"/>
          <ac:spMkLst>
            <pc:docMk/>
            <pc:sldMk cId="511258251" sldId="260"/>
            <ac:spMk id="7" creationId="{5D6C38A3-75FC-4C9E-B84D-4D8131896505}"/>
          </ac:spMkLst>
        </pc:spChg>
        <pc:picChg chg="mod ord">
          <ac:chgData name="Gregory Block" userId="S::grblock@syr.edu::d32a72f7-a093-450a-bb36-0af1305aad11" providerId="AD" clId="Web-{58955088-534B-4E87-87DA-2E3F7774CDD5}" dt="2021-03-04T13:47:18.986" v="2" actId="1076"/>
          <ac:picMkLst>
            <pc:docMk/>
            <pc:sldMk cId="511258251" sldId="260"/>
            <ac:picMk id="4" creationId="{94B07C18-8D06-45EE-B09E-C3443D54FD96}"/>
          </ac:picMkLst>
        </pc:picChg>
      </pc:sldChg>
      <pc:sldMasterChg chg="del delSldLayout">
        <pc:chgData name="Gregory Block" userId="S::grblock@syr.edu::d32a72f7-a093-450a-bb36-0af1305aad11" providerId="AD" clId="Web-{58955088-534B-4E87-87DA-2E3F7774CDD5}" dt="2021-03-04T13:47:06.892" v="0"/>
        <pc:sldMasterMkLst>
          <pc:docMk/>
          <pc:sldMasterMk cId="2720377141" sldId="2147483648"/>
        </pc:sldMasterMkLst>
        <pc:sldLayoutChg chg="del">
          <pc:chgData name="Gregory Block" userId="S::grblock@syr.edu::d32a72f7-a093-450a-bb36-0af1305aad11" providerId="AD" clId="Web-{58955088-534B-4E87-87DA-2E3F7774CDD5}" dt="2021-03-04T13:47:06.892" v="0"/>
          <pc:sldLayoutMkLst>
            <pc:docMk/>
            <pc:sldMasterMk cId="2720377141" sldId="2147483648"/>
            <pc:sldLayoutMk cId="3637346323" sldId="2147483649"/>
          </pc:sldLayoutMkLst>
        </pc:sldLayoutChg>
        <pc:sldLayoutChg chg="del">
          <pc:chgData name="Gregory Block" userId="S::grblock@syr.edu::d32a72f7-a093-450a-bb36-0af1305aad11" providerId="AD" clId="Web-{58955088-534B-4E87-87DA-2E3F7774CDD5}" dt="2021-03-04T13:47:06.892" v="0"/>
          <pc:sldLayoutMkLst>
            <pc:docMk/>
            <pc:sldMasterMk cId="2720377141" sldId="2147483648"/>
            <pc:sldLayoutMk cId="97120574" sldId="2147483650"/>
          </pc:sldLayoutMkLst>
        </pc:sldLayoutChg>
        <pc:sldLayoutChg chg="del">
          <pc:chgData name="Gregory Block" userId="S::grblock@syr.edu::d32a72f7-a093-450a-bb36-0af1305aad11" providerId="AD" clId="Web-{58955088-534B-4E87-87DA-2E3F7774CDD5}" dt="2021-03-04T13:47:06.892" v="0"/>
          <pc:sldLayoutMkLst>
            <pc:docMk/>
            <pc:sldMasterMk cId="2720377141" sldId="2147483648"/>
            <pc:sldLayoutMk cId="2701084104" sldId="2147483651"/>
          </pc:sldLayoutMkLst>
        </pc:sldLayoutChg>
        <pc:sldLayoutChg chg="del">
          <pc:chgData name="Gregory Block" userId="S::grblock@syr.edu::d32a72f7-a093-450a-bb36-0af1305aad11" providerId="AD" clId="Web-{58955088-534B-4E87-87DA-2E3F7774CDD5}" dt="2021-03-04T13:47:06.892" v="0"/>
          <pc:sldLayoutMkLst>
            <pc:docMk/>
            <pc:sldMasterMk cId="2720377141" sldId="2147483648"/>
            <pc:sldLayoutMk cId="205213607" sldId="2147483652"/>
          </pc:sldLayoutMkLst>
        </pc:sldLayoutChg>
        <pc:sldLayoutChg chg="del">
          <pc:chgData name="Gregory Block" userId="S::grblock@syr.edu::d32a72f7-a093-450a-bb36-0af1305aad11" providerId="AD" clId="Web-{58955088-534B-4E87-87DA-2E3F7774CDD5}" dt="2021-03-04T13:47:06.892" v="0"/>
          <pc:sldLayoutMkLst>
            <pc:docMk/>
            <pc:sldMasterMk cId="2720377141" sldId="2147483648"/>
            <pc:sldLayoutMk cId="1664030671" sldId="2147483653"/>
          </pc:sldLayoutMkLst>
        </pc:sldLayoutChg>
        <pc:sldLayoutChg chg="del">
          <pc:chgData name="Gregory Block" userId="S::grblock@syr.edu::d32a72f7-a093-450a-bb36-0af1305aad11" providerId="AD" clId="Web-{58955088-534B-4E87-87DA-2E3F7774CDD5}" dt="2021-03-04T13:47:06.892" v="0"/>
          <pc:sldLayoutMkLst>
            <pc:docMk/>
            <pc:sldMasterMk cId="2720377141" sldId="2147483648"/>
            <pc:sldLayoutMk cId="521429027" sldId="2147483654"/>
          </pc:sldLayoutMkLst>
        </pc:sldLayoutChg>
        <pc:sldLayoutChg chg="del">
          <pc:chgData name="Gregory Block" userId="S::grblock@syr.edu::d32a72f7-a093-450a-bb36-0af1305aad11" providerId="AD" clId="Web-{58955088-534B-4E87-87DA-2E3F7774CDD5}" dt="2021-03-04T13:47:06.892" v="0"/>
          <pc:sldLayoutMkLst>
            <pc:docMk/>
            <pc:sldMasterMk cId="2720377141" sldId="2147483648"/>
            <pc:sldLayoutMk cId="2241156776" sldId="2147483655"/>
          </pc:sldLayoutMkLst>
        </pc:sldLayoutChg>
        <pc:sldLayoutChg chg="del">
          <pc:chgData name="Gregory Block" userId="S::grblock@syr.edu::d32a72f7-a093-450a-bb36-0af1305aad11" providerId="AD" clId="Web-{58955088-534B-4E87-87DA-2E3F7774CDD5}" dt="2021-03-04T13:47:06.892" v="0"/>
          <pc:sldLayoutMkLst>
            <pc:docMk/>
            <pc:sldMasterMk cId="2720377141" sldId="2147483648"/>
            <pc:sldLayoutMk cId="558026885" sldId="2147483656"/>
          </pc:sldLayoutMkLst>
        </pc:sldLayoutChg>
        <pc:sldLayoutChg chg="del">
          <pc:chgData name="Gregory Block" userId="S::grblock@syr.edu::d32a72f7-a093-450a-bb36-0af1305aad11" providerId="AD" clId="Web-{58955088-534B-4E87-87DA-2E3F7774CDD5}" dt="2021-03-04T13:47:06.892" v="0"/>
          <pc:sldLayoutMkLst>
            <pc:docMk/>
            <pc:sldMasterMk cId="2720377141" sldId="2147483648"/>
            <pc:sldLayoutMk cId="4146018833" sldId="2147483657"/>
          </pc:sldLayoutMkLst>
        </pc:sldLayoutChg>
        <pc:sldLayoutChg chg="del">
          <pc:chgData name="Gregory Block" userId="S::grblock@syr.edu::d32a72f7-a093-450a-bb36-0af1305aad11" providerId="AD" clId="Web-{58955088-534B-4E87-87DA-2E3F7774CDD5}" dt="2021-03-04T13:47:06.892" v="0"/>
          <pc:sldLayoutMkLst>
            <pc:docMk/>
            <pc:sldMasterMk cId="2720377141" sldId="2147483648"/>
            <pc:sldLayoutMk cId="3501610371" sldId="2147483658"/>
          </pc:sldLayoutMkLst>
        </pc:sldLayoutChg>
        <pc:sldLayoutChg chg="del">
          <pc:chgData name="Gregory Block" userId="S::grblock@syr.edu::d32a72f7-a093-450a-bb36-0af1305aad11" providerId="AD" clId="Web-{58955088-534B-4E87-87DA-2E3F7774CDD5}" dt="2021-03-04T13:47:06.892" v="0"/>
          <pc:sldLayoutMkLst>
            <pc:docMk/>
            <pc:sldMasterMk cId="2720377141" sldId="2147483648"/>
            <pc:sldLayoutMk cId="358441442" sldId="2147483659"/>
          </pc:sldLayoutMkLst>
        </pc:sldLayoutChg>
      </pc:sldMasterChg>
      <pc:sldMasterChg chg="add addSldLayout modSldLayout">
        <pc:chgData name="Gregory Block" userId="S::grblock@syr.edu::d32a72f7-a093-450a-bb36-0af1305aad11" providerId="AD" clId="Web-{58955088-534B-4E87-87DA-2E3F7774CDD5}" dt="2021-03-04T13:47:06.892" v="0"/>
        <pc:sldMasterMkLst>
          <pc:docMk/>
          <pc:sldMasterMk cId="2976822539" sldId="2147483660"/>
        </pc:sldMasterMkLst>
        <pc:sldLayoutChg chg="add mod replId">
          <pc:chgData name="Gregory Block" userId="S::grblock@syr.edu::d32a72f7-a093-450a-bb36-0af1305aad11" providerId="AD" clId="Web-{58955088-534B-4E87-87DA-2E3F7774CDD5}" dt="2021-03-04T13:47:06.892" v="0"/>
          <pc:sldLayoutMkLst>
            <pc:docMk/>
            <pc:sldMasterMk cId="2976822539" sldId="2147483660"/>
            <pc:sldLayoutMk cId="1660670373" sldId="2147483661"/>
          </pc:sldLayoutMkLst>
        </pc:sldLayoutChg>
        <pc:sldLayoutChg chg="add mod replId">
          <pc:chgData name="Gregory Block" userId="S::grblock@syr.edu::d32a72f7-a093-450a-bb36-0af1305aad11" providerId="AD" clId="Web-{58955088-534B-4E87-87DA-2E3F7774CDD5}" dt="2021-03-04T13:47:06.892" v="0"/>
          <pc:sldLayoutMkLst>
            <pc:docMk/>
            <pc:sldMasterMk cId="2976822539" sldId="2147483660"/>
            <pc:sldLayoutMk cId="4122132080" sldId="2147483662"/>
          </pc:sldLayoutMkLst>
        </pc:sldLayoutChg>
        <pc:sldLayoutChg chg="add mod replId">
          <pc:chgData name="Gregory Block" userId="S::grblock@syr.edu::d32a72f7-a093-450a-bb36-0af1305aad11" providerId="AD" clId="Web-{58955088-534B-4E87-87DA-2E3F7774CDD5}" dt="2021-03-04T13:47:06.892" v="0"/>
          <pc:sldLayoutMkLst>
            <pc:docMk/>
            <pc:sldMasterMk cId="2976822539" sldId="2147483660"/>
            <pc:sldLayoutMk cId="3532590997" sldId="2147483663"/>
          </pc:sldLayoutMkLst>
        </pc:sldLayoutChg>
        <pc:sldLayoutChg chg="add mod replId">
          <pc:chgData name="Gregory Block" userId="S::grblock@syr.edu::d32a72f7-a093-450a-bb36-0af1305aad11" providerId="AD" clId="Web-{58955088-534B-4E87-87DA-2E3F7774CDD5}" dt="2021-03-04T13:47:06.892" v="0"/>
          <pc:sldLayoutMkLst>
            <pc:docMk/>
            <pc:sldMasterMk cId="2976822539" sldId="2147483660"/>
            <pc:sldLayoutMk cId="3448178998" sldId="2147483664"/>
          </pc:sldLayoutMkLst>
        </pc:sldLayoutChg>
        <pc:sldLayoutChg chg="add mod replId">
          <pc:chgData name="Gregory Block" userId="S::grblock@syr.edu::d32a72f7-a093-450a-bb36-0af1305aad11" providerId="AD" clId="Web-{58955088-534B-4E87-87DA-2E3F7774CDD5}" dt="2021-03-04T13:47:06.892" v="0"/>
          <pc:sldLayoutMkLst>
            <pc:docMk/>
            <pc:sldMasterMk cId="2976822539" sldId="2147483660"/>
            <pc:sldLayoutMk cId="237835097" sldId="2147483665"/>
          </pc:sldLayoutMkLst>
        </pc:sldLayoutChg>
        <pc:sldLayoutChg chg="add mod replId">
          <pc:chgData name="Gregory Block" userId="S::grblock@syr.edu::d32a72f7-a093-450a-bb36-0af1305aad11" providerId="AD" clId="Web-{58955088-534B-4E87-87DA-2E3F7774CDD5}" dt="2021-03-04T13:47:06.892" v="0"/>
          <pc:sldLayoutMkLst>
            <pc:docMk/>
            <pc:sldMasterMk cId="2976822539" sldId="2147483660"/>
            <pc:sldLayoutMk cId="34959068" sldId="2147483666"/>
          </pc:sldLayoutMkLst>
        </pc:sldLayoutChg>
        <pc:sldLayoutChg chg="add mod replId">
          <pc:chgData name="Gregory Block" userId="S::grblock@syr.edu::d32a72f7-a093-450a-bb36-0af1305aad11" providerId="AD" clId="Web-{58955088-534B-4E87-87DA-2E3F7774CDD5}" dt="2021-03-04T13:47:06.892" v="0"/>
          <pc:sldLayoutMkLst>
            <pc:docMk/>
            <pc:sldMasterMk cId="2976822539" sldId="2147483660"/>
            <pc:sldLayoutMk cId="3648162981" sldId="2147483667"/>
          </pc:sldLayoutMkLst>
        </pc:sldLayoutChg>
        <pc:sldLayoutChg chg="add mod replId">
          <pc:chgData name="Gregory Block" userId="S::grblock@syr.edu::d32a72f7-a093-450a-bb36-0af1305aad11" providerId="AD" clId="Web-{58955088-534B-4E87-87DA-2E3F7774CDD5}" dt="2021-03-04T13:47:06.892" v="0"/>
          <pc:sldLayoutMkLst>
            <pc:docMk/>
            <pc:sldMasterMk cId="2976822539" sldId="2147483660"/>
            <pc:sldLayoutMk cId="3723991049" sldId="2147483668"/>
          </pc:sldLayoutMkLst>
        </pc:sldLayoutChg>
        <pc:sldLayoutChg chg="add mod replId">
          <pc:chgData name="Gregory Block" userId="S::grblock@syr.edu::d32a72f7-a093-450a-bb36-0af1305aad11" providerId="AD" clId="Web-{58955088-534B-4E87-87DA-2E3F7774CDD5}" dt="2021-03-04T13:47:06.892" v="0"/>
          <pc:sldLayoutMkLst>
            <pc:docMk/>
            <pc:sldMasterMk cId="2976822539" sldId="2147483660"/>
            <pc:sldLayoutMk cId="499454837" sldId="2147483669"/>
          </pc:sldLayoutMkLst>
        </pc:sldLayoutChg>
        <pc:sldLayoutChg chg="add mod replId">
          <pc:chgData name="Gregory Block" userId="S::grblock@syr.edu::d32a72f7-a093-450a-bb36-0af1305aad11" providerId="AD" clId="Web-{58955088-534B-4E87-87DA-2E3F7774CDD5}" dt="2021-03-04T13:47:06.892" v="0"/>
          <pc:sldLayoutMkLst>
            <pc:docMk/>
            <pc:sldMasterMk cId="2976822539" sldId="2147483660"/>
            <pc:sldLayoutMk cId="1035894853" sldId="2147483670"/>
          </pc:sldLayoutMkLst>
        </pc:sldLayoutChg>
        <pc:sldLayoutChg chg="add mod replId">
          <pc:chgData name="Gregory Block" userId="S::grblock@syr.edu::d32a72f7-a093-450a-bb36-0af1305aad11" providerId="AD" clId="Web-{58955088-534B-4E87-87DA-2E3F7774CDD5}" dt="2021-03-04T13:47:06.892" v="0"/>
          <pc:sldLayoutMkLst>
            <pc:docMk/>
            <pc:sldMasterMk cId="2976822539" sldId="2147483660"/>
            <pc:sldLayoutMk cId="4048832314" sldId="2147483671"/>
          </pc:sldLayoutMkLst>
        </pc:sldLayoutChg>
        <pc:sldLayoutChg chg="add mod replId">
          <pc:chgData name="Gregory Block" userId="S::grblock@syr.edu::d32a72f7-a093-450a-bb36-0af1305aad11" providerId="AD" clId="Web-{58955088-534B-4E87-87DA-2E3F7774CDD5}" dt="2021-03-04T13:47:06.892" v="0"/>
          <pc:sldLayoutMkLst>
            <pc:docMk/>
            <pc:sldMasterMk cId="2976822539" sldId="2147483660"/>
            <pc:sldLayoutMk cId="2550370586" sldId="2147483672"/>
          </pc:sldLayoutMkLst>
        </pc:sldLayoutChg>
        <pc:sldLayoutChg chg="add mod replId">
          <pc:chgData name="Gregory Block" userId="S::grblock@syr.edu::d32a72f7-a093-450a-bb36-0af1305aad11" providerId="AD" clId="Web-{58955088-534B-4E87-87DA-2E3F7774CDD5}" dt="2021-03-04T13:47:06.892" v="0"/>
          <pc:sldLayoutMkLst>
            <pc:docMk/>
            <pc:sldMasterMk cId="2976822539" sldId="2147483660"/>
            <pc:sldLayoutMk cId="2529769717" sldId="2147483673"/>
          </pc:sldLayoutMkLst>
        </pc:sldLayoutChg>
        <pc:sldLayoutChg chg="add mod replId">
          <pc:chgData name="Gregory Block" userId="S::grblock@syr.edu::d32a72f7-a093-450a-bb36-0af1305aad11" providerId="AD" clId="Web-{58955088-534B-4E87-87DA-2E3F7774CDD5}" dt="2021-03-04T13:47:06.892" v="0"/>
          <pc:sldLayoutMkLst>
            <pc:docMk/>
            <pc:sldMasterMk cId="2976822539" sldId="2147483660"/>
            <pc:sldLayoutMk cId="3711446323" sldId="2147483674"/>
          </pc:sldLayoutMkLst>
        </pc:sldLayoutChg>
        <pc:sldLayoutChg chg="add mod replId">
          <pc:chgData name="Gregory Block" userId="S::grblock@syr.edu::d32a72f7-a093-450a-bb36-0af1305aad11" providerId="AD" clId="Web-{58955088-534B-4E87-87DA-2E3F7774CDD5}" dt="2021-03-04T13:47:06.892" v="0"/>
          <pc:sldLayoutMkLst>
            <pc:docMk/>
            <pc:sldMasterMk cId="2976822539" sldId="2147483660"/>
            <pc:sldLayoutMk cId="2467912835" sldId="2147483675"/>
          </pc:sldLayoutMkLst>
        </pc:sldLayoutChg>
        <pc:sldLayoutChg chg="add mod replId">
          <pc:chgData name="Gregory Block" userId="S::grblock@syr.edu::d32a72f7-a093-450a-bb36-0af1305aad11" providerId="AD" clId="Web-{58955088-534B-4E87-87DA-2E3F7774CDD5}" dt="2021-03-04T13:47:06.892" v="0"/>
          <pc:sldLayoutMkLst>
            <pc:docMk/>
            <pc:sldMasterMk cId="2976822539" sldId="2147483660"/>
            <pc:sldLayoutMk cId="480136847" sldId="2147483676"/>
          </pc:sldLayoutMkLst>
        </pc:sldLayoutChg>
        <pc:sldLayoutChg chg="add mod replId">
          <pc:chgData name="Gregory Block" userId="S::grblock@syr.edu::d32a72f7-a093-450a-bb36-0af1305aad11" providerId="AD" clId="Web-{58955088-534B-4E87-87DA-2E3F7774CDD5}" dt="2021-03-04T13:47:06.892" v="0"/>
          <pc:sldLayoutMkLst>
            <pc:docMk/>
            <pc:sldMasterMk cId="2976822539" sldId="2147483660"/>
            <pc:sldLayoutMk cId="3950577874" sldId="2147483677"/>
          </pc:sldLayoutMkLst>
        </pc:sldLayoutChg>
      </pc:sldMasterChg>
    </pc:docChg>
  </pc:docChgLst>
  <pc:docChgLst>
    <pc:chgData name="Gregory Block" userId="S::grblock@syr.edu::d32a72f7-a093-450a-bb36-0af1305aad11" providerId="AD" clId="Web-{0F7A7D92-BC78-4B6C-AF9A-5BDAB95BC626}"/>
    <pc:docChg chg="addSld delSld modSld">
      <pc:chgData name="Gregory Block" userId="S::grblock@syr.edu::d32a72f7-a093-450a-bb36-0af1305aad11" providerId="AD" clId="Web-{0F7A7D92-BC78-4B6C-AF9A-5BDAB95BC626}" dt="2020-11-29T19:08:47.887" v="176" actId="20577"/>
      <pc:docMkLst>
        <pc:docMk/>
      </pc:docMkLst>
      <pc:sldChg chg="del">
        <pc:chgData name="Gregory Block" userId="S::grblock@syr.edu::d32a72f7-a093-450a-bb36-0af1305aad11" providerId="AD" clId="Web-{0F7A7D92-BC78-4B6C-AF9A-5BDAB95BC626}" dt="2020-11-29T19:03:05.383" v="0"/>
        <pc:sldMkLst>
          <pc:docMk/>
          <pc:sldMk cId="2452617177" sldId="256"/>
        </pc:sldMkLst>
      </pc:sldChg>
      <pc:sldChg chg="modSp">
        <pc:chgData name="Gregory Block" userId="S::grblock@syr.edu::d32a72f7-a093-450a-bb36-0af1305aad11" providerId="AD" clId="Web-{0F7A7D92-BC78-4B6C-AF9A-5BDAB95BC626}" dt="2020-11-29T19:04:20.856" v="83" actId="20577"/>
        <pc:sldMkLst>
          <pc:docMk/>
          <pc:sldMk cId="4164619029" sldId="257"/>
        </pc:sldMkLst>
        <pc:spChg chg="mod">
          <ac:chgData name="Gregory Block" userId="S::grblock@syr.edu::d32a72f7-a093-450a-bb36-0af1305aad11" providerId="AD" clId="Web-{0F7A7D92-BC78-4B6C-AF9A-5BDAB95BC626}" dt="2020-11-29T19:03:10.727" v="1" actId="20577"/>
          <ac:spMkLst>
            <pc:docMk/>
            <pc:sldMk cId="4164619029" sldId="257"/>
            <ac:spMk id="2" creationId="{890C6F25-27BC-4742-933E-2B19A1F77319}"/>
          </ac:spMkLst>
        </pc:spChg>
        <pc:spChg chg="mod">
          <ac:chgData name="Gregory Block" userId="S::grblock@syr.edu::d32a72f7-a093-450a-bb36-0af1305aad11" providerId="AD" clId="Web-{0F7A7D92-BC78-4B6C-AF9A-5BDAB95BC626}" dt="2020-11-29T19:04:20.856" v="83" actId="20577"/>
          <ac:spMkLst>
            <pc:docMk/>
            <pc:sldMk cId="4164619029" sldId="257"/>
            <ac:spMk id="3" creationId="{9B393986-D4E2-4C99-A3E3-47ADAE0A33E9}"/>
          </ac:spMkLst>
        </pc:spChg>
      </pc:sldChg>
      <pc:sldChg chg="modSp new">
        <pc:chgData name="Gregory Block" userId="S::grblock@syr.edu::d32a72f7-a093-450a-bb36-0af1305aad11" providerId="AD" clId="Web-{0F7A7D92-BC78-4B6C-AF9A-5BDAB95BC626}" dt="2020-11-29T19:04:35.419" v="98" actId="20577"/>
        <pc:sldMkLst>
          <pc:docMk/>
          <pc:sldMk cId="1561440504" sldId="258"/>
        </pc:sldMkLst>
        <pc:spChg chg="mod">
          <ac:chgData name="Gregory Block" userId="S::grblock@syr.edu::d32a72f7-a093-450a-bb36-0af1305aad11" providerId="AD" clId="Web-{0F7A7D92-BC78-4B6C-AF9A-5BDAB95BC626}" dt="2020-11-29T19:04:35.419" v="98" actId="20577"/>
          <ac:spMkLst>
            <pc:docMk/>
            <pc:sldMk cId="1561440504" sldId="258"/>
            <ac:spMk id="2" creationId="{7E7C765B-5C2F-467C-8B22-B4DC89B95383}"/>
          </ac:spMkLst>
        </pc:spChg>
        <pc:spChg chg="mod">
          <ac:chgData name="Gregory Block" userId="S::grblock@syr.edu::d32a72f7-a093-450a-bb36-0af1305aad11" providerId="AD" clId="Web-{0F7A7D92-BC78-4B6C-AF9A-5BDAB95BC626}" dt="2020-11-29T19:04:28.122" v="88" actId="20577"/>
          <ac:spMkLst>
            <pc:docMk/>
            <pc:sldMk cId="1561440504" sldId="258"/>
            <ac:spMk id="3" creationId="{5857C046-0E02-435D-A475-F30C3409A78A}"/>
          </ac:spMkLst>
        </pc:spChg>
      </pc:sldChg>
      <pc:sldChg chg="modSp new">
        <pc:chgData name="Gregory Block" userId="S::grblock@syr.edu::d32a72f7-a093-450a-bb36-0af1305aad11" providerId="AD" clId="Web-{0F7A7D92-BC78-4B6C-AF9A-5BDAB95BC626}" dt="2020-11-29T19:05:09.327" v="122" actId="20577"/>
        <pc:sldMkLst>
          <pc:docMk/>
          <pc:sldMk cId="609712757" sldId="259"/>
        </pc:sldMkLst>
        <pc:spChg chg="mod">
          <ac:chgData name="Gregory Block" userId="S::grblock@syr.edu::d32a72f7-a093-450a-bb36-0af1305aad11" providerId="AD" clId="Web-{0F7A7D92-BC78-4B6C-AF9A-5BDAB95BC626}" dt="2020-11-29T19:05:05.140" v="118" actId="20577"/>
          <ac:spMkLst>
            <pc:docMk/>
            <pc:sldMk cId="609712757" sldId="259"/>
            <ac:spMk id="2" creationId="{FFA2A5DF-66D9-46F2-A8B6-E1F0483481F1}"/>
          </ac:spMkLst>
        </pc:spChg>
        <pc:spChg chg="mod">
          <ac:chgData name="Gregory Block" userId="S::grblock@syr.edu::d32a72f7-a093-450a-bb36-0af1305aad11" providerId="AD" clId="Web-{0F7A7D92-BC78-4B6C-AF9A-5BDAB95BC626}" dt="2020-11-29T19:05:09.327" v="122" actId="20577"/>
          <ac:spMkLst>
            <pc:docMk/>
            <pc:sldMk cId="609712757" sldId="259"/>
            <ac:spMk id="3" creationId="{3B3AB5EE-3F89-450C-8867-26BC0FDA014A}"/>
          </ac:spMkLst>
        </pc:spChg>
      </pc:sldChg>
      <pc:sldChg chg="addSp delSp modSp new">
        <pc:chgData name="Gregory Block" userId="S::grblock@syr.edu::d32a72f7-a093-450a-bb36-0af1305aad11" providerId="AD" clId="Web-{0F7A7D92-BC78-4B6C-AF9A-5BDAB95BC626}" dt="2020-11-29T19:08:47.887" v="175" actId="20577"/>
        <pc:sldMkLst>
          <pc:docMk/>
          <pc:sldMk cId="511258251" sldId="260"/>
        </pc:sldMkLst>
        <pc:spChg chg="mod">
          <ac:chgData name="Gregory Block" userId="S::grblock@syr.edu::d32a72f7-a093-450a-bb36-0af1305aad11" providerId="AD" clId="Web-{0F7A7D92-BC78-4B6C-AF9A-5BDAB95BC626}" dt="2020-11-29T19:06:14.269" v="131" actId="20577"/>
          <ac:spMkLst>
            <pc:docMk/>
            <pc:sldMk cId="511258251" sldId="260"/>
            <ac:spMk id="2" creationId="{15826DDF-3A59-4A43-A493-44BAF3D4696C}"/>
          </ac:spMkLst>
        </pc:spChg>
        <pc:spChg chg="del">
          <ac:chgData name="Gregory Block" userId="S::grblock@syr.edu::d32a72f7-a093-450a-bb36-0af1305aad11" providerId="AD" clId="Web-{0F7A7D92-BC78-4B6C-AF9A-5BDAB95BC626}" dt="2020-11-29T19:06:15.722" v="133"/>
          <ac:spMkLst>
            <pc:docMk/>
            <pc:sldMk cId="511258251" sldId="260"/>
            <ac:spMk id="3" creationId="{6118F92B-65B4-4796-A793-77963196D4EE}"/>
          </ac:spMkLst>
        </pc:spChg>
        <pc:spChg chg="add del mod">
          <ac:chgData name="Gregory Block" userId="S::grblock@syr.edu::d32a72f7-a093-450a-bb36-0af1305aad11" providerId="AD" clId="Web-{0F7A7D92-BC78-4B6C-AF9A-5BDAB95BC626}" dt="2020-11-29T19:06:54.350" v="140"/>
          <ac:spMkLst>
            <pc:docMk/>
            <pc:sldMk cId="511258251" sldId="260"/>
            <ac:spMk id="5" creationId="{3EAE03DF-5E0D-471A-A0F6-5DA1733C206A}"/>
          </ac:spMkLst>
        </pc:spChg>
        <pc:spChg chg="add mod">
          <ac:chgData name="Gregory Block" userId="S::grblock@syr.edu::d32a72f7-a093-450a-bb36-0af1305aad11" providerId="AD" clId="Web-{0F7A7D92-BC78-4B6C-AF9A-5BDAB95BC626}" dt="2020-11-29T19:08:47.887" v="175" actId="20577"/>
          <ac:spMkLst>
            <pc:docMk/>
            <pc:sldMk cId="511258251" sldId="260"/>
            <ac:spMk id="6" creationId="{7F7A6414-A0ED-461A-B364-8E60ABFD3012}"/>
          </ac:spMkLst>
        </pc:spChg>
        <pc:spChg chg="add mod">
          <ac:chgData name="Gregory Block" userId="S::grblock@syr.edu::d32a72f7-a093-450a-bb36-0af1305aad11" providerId="AD" clId="Web-{0F7A7D92-BC78-4B6C-AF9A-5BDAB95BC626}" dt="2020-11-29T19:08:19.214" v="163" actId="1076"/>
          <ac:spMkLst>
            <pc:docMk/>
            <pc:sldMk cId="511258251" sldId="260"/>
            <ac:spMk id="7" creationId="{5D6C38A3-75FC-4C9E-B84D-4D8131896505}"/>
          </ac:spMkLst>
        </pc:spChg>
        <pc:picChg chg="add mod ord">
          <ac:chgData name="Gregory Block" userId="S::grblock@syr.edu::d32a72f7-a093-450a-bb36-0af1305aad11" providerId="AD" clId="Web-{0F7A7D92-BC78-4B6C-AF9A-5BDAB95BC626}" dt="2020-11-29T19:07:32.461" v="158" actId="1076"/>
          <ac:picMkLst>
            <pc:docMk/>
            <pc:sldMk cId="511258251" sldId="260"/>
            <ac:picMk id="4" creationId="{94B07C18-8D06-45EE-B09E-C3443D54FD96}"/>
          </ac:picMkLst>
        </pc:picChg>
      </pc:sldChg>
    </pc:docChg>
  </pc:docChgLst>
  <pc:docChgLst>
    <pc:chgData name="Matthew Arsenault" userId="S::marsenau@syr.edu::310b5ef3-4b70-40f5-82f1-f64ab7654f41" providerId="AD" clId="Web-{1B9224FA-441D-48D1-BF6D-AAB247B0C2F8}"/>
    <pc:docChg chg="modSld">
      <pc:chgData name="Matthew Arsenault" userId="S::marsenau@syr.edu::310b5ef3-4b70-40f5-82f1-f64ab7654f41" providerId="AD" clId="Web-{1B9224FA-441D-48D1-BF6D-AAB247B0C2F8}" dt="2020-11-22T23:15:29.496" v="9" actId="20577"/>
      <pc:docMkLst>
        <pc:docMk/>
      </pc:docMkLst>
      <pc:sldChg chg="modSp">
        <pc:chgData name="Matthew Arsenault" userId="S::marsenau@syr.edu::310b5ef3-4b70-40f5-82f1-f64ab7654f41" providerId="AD" clId="Web-{1B9224FA-441D-48D1-BF6D-AAB247B0C2F8}" dt="2020-11-22T23:15:29.480" v="8" actId="20577"/>
        <pc:sldMkLst>
          <pc:docMk/>
          <pc:sldMk cId="4164619029" sldId="257"/>
        </pc:sldMkLst>
        <pc:spChg chg="mod">
          <ac:chgData name="Matthew Arsenault" userId="S::marsenau@syr.edu::310b5ef3-4b70-40f5-82f1-f64ab7654f41" providerId="AD" clId="Web-{1B9224FA-441D-48D1-BF6D-AAB247B0C2F8}" dt="2020-11-22T23:15:29.480" v="8" actId="20577"/>
          <ac:spMkLst>
            <pc:docMk/>
            <pc:sldMk cId="4164619029" sldId="257"/>
            <ac:spMk id="3" creationId="{9B393986-D4E2-4C99-A3E3-47ADAE0A33E9}"/>
          </ac:spMkLst>
        </pc:spChg>
      </pc:sldChg>
    </pc:docChg>
  </pc:docChgLst>
  <pc:docChgLst>
    <pc:chgData name="Gregory Block" userId="S::grblock@syr.edu::d32a72f7-a093-450a-bb36-0af1305aad11" providerId="AD" clId="Web-{CD9E8A21-AE8E-4831-AAA9-AD6A6F9F6F79}"/>
    <pc:docChg chg="modSld">
      <pc:chgData name="Gregory Block" userId="S::grblock@syr.edu::d32a72f7-a093-450a-bb36-0af1305aad11" providerId="AD" clId="Web-{CD9E8A21-AE8E-4831-AAA9-AD6A6F9F6F79}" dt="2020-10-04T18:15:47.438" v="5" actId="20577"/>
      <pc:docMkLst>
        <pc:docMk/>
      </pc:docMkLst>
      <pc:sldChg chg="modSp">
        <pc:chgData name="Gregory Block" userId="S::grblock@syr.edu::d32a72f7-a093-450a-bb36-0af1305aad11" providerId="AD" clId="Web-{CD9E8A21-AE8E-4831-AAA9-AD6A6F9F6F79}" dt="2020-10-04T18:15:47.438" v="4" actId="20577"/>
        <pc:sldMkLst>
          <pc:docMk/>
          <pc:sldMk cId="4164619029" sldId="257"/>
        </pc:sldMkLst>
        <pc:spChg chg="mod">
          <ac:chgData name="Gregory Block" userId="S::grblock@syr.edu::d32a72f7-a093-450a-bb36-0af1305aad11" providerId="AD" clId="Web-{CD9E8A21-AE8E-4831-AAA9-AD6A6F9F6F79}" dt="2020-10-04T18:15:47.438" v="4" actId="20577"/>
          <ac:spMkLst>
            <pc:docMk/>
            <pc:sldMk cId="4164619029" sldId="257"/>
            <ac:spMk id="3" creationId="{9B393986-D4E2-4C99-A3E3-47ADAE0A33E9}"/>
          </ac:spMkLst>
        </pc:spChg>
      </pc:sldChg>
    </pc:docChg>
  </pc:docChgLst>
  <pc:docChgLst>
    <pc:chgData name="Gregory Block" userId="S::grblock@syr.edu::d32a72f7-a093-450a-bb36-0af1305aad11" providerId="AD" clId="Web-{5F84518F-EF57-4B32-9B8B-E78BD67E71CB}"/>
    <pc:docChg chg="delSld modSld">
      <pc:chgData name="Gregory Block" userId="S::grblock@syr.edu::d32a72f7-a093-450a-bb36-0af1305aad11" providerId="AD" clId="Web-{5F84518F-EF57-4B32-9B8B-E78BD67E71CB}" dt="2020-10-11T18:44:07.736" v="108" actId="20577"/>
      <pc:docMkLst>
        <pc:docMk/>
      </pc:docMkLst>
      <pc:sldChg chg="modSp">
        <pc:chgData name="Gregory Block" userId="S::grblock@syr.edu::d32a72f7-a093-450a-bb36-0af1305aad11" providerId="AD" clId="Web-{5F84518F-EF57-4B32-9B8B-E78BD67E71CB}" dt="2020-10-11T18:44:07.736" v="108" actId="20577"/>
        <pc:sldMkLst>
          <pc:docMk/>
          <pc:sldMk cId="4164619029" sldId="257"/>
        </pc:sldMkLst>
        <pc:spChg chg="mod">
          <ac:chgData name="Gregory Block" userId="S::grblock@syr.edu::d32a72f7-a093-450a-bb36-0af1305aad11" providerId="AD" clId="Web-{5F84518F-EF57-4B32-9B8B-E78BD67E71CB}" dt="2020-10-11T18:44:07.736" v="108" actId="20577"/>
          <ac:spMkLst>
            <pc:docMk/>
            <pc:sldMk cId="4164619029" sldId="257"/>
            <ac:spMk id="3" creationId="{9B393986-D4E2-4C99-A3E3-47ADAE0A33E9}"/>
          </ac:spMkLst>
        </pc:spChg>
      </pc:sldChg>
      <pc:sldChg chg="del">
        <pc:chgData name="Gregory Block" userId="S::grblock@syr.edu::d32a72f7-a093-450a-bb36-0af1305aad11" providerId="AD" clId="Web-{5F84518F-EF57-4B32-9B8B-E78BD67E71CB}" dt="2020-10-11T18:42:14.735" v="4"/>
        <pc:sldMkLst>
          <pc:docMk/>
          <pc:sldMk cId="1487376389" sldId="258"/>
        </pc:sldMkLst>
      </pc:sldChg>
    </pc:docChg>
  </pc:docChgLst>
  <pc:docChgLst>
    <pc:chgData name="Gregory Block" userId="S::grblock@syr.edu::d32a72f7-a093-450a-bb36-0af1305aad11" providerId="AD" clId="Web-{BBC369BE-F966-45B6-8D35-6D526118C2B2}"/>
    <pc:docChg chg="modSld">
      <pc:chgData name="Gregory Block" userId="S::grblock@syr.edu::d32a72f7-a093-450a-bb36-0af1305aad11" providerId="AD" clId="Web-{BBC369BE-F966-45B6-8D35-6D526118C2B2}" dt="2021-03-30T19:20:56.382" v="1" actId="1076"/>
      <pc:docMkLst>
        <pc:docMk/>
      </pc:docMkLst>
      <pc:sldChg chg="modSp">
        <pc:chgData name="Gregory Block" userId="S::grblock@syr.edu::d32a72f7-a093-450a-bb36-0af1305aad11" providerId="AD" clId="Web-{BBC369BE-F966-45B6-8D35-6D526118C2B2}" dt="2021-03-30T19:20:56.382" v="1" actId="1076"/>
        <pc:sldMkLst>
          <pc:docMk/>
          <pc:sldMk cId="4164619029" sldId="257"/>
        </pc:sldMkLst>
        <pc:spChg chg="mod">
          <ac:chgData name="Gregory Block" userId="S::grblock@syr.edu::d32a72f7-a093-450a-bb36-0af1305aad11" providerId="AD" clId="Web-{BBC369BE-F966-45B6-8D35-6D526118C2B2}" dt="2021-03-30T19:20:56.382" v="1" actId="1076"/>
          <ac:spMkLst>
            <pc:docMk/>
            <pc:sldMk cId="4164619029" sldId="257"/>
            <ac:spMk id="2" creationId="{890C6F25-27BC-4742-933E-2B19A1F77319}"/>
          </ac:spMkLst>
        </pc:spChg>
      </pc:sldChg>
    </pc:docChg>
  </pc:docChgLst>
  <pc:docChgLst>
    <pc:chgData name="Gregory Block" userId="S::grblock@syr.edu::d32a72f7-a093-450a-bb36-0af1305aad11" providerId="AD" clId="Web-{986D1E7B-83D0-425C-8966-6CE297357ED9}"/>
    <pc:docChg chg="modSld">
      <pc:chgData name="Gregory Block" userId="S::grblock@syr.edu::d32a72f7-a093-450a-bb36-0af1305aad11" providerId="AD" clId="Web-{986D1E7B-83D0-425C-8966-6CE297357ED9}" dt="2020-10-19T16:35:54.293" v="13" actId="20577"/>
      <pc:docMkLst>
        <pc:docMk/>
      </pc:docMkLst>
      <pc:sldChg chg="modSp">
        <pc:chgData name="Gregory Block" userId="S::grblock@syr.edu::d32a72f7-a093-450a-bb36-0af1305aad11" providerId="AD" clId="Web-{986D1E7B-83D0-425C-8966-6CE297357ED9}" dt="2020-10-19T16:35:53.277" v="11" actId="20577"/>
        <pc:sldMkLst>
          <pc:docMk/>
          <pc:sldMk cId="4164619029" sldId="257"/>
        </pc:sldMkLst>
        <pc:spChg chg="mod">
          <ac:chgData name="Gregory Block" userId="S::grblock@syr.edu::d32a72f7-a093-450a-bb36-0af1305aad11" providerId="AD" clId="Web-{986D1E7B-83D0-425C-8966-6CE297357ED9}" dt="2020-10-19T16:35:53.277" v="11" actId="20577"/>
          <ac:spMkLst>
            <pc:docMk/>
            <pc:sldMk cId="4164619029" sldId="257"/>
            <ac:spMk id="2" creationId="{890C6F25-27BC-4742-933E-2B19A1F77319}"/>
          </ac:spMkLst>
        </pc:spChg>
        <pc:spChg chg="mod">
          <ac:chgData name="Gregory Block" userId="S::grblock@syr.edu::d32a72f7-a093-450a-bb36-0af1305aad11" providerId="AD" clId="Web-{986D1E7B-83D0-425C-8966-6CE297357ED9}" dt="2020-10-19T16:35:50.996" v="9" actId="20577"/>
          <ac:spMkLst>
            <pc:docMk/>
            <pc:sldMk cId="4164619029" sldId="257"/>
            <ac:spMk id="3" creationId="{9B393986-D4E2-4C99-A3E3-47ADAE0A33E9}"/>
          </ac:spMkLst>
        </pc:spChg>
      </pc:sldChg>
    </pc:docChg>
  </pc:docChgLst>
  <pc:docChgLst>
    <pc:chgData name="Gregory Block" userId="S::grblock@syr.edu::d32a72f7-a093-450a-bb36-0af1305aad11" providerId="AD" clId="Web-{8C7C8269-D6E0-4EDD-89AB-987E69CD6A22}"/>
    <pc:docChg chg="modSld">
      <pc:chgData name="Gregory Block" userId="S::grblock@syr.edu::d32a72f7-a093-450a-bb36-0af1305aad11" providerId="AD" clId="Web-{8C7C8269-D6E0-4EDD-89AB-987E69CD6A22}" dt="2020-09-30T16:33:19.143" v="21" actId="20577"/>
      <pc:docMkLst>
        <pc:docMk/>
      </pc:docMkLst>
      <pc:sldChg chg="modSp">
        <pc:chgData name="Gregory Block" userId="S::grblock@syr.edu::d32a72f7-a093-450a-bb36-0af1305aad11" providerId="AD" clId="Web-{8C7C8269-D6E0-4EDD-89AB-987E69CD6A22}" dt="2020-09-30T16:32:46.533" v="15" actId="20577"/>
        <pc:sldMkLst>
          <pc:docMk/>
          <pc:sldMk cId="2452617177" sldId="256"/>
        </pc:sldMkLst>
        <pc:spChg chg="mod">
          <ac:chgData name="Gregory Block" userId="S::grblock@syr.edu::d32a72f7-a093-450a-bb36-0af1305aad11" providerId="AD" clId="Web-{8C7C8269-D6E0-4EDD-89AB-987E69CD6A22}" dt="2020-09-30T16:32:46.533" v="15" actId="20577"/>
          <ac:spMkLst>
            <pc:docMk/>
            <pc:sldMk cId="2452617177" sldId="256"/>
            <ac:spMk id="2" creationId="{A11ECA64-9285-4DD2-AFB6-ABC51944442B}"/>
          </ac:spMkLst>
        </pc:spChg>
      </pc:sldChg>
      <pc:sldChg chg="modSp">
        <pc:chgData name="Gregory Block" userId="S::grblock@syr.edu::d32a72f7-a093-450a-bb36-0af1305aad11" providerId="AD" clId="Web-{8C7C8269-D6E0-4EDD-89AB-987E69CD6A22}" dt="2020-09-30T16:33:19.143" v="20" actId="20577"/>
        <pc:sldMkLst>
          <pc:docMk/>
          <pc:sldMk cId="4164619029" sldId="257"/>
        </pc:sldMkLst>
        <pc:spChg chg="mod">
          <ac:chgData name="Gregory Block" userId="S::grblock@syr.edu::d32a72f7-a093-450a-bb36-0af1305aad11" providerId="AD" clId="Web-{8C7C8269-D6E0-4EDD-89AB-987E69CD6A22}" dt="2020-09-30T16:33:19.143" v="20" actId="20577"/>
          <ac:spMkLst>
            <pc:docMk/>
            <pc:sldMk cId="4164619029" sldId="257"/>
            <ac:spMk id="2" creationId="{890C6F25-27BC-4742-933E-2B19A1F77319}"/>
          </ac:spMkLst>
        </pc:spChg>
      </pc:sldChg>
    </pc:docChg>
  </pc:docChgLst>
  <pc:docChgLst>
    <pc:chgData name="Gregory Block" userId="S::grblock@syr.edu::d32a72f7-a093-450a-bb36-0af1305aad11" providerId="AD" clId="Web-{DC12DAD3-0132-4348-8C65-17F3C868591D}"/>
    <pc:docChg chg="modSld">
      <pc:chgData name="Gregory Block" userId="S::grblock@syr.edu::d32a72f7-a093-450a-bb36-0af1305aad11" providerId="AD" clId="Web-{DC12DAD3-0132-4348-8C65-17F3C868591D}" dt="2021-08-31T18:47:13.561" v="16" actId="20577"/>
      <pc:docMkLst>
        <pc:docMk/>
      </pc:docMkLst>
      <pc:sldChg chg="modSp">
        <pc:chgData name="Gregory Block" userId="S::grblock@syr.edu::d32a72f7-a093-450a-bb36-0af1305aad11" providerId="AD" clId="Web-{DC12DAD3-0132-4348-8C65-17F3C868591D}" dt="2021-08-31T18:47:13.561" v="16" actId="20577"/>
        <pc:sldMkLst>
          <pc:docMk/>
          <pc:sldMk cId="4164619029" sldId="257"/>
        </pc:sldMkLst>
        <pc:spChg chg="mod">
          <ac:chgData name="Gregory Block" userId="S::grblock@syr.edu::d32a72f7-a093-450a-bb36-0af1305aad11" providerId="AD" clId="Web-{DC12DAD3-0132-4348-8C65-17F3C868591D}" dt="2021-08-31T18:47:13.561" v="16" actId="20577"/>
          <ac:spMkLst>
            <pc:docMk/>
            <pc:sldMk cId="4164619029" sldId="257"/>
            <ac:spMk id="3" creationId="{9B393986-D4E2-4C99-A3E3-47ADAE0A33E9}"/>
          </ac:spMkLst>
        </pc:spChg>
      </pc:sldChg>
    </pc:docChg>
  </pc:docChgLst>
  <pc:docChgLst>
    <pc:chgData name="Gregory Block" userId="S::grblock@syr.edu::d32a72f7-a093-450a-bb36-0af1305aad11" providerId="AD" clId="Web-{87A9605F-BF47-48F2-B7FC-CC8556D8768D}"/>
    <pc:docChg chg="modSld">
      <pc:chgData name="Gregory Block" userId="S::grblock@syr.edu::d32a72f7-a093-450a-bb36-0af1305aad11" providerId="AD" clId="Web-{87A9605F-BF47-48F2-B7FC-CC8556D8768D}" dt="2020-09-29T15:57:52.966" v="19" actId="20577"/>
      <pc:docMkLst>
        <pc:docMk/>
      </pc:docMkLst>
      <pc:sldChg chg="modSp">
        <pc:chgData name="Gregory Block" userId="S::grblock@syr.edu::d32a72f7-a093-450a-bb36-0af1305aad11" providerId="AD" clId="Web-{87A9605F-BF47-48F2-B7FC-CC8556D8768D}" dt="2020-09-29T15:57:50.341" v="17" actId="20577"/>
        <pc:sldMkLst>
          <pc:docMk/>
          <pc:sldMk cId="4164619029" sldId="257"/>
        </pc:sldMkLst>
        <pc:spChg chg="mod">
          <ac:chgData name="Gregory Block" userId="S::grblock@syr.edu::d32a72f7-a093-450a-bb36-0af1305aad11" providerId="AD" clId="Web-{87A9605F-BF47-48F2-B7FC-CC8556D8768D}" dt="2020-09-29T15:57:50.341" v="17" actId="20577"/>
          <ac:spMkLst>
            <pc:docMk/>
            <pc:sldMk cId="4164619029" sldId="257"/>
            <ac:spMk id="3" creationId="{9B393986-D4E2-4C99-A3E3-47ADAE0A33E9}"/>
          </ac:spMkLst>
        </pc:spChg>
      </pc:sldChg>
    </pc:docChg>
  </pc:docChgLst>
  <pc:docChgLst>
    <pc:chgData name="Gregory Block" userId="S::grblock@syr.edu::d32a72f7-a093-450a-bb36-0af1305aad11" providerId="AD" clId="Web-{6F022655-0811-4286-9A37-E150EC9BC4AF}"/>
    <pc:docChg chg="modSld">
      <pc:chgData name="Gregory Block" userId="S::grblock@syr.edu::d32a72f7-a093-450a-bb36-0af1305aad11" providerId="AD" clId="Web-{6F022655-0811-4286-9A37-E150EC9BC4AF}" dt="2020-10-19T16:28:20.511" v="1" actId="20577"/>
      <pc:docMkLst>
        <pc:docMk/>
      </pc:docMkLst>
      <pc:sldChg chg="modSp">
        <pc:chgData name="Gregory Block" userId="S::grblock@syr.edu::d32a72f7-a093-450a-bb36-0af1305aad11" providerId="AD" clId="Web-{6F022655-0811-4286-9A37-E150EC9BC4AF}" dt="2020-10-19T16:28:20.511" v="1" actId="20577"/>
        <pc:sldMkLst>
          <pc:docMk/>
          <pc:sldMk cId="4164619029" sldId="257"/>
        </pc:sldMkLst>
        <pc:spChg chg="mod">
          <ac:chgData name="Gregory Block" userId="S::grblock@syr.edu::d32a72f7-a093-450a-bb36-0af1305aad11" providerId="AD" clId="Web-{6F022655-0811-4286-9A37-E150EC9BC4AF}" dt="2020-10-19T16:28:20.511" v="1" actId="20577"/>
          <ac:spMkLst>
            <pc:docMk/>
            <pc:sldMk cId="4164619029" sldId="257"/>
            <ac:spMk id="3" creationId="{9B393986-D4E2-4C99-A3E3-47ADAE0A33E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6067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3589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48832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50370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29769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11446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67912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80136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5057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2213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3259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4817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783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8/31/2021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95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4816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23991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9945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8/31/2021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9768225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3resource.com/mongodb/nosql.php" TargetMode="External"/><Relationship Id="rId7" Type="http://schemas.openxmlformats.org/officeDocument/2006/relationships/hyperlink" Target="https://en.wikipedia.org/wiki/Network_partitioning"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en.wikipedia.org/wiki/Availability" TargetMode="External"/><Relationship Id="rId5" Type="http://schemas.openxmlformats.org/officeDocument/2006/relationships/hyperlink" Target="https://en.wikipedia.org/wiki/Consistency_model" TargetMode="External"/><Relationship Id="rId4" Type="http://schemas.openxmlformats.org/officeDocument/2006/relationships/hyperlink" Target="https://en.wikipedia.org/wiki/CAP_theor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90C6F25-27BC-4742-933E-2B19A1F77319}"/>
              </a:ext>
            </a:extLst>
          </p:cNvPr>
          <p:cNvSpPr>
            <a:spLocks noGrp="1"/>
          </p:cNvSpPr>
          <p:nvPr>
            <p:ph type="title"/>
          </p:nvPr>
        </p:nvSpPr>
        <p:spPr>
          <a:xfrm>
            <a:off x="816633" y="929932"/>
            <a:ext cx="3521359" cy="5248656"/>
          </a:xfrm>
        </p:spPr>
        <p:txBody>
          <a:bodyPr anchor="ctr">
            <a:normAutofit/>
          </a:bodyPr>
          <a:lstStyle/>
          <a:p>
            <a:pPr algn="ctr"/>
            <a:r>
              <a:rPr lang="en-US" dirty="0"/>
              <a:t>IST769 - </a:t>
            </a:r>
            <a:r>
              <a:rPr lang="en-US"/>
              <a:t>Week 8 </a:t>
            </a:r>
            <a:r>
              <a:rPr lang="en-US" dirty="0"/>
              <a:t>Agenda</a:t>
            </a:r>
            <a:endParaRPr lang="en-US"/>
          </a:p>
        </p:txBody>
      </p:sp>
      <p:sp>
        <p:nvSpPr>
          <p:cNvPr id="3" name="Content Placeholder 2">
            <a:extLst>
              <a:ext uri="{FF2B5EF4-FFF2-40B4-BE49-F238E27FC236}">
                <a16:creationId xmlns:a16="http://schemas.microsoft.com/office/drawing/2014/main" id="{9B393986-D4E2-4C99-A3E3-47ADAE0A33E9}"/>
              </a:ext>
            </a:extLst>
          </p:cNvPr>
          <p:cNvSpPr>
            <a:spLocks noGrp="1"/>
          </p:cNvSpPr>
          <p:nvPr>
            <p:ph idx="1"/>
          </p:nvPr>
        </p:nvSpPr>
        <p:spPr>
          <a:xfrm>
            <a:off x="4975861" y="804671"/>
            <a:ext cx="6399930" cy="5248657"/>
          </a:xfrm>
        </p:spPr>
        <p:txBody>
          <a:bodyPr vert="horz" lIns="91440" tIns="45720" rIns="91440" bIns="45720" rtlCol="0" anchor="ctr">
            <a:normAutofit lnSpcReduction="10000"/>
          </a:bodyPr>
          <a:lstStyle/>
          <a:p>
            <a:pPr>
              <a:lnSpc>
                <a:spcPct val="90000"/>
              </a:lnSpc>
            </a:pPr>
            <a:r>
              <a:rPr lang="en-US">
                <a:cs typeface="Calibri"/>
              </a:rPr>
              <a:t>Start Recording!!</a:t>
            </a:r>
            <a:endParaRPr lang="en-US"/>
          </a:p>
          <a:p>
            <a:pPr>
              <a:lnSpc>
                <a:spcPct val="90000"/>
              </a:lnSpc>
            </a:pPr>
            <a:r>
              <a:rPr lang="en-US" dirty="0"/>
              <a:t>Housekeeping</a:t>
            </a:r>
            <a:endParaRPr lang="en-US">
              <a:cs typeface="Calibri"/>
            </a:endParaRPr>
          </a:p>
          <a:p>
            <a:pPr lvl="1">
              <a:lnSpc>
                <a:spcPct val="90000"/>
              </a:lnSpc>
            </a:pPr>
            <a:r>
              <a:rPr lang="en-US" dirty="0"/>
              <a:t>Course planning – lab assignments and final</a:t>
            </a:r>
            <a:endParaRPr lang="en-US">
              <a:cs typeface="Calibri"/>
            </a:endParaRPr>
          </a:p>
          <a:p>
            <a:pPr lvl="1">
              <a:lnSpc>
                <a:spcPct val="90000"/>
              </a:lnSpc>
              <a:buClr>
                <a:srgbClr val="8AD0D6"/>
              </a:buClr>
            </a:pPr>
            <a:r>
              <a:rPr lang="en-US" dirty="0"/>
              <a:t>"Distractions"</a:t>
            </a:r>
          </a:p>
          <a:p>
            <a:pPr>
              <a:lnSpc>
                <a:spcPct val="90000"/>
              </a:lnSpc>
              <a:buClr>
                <a:srgbClr val="8AD0D6"/>
              </a:buClr>
            </a:pPr>
            <a:r>
              <a:rPr lang="en-US">
                <a:ea typeface="+mj-lt"/>
                <a:cs typeface="+mj-lt"/>
              </a:rPr>
              <a:t>Breakout</a:t>
            </a:r>
            <a:endParaRPr lang="en-US"/>
          </a:p>
          <a:p>
            <a:pPr>
              <a:lnSpc>
                <a:spcPct val="90000"/>
              </a:lnSpc>
            </a:pPr>
            <a:r>
              <a:rPr lang="en-US" dirty="0"/>
              <a:t>Course Content</a:t>
            </a:r>
            <a:endParaRPr lang="en-US"/>
          </a:p>
          <a:p>
            <a:pPr lvl="1">
              <a:lnSpc>
                <a:spcPct val="90000"/>
              </a:lnSpc>
            </a:pPr>
            <a:r>
              <a:rPr lang="en-US" dirty="0"/>
              <a:t>Week 9 lab review</a:t>
            </a:r>
            <a:endParaRPr lang="en-US">
              <a:cs typeface="Calibri"/>
            </a:endParaRPr>
          </a:p>
          <a:p>
            <a:pPr lvl="1">
              <a:lnSpc>
                <a:spcPct val="90000"/>
              </a:lnSpc>
            </a:pPr>
            <a:r>
              <a:rPr lang="en-US" dirty="0">
                <a:cs typeface="Calibri"/>
              </a:rPr>
              <a:t>Subject</a:t>
            </a:r>
            <a:endParaRPr lang="en-US">
              <a:cs typeface="Calibri"/>
            </a:endParaRPr>
          </a:p>
          <a:p>
            <a:pPr lvl="2">
              <a:lnSpc>
                <a:spcPct val="90000"/>
              </a:lnSpc>
            </a:pPr>
            <a:r>
              <a:rPr lang="en-US" dirty="0">
                <a:cs typeface="Calibri"/>
              </a:rPr>
              <a:t>CAP Theorem</a:t>
            </a:r>
            <a:endParaRPr lang="en-US">
              <a:cs typeface="Calibri"/>
            </a:endParaRPr>
          </a:p>
          <a:p>
            <a:pPr lvl="2">
              <a:lnSpc>
                <a:spcPct val="90000"/>
              </a:lnSpc>
            </a:pPr>
            <a:r>
              <a:rPr lang="en-US" dirty="0">
                <a:ea typeface="+mn-lt"/>
                <a:cs typeface="+mn-lt"/>
              </a:rPr>
              <a:t>ACID versus BASE</a:t>
            </a:r>
            <a:endParaRPr lang="en-US">
              <a:cs typeface="Calibri"/>
            </a:endParaRPr>
          </a:p>
          <a:p>
            <a:pPr lvl="1">
              <a:lnSpc>
                <a:spcPct val="90000"/>
              </a:lnSpc>
            </a:pPr>
            <a:r>
              <a:rPr lang="en-US">
                <a:cs typeface="Calibri"/>
              </a:rPr>
              <a:t>Week 10 lab preview</a:t>
            </a:r>
            <a:endParaRPr lang="en-US"/>
          </a:p>
          <a:p>
            <a:pPr>
              <a:lnSpc>
                <a:spcPct val="90000"/>
              </a:lnSpc>
            </a:pPr>
            <a:r>
              <a:rPr lang="en-US" dirty="0">
                <a:cs typeface="Calibri"/>
              </a:rPr>
              <a:t>Recommended reading</a:t>
            </a:r>
            <a:endParaRPr lang="en-US">
              <a:cs typeface="Calibri"/>
            </a:endParaRPr>
          </a:p>
          <a:p>
            <a:pPr lvl="1">
              <a:lnSpc>
                <a:spcPct val="90000"/>
              </a:lnSpc>
            </a:pPr>
            <a:endParaRPr lang="en-US">
              <a:cs typeface="Calibri"/>
            </a:endParaRPr>
          </a:p>
          <a:p>
            <a:pPr>
              <a:lnSpc>
                <a:spcPct val="90000"/>
              </a:lnSpc>
            </a:pPr>
            <a:r>
              <a:rPr lang="en-US" dirty="0"/>
              <a:t>Wrap-up</a:t>
            </a:r>
            <a:endParaRPr lang="en-US"/>
          </a:p>
        </p:txBody>
      </p:sp>
    </p:spTree>
    <p:extLst>
      <p:ext uri="{BB962C8B-B14F-4D97-AF65-F5344CB8AC3E}">
        <p14:creationId xmlns:p14="http://schemas.microsoft.com/office/powerpoint/2010/main" val="416461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6DDF-3A59-4A43-A493-44BAF3D4696C}"/>
              </a:ext>
            </a:extLst>
          </p:cNvPr>
          <p:cNvSpPr>
            <a:spLocks noGrp="1"/>
          </p:cNvSpPr>
          <p:nvPr>
            <p:ph type="title"/>
          </p:nvPr>
        </p:nvSpPr>
        <p:spPr/>
        <p:txBody>
          <a:bodyPr/>
          <a:lstStyle/>
          <a:p>
            <a:r>
              <a:rPr lang="en-US" dirty="0">
                <a:cs typeface="Calibri Light"/>
              </a:rPr>
              <a:t>CAP Theorem</a:t>
            </a:r>
            <a:endParaRPr lang="en-US" dirty="0"/>
          </a:p>
        </p:txBody>
      </p:sp>
      <p:pic>
        <p:nvPicPr>
          <p:cNvPr id="4" name="Picture 4" descr="Diagram&#10;&#10;Description automatically generated">
            <a:extLst>
              <a:ext uri="{FF2B5EF4-FFF2-40B4-BE49-F238E27FC236}">
                <a16:creationId xmlns:a16="http://schemas.microsoft.com/office/drawing/2014/main" id="{94B07C18-8D06-45EE-B09E-C3443D54FD96}"/>
              </a:ext>
            </a:extLst>
          </p:cNvPr>
          <p:cNvPicPr>
            <a:picLocks noGrp="1" noChangeAspect="1"/>
          </p:cNvPicPr>
          <p:nvPr>
            <p:ph idx="1"/>
          </p:nvPr>
        </p:nvPicPr>
        <p:blipFill>
          <a:blip r:embed="rId2"/>
          <a:stretch>
            <a:fillRect/>
          </a:stretch>
        </p:blipFill>
        <p:spPr>
          <a:xfrm>
            <a:off x="6979168" y="1346056"/>
            <a:ext cx="4870858" cy="4195762"/>
          </a:xfrm>
        </p:spPr>
      </p:pic>
      <p:sp>
        <p:nvSpPr>
          <p:cNvPr id="6" name="TextBox 5">
            <a:extLst>
              <a:ext uri="{FF2B5EF4-FFF2-40B4-BE49-F238E27FC236}">
                <a16:creationId xmlns:a16="http://schemas.microsoft.com/office/drawing/2014/main" id="{7F7A6414-A0ED-461A-B364-8E60ABFD3012}"/>
              </a:ext>
            </a:extLst>
          </p:cNvPr>
          <p:cNvSpPr txBox="1"/>
          <p:nvPr/>
        </p:nvSpPr>
        <p:spPr>
          <a:xfrm>
            <a:off x="424001" y="5842959"/>
            <a:ext cx="118913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Source: </a:t>
            </a:r>
            <a:r>
              <a:rPr lang="en-US" sz="1600" dirty="0">
                <a:ea typeface="+mn-lt"/>
                <a:cs typeface="+mn-lt"/>
                <a:hlinkClick r:id="rId3"/>
              </a:rPr>
              <a:t>https://www.w3resource.com/mongodb/nosql.php</a:t>
            </a:r>
            <a:r>
              <a:rPr lang="en-US" sz="1600" dirty="0">
                <a:ea typeface="+mn-lt"/>
                <a:cs typeface="+mn-lt"/>
              </a:rPr>
              <a:t>, </a:t>
            </a:r>
            <a:r>
              <a:rPr lang="en-US" sz="1600" dirty="0">
                <a:ea typeface="+mn-lt"/>
                <a:cs typeface="+mn-lt"/>
                <a:hlinkClick r:id="rId4"/>
              </a:rPr>
              <a:t>https://en.wikipedia.org/wiki/CAP_theorem</a:t>
            </a:r>
            <a:endParaRPr lang="en-US" sz="1600" dirty="0">
              <a:ea typeface="+mn-lt"/>
              <a:cs typeface="+mn-lt"/>
            </a:endParaRPr>
          </a:p>
          <a:p>
            <a:endParaRPr lang="en-US" sz="1600" dirty="0">
              <a:ea typeface="+mn-lt"/>
              <a:cs typeface="+mn-lt"/>
            </a:endParaRPr>
          </a:p>
        </p:txBody>
      </p:sp>
      <p:sp>
        <p:nvSpPr>
          <p:cNvPr id="7" name="TextBox 6">
            <a:extLst>
              <a:ext uri="{FF2B5EF4-FFF2-40B4-BE49-F238E27FC236}">
                <a16:creationId xmlns:a16="http://schemas.microsoft.com/office/drawing/2014/main" id="{5D6C38A3-75FC-4C9E-B84D-4D8131896505}"/>
              </a:ext>
            </a:extLst>
          </p:cNvPr>
          <p:cNvSpPr txBox="1"/>
          <p:nvPr/>
        </p:nvSpPr>
        <p:spPr>
          <a:xfrm>
            <a:off x="648549" y="1462047"/>
            <a:ext cx="607508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400" i="1" dirty="0">
                <a:solidFill>
                  <a:srgbClr val="0B0080"/>
                </a:solidFill>
                <a:latin typeface="Arial"/>
                <a:cs typeface="Arial"/>
                <a:hlinkClick r:id="rId5" tooltip="Consistency model"/>
              </a:rPr>
              <a:t>Consistency</a:t>
            </a:r>
            <a:r>
              <a:rPr lang="en-US" sz="2400" dirty="0">
                <a:solidFill>
                  <a:srgbClr val="202122"/>
                </a:solidFill>
                <a:latin typeface="Arial"/>
                <a:cs typeface="Arial"/>
              </a:rPr>
              <a:t>: Every read receives the most recent write or an error</a:t>
            </a:r>
          </a:p>
          <a:p>
            <a:pPr>
              <a:buChar char="•"/>
            </a:pPr>
            <a:r>
              <a:rPr lang="en-US" sz="2400" i="1" dirty="0">
                <a:solidFill>
                  <a:srgbClr val="0B0080"/>
                </a:solidFill>
                <a:latin typeface="Arial"/>
                <a:cs typeface="Arial"/>
                <a:hlinkClick r:id="rId6" tooltip="Availability"/>
              </a:rPr>
              <a:t>Availability</a:t>
            </a:r>
            <a:r>
              <a:rPr lang="en-US" sz="2400" dirty="0">
                <a:solidFill>
                  <a:srgbClr val="202122"/>
                </a:solidFill>
                <a:latin typeface="Arial"/>
                <a:cs typeface="Arial"/>
              </a:rPr>
              <a:t>: Every request receives a (non-error) response, without the guarantee that it contains the most recent write</a:t>
            </a:r>
          </a:p>
          <a:p>
            <a:pPr>
              <a:buChar char="•"/>
            </a:pPr>
            <a:r>
              <a:rPr lang="en-US" sz="2400" i="1" dirty="0">
                <a:solidFill>
                  <a:srgbClr val="0B0080"/>
                </a:solidFill>
                <a:latin typeface="Arial"/>
                <a:cs typeface="Arial"/>
                <a:hlinkClick r:id="rId7" tooltip="Network partitioning"/>
              </a:rPr>
              <a:t>Partition tolerance</a:t>
            </a:r>
            <a:r>
              <a:rPr lang="en-US" sz="2400" dirty="0">
                <a:solidFill>
                  <a:srgbClr val="202122"/>
                </a:solidFill>
                <a:latin typeface="Arial"/>
                <a:cs typeface="Arial"/>
              </a:rPr>
              <a:t>: The system continues to operate despite an arbitrary number of messages being dropped (or delayed) by the network between nodes</a:t>
            </a:r>
          </a:p>
        </p:txBody>
      </p:sp>
    </p:spTree>
    <p:extLst>
      <p:ext uri="{BB962C8B-B14F-4D97-AF65-F5344CB8AC3E}">
        <p14:creationId xmlns:p14="http://schemas.microsoft.com/office/powerpoint/2010/main" val="51125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765B-5C2F-467C-8B22-B4DC89B95383}"/>
              </a:ext>
            </a:extLst>
          </p:cNvPr>
          <p:cNvSpPr>
            <a:spLocks noGrp="1"/>
          </p:cNvSpPr>
          <p:nvPr>
            <p:ph type="title"/>
          </p:nvPr>
        </p:nvSpPr>
        <p:spPr/>
        <p:txBody>
          <a:bodyPr/>
          <a:lstStyle/>
          <a:p>
            <a:r>
              <a:rPr lang="en-US" dirty="0">
                <a:cs typeface="Calibri Light"/>
              </a:rPr>
              <a:t>ACID versus BASE -- ACID</a:t>
            </a:r>
            <a:endParaRPr lang="en-US" dirty="0"/>
          </a:p>
        </p:txBody>
      </p:sp>
      <p:sp>
        <p:nvSpPr>
          <p:cNvPr id="3" name="Content Placeholder 2">
            <a:extLst>
              <a:ext uri="{FF2B5EF4-FFF2-40B4-BE49-F238E27FC236}">
                <a16:creationId xmlns:a16="http://schemas.microsoft.com/office/drawing/2014/main" id="{5857C046-0E02-435D-A475-F30C3409A78A}"/>
              </a:ext>
            </a:extLst>
          </p:cNvPr>
          <p:cNvSpPr>
            <a:spLocks noGrp="1"/>
          </p:cNvSpPr>
          <p:nvPr>
            <p:ph idx="1"/>
          </p:nvPr>
        </p:nvSpPr>
        <p:spPr/>
        <p:txBody>
          <a:bodyPr vert="horz" lIns="91440" tIns="45720" rIns="91440" bIns="45720" rtlCol="0" anchor="t">
            <a:normAutofit/>
          </a:bodyPr>
          <a:lstStyle/>
          <a:p>
            <a:r>
              <a:rPr lang="en-US" b="1" dirty="0">
                <a:ea typeface="+mn-lt"/>
                <a:cs typeface="+mn-lt"/>
              </a:rPr>
              <a:t>Atomic</a:t>
            </a:r>
            <a:r>
              <a:rPr lang="en-US" dirty="0">
                <a:ea typeface="+mn-lt"/>
                <a:cs typeface="+mn-lt"/>
              </a:rPr>
              <a:t> – Each transaction is either properly carried out or the process halts and the database reverts back to the state before the transaction started. This ensures that all data in the database is valid.</a:t>
            </a:r>
            <a:endParaRPr lang="en-US" dirty="0">
              <a:cs typeface="Calibri" panose="020F0502020204030204"/>
            </a:endParaRPr>
          </a:p>
          <a:p>
            <a:r>
              <a:rPr lang="en-US" b="1" dirty="0">
                <a:ea typeface="+mn-lt"/>
                <a:cs typeface="+mn-lt"/>
              </a:rPr>
              <a:t>Consistent</a:t>
            </a:r>
            <a:r>
              <a:rPr lang="en-US" dirty="0">
                <a:ea typeface="+mn-lt"/>
                <a:cs typeface="+mn-lt"/>
              </a:rPr>
              <a:t> – A processed transaction will never endanger the structural integrity of the database.</a:t>
            </a:r>
            <a:endParaRPr lang="en-US" dirty="0"/>
          </a:p>
          <a:p>
            <a:r>
              <a:rPr lang="en-US" b="1" dirty="0">
                <a:ea typeface="+mn-lt"/>
                <a:cs typeface="+mn-lt"/>
              </a:rPr>
              <a:t>Isolated</a:t>
            </a:r>
            <a:r>
              <a:rPr lang="en-US" dirty="0">
                <a:ea typeface="+mn-lt"/>
                <a:cs typeface="+mn-lt"/>
              </a:rPr>
              <a:t> – Transactions cannot compromise the integrity of other transactions by interacting with them while they are still in progress.</a:t>
            </a:r>
            <a:endParaRPr lang="en-US" dirty="0"/>
          </a:p>
          <a:p>
            <a:r>
              <a:rPr lang="en-US" b="1" dirty="0">
                <a:ea typeface="+mn-lt"/>
                <a:cs typeface="+mn-lt"/>
              </a:rPr>
              <a:t>Durable</a:t>
            </a:r>
            <a:r>
              <a:rPr lang="en-US" dirty="0">
                <a:ea typeface="+mn-lt"/>
                <a:cs typeface="+mn-lt"/>
              </a:rPr>
              <a:t> – The data related to the completed transaction will persist even in the cases of network or power outages. If a transaction fails, it will not impact the manipulated data.</a:t>
            </a:r>
            <a:endParaRPr lang="en-US" dirty="0"/>
          </a:p>
          <a:p>
            <a:endParaRPr lang="en-US" dirty="0">
              <a:cs typeface="Calibri"/>
            </a:endParaRPr>
          </a:p>
        </p:txBody>
      </p:sp>
    </p:spTree>
    <p:extLst>
      <p:ext uri="{BB962C8B-B14F-4D97-AF65-F5344CB8AC3E}">
        <p14:creationId xmlns:p14="http://schemas.microsoft.com/office/powerpoint/2010/main" val="1561440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2A5DF-66D9-46F2-A8B6-E1F0483481F1}"/>
              </a:ext>
            </a:extLst>
          </p:cNvPr>
          <p:cNvSpPr>
            <a:spLocks noGrp="1"/>
          </p:cNvSpPr>
          <p:nvPr>
            <p:ph type="title"/>
          </p:nvPr>
        </p:nvSpPr>
        <p:spPr/>
        <p:txBody>
          <a:bodyPr/>
          <a:lstStyle/>
          <a:p>
            <a:r>
              <a:rPr lang="en-US" dirty="0">
                <a:cs typeface="Calibri Light"/>
              </a:rPr>
              <a:t>ACID versus BASE -- BASE</a:t>
            </a:r>
            <a:endParaRPr lang="en-US" dirty="0"/>
          </a:p>
        </p:txBody>
      </p:sp>
      <p:sp>
        <p:nvSpPr>
          <p:cNvPr id="3" name="Content Placeholder 2">
            <a:extLst>
              <a:ext uri="{FF2B5EF4-FFF2-40B4-BE49-F238E27FC236}">
                <a16:creationId xmlns:a16="http://schemas.microsoft.com/office/drawing/2014/main" id="{3B3AB5EE-3F89-450C-8867-26BC0FDA014A}"/>
              </a:ext>
            </a:extLst>
          </p:cNvPr>
          <p:cNvSpPr>
            <a:spLocks noGrp="1"/>
          </p:cNvSpPr>
          <p:nvPr>
            <p:ph idx="1"/>
          </p:nvPr>
        </p:nvSpPr>
        <p:spPr/>
        <p:txBody>
          <a:bodyPr vert="horz" lIns="91440" tIns="45720" rIns="91440" bIns="45720" rtlCol="0" anchor="t">
            <a:normAutofit lnSpcReduction="10000"/>
          </a:bodyPr>
          <a:lstStyle/>
          <a:p>
            <a:r>
              <a:rPr lang="en-US" b="1" dirty="0">
                <a:ea typeface="+mn-lt"/>
                <a:cs typeface="+mn-lt"/>
              </a:rPr>
              <a:t>Basically Available</a:t>
            </a:r>
            <a:r>
              <a:rPr lang="en-US" dirty="0">
                <a:ea typeface="+mn-lt"/>
                <a:cs typeface="+mn-lt"/>
              </a:rPr>
              <a:t> – Rather than enforcing immediate consistency, BASE-modelled NoSQL databases will ensure availability of data by spreading and replicating it across the nodes of the database cluster.</a:t>
            </a:r>
            <a:endParaRPr lang="en-US" dirty="0">
              <a:cs typeface="Calibri" panose="020F0502020204030204"/>
            </a:endParaRPr>
          </a:p>
          <a:p>
            <a:r>
              <a:rPr lang="en-US" b="1" dirty="0">
                <a:ea typeface="+mn-lt"/>
                <a:cs typeface="+mn-lt"/>
              </a:rPr>
              <a:t>Soft State</a:t>
            </a:r>
            <a:r>
              <a:rPr lang="en-US" dirty="0">
                <a:ea typeface="+mn-lt"/>
                <a:cs typeface="+mn-lt"/>
              </a:rPr>
              <a:t> – Due to the lack of immediate consistency, data values may change over time. The BASE model breaks off with the concept of a database which enforces its own consistency, delegating that responsibility to developers.</a:t>
            </a:r>
            <a:endParaRPr lang="en-US" dirty="0"/>
          </a:p>
          <a:p>
            <a:r>
              <a:rPr lang="en-US" b="1" dirty="0">
                <a:ea typeface="+mn-lt"/>
                <a:cs typeface="+mn-lt"/>
              </a:rPr>
              <a:t>Eventually Consistent</a:t>
            </a:r>
            <a:r>
              <a:rPr lang="en-US" dirty="0">
                <a:ea typeface="+mn-lt"/>
                <a:cs typeface="+mn-lt"/>
              </a:rPr>
              <a:t> – The fact that BASE does not enforce immediate consistency does not mean that it never achieves it. However, until it does, data reads are still possible (even though they might not reflect the reality).</a:t>
            </a:r>
            <a:endParaRPr lang="en-US" dirty="0"/>
          </a:p>
          <a:p>
            <a:endParaRPr lang="en-US" dirty="0">
              <a:cs typeface="Calibri"/>
            </a:endParaRPr>
          </a:p>
        </p:txBody>
      </p:sp>
    </p:spTree>
    <p:extLst>
      <p:ext uri="{BB962C8B-B14F-4D97-AF65-F5344CB8AC3E}">
        <p14:creationId xmlns:p14="http://schemas.microsoft.com/office/powerpoint/2010/main" val="609712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7CD37423C804B4C97E0D91A5CA85743" ma:contentTypeVersion="8" ma:contentTypeDescription="Create a new document." ma:contentTypeScope="" ma:versionID="aedfe2f2b4811a6d7e680c1017ca693c">
  <xsd:schema xmlns:xsd="http://www.w3.org/2001/XMLSchema" xmlns:xs="http://www.w3.org/2001/XMLSchema" xmlns:p="http://schemas.microsoft.com/office/2006/metadata/properties" xmlns:ns2="0878a687-7c92-4926-97fc-417fc23334f1" targetNamespace="http://schemas.microsoft.com/office/2006/metadata/properties" ma:root="true" ma:fieldsID="10c78dd4745044eb50e6507e839fe7d3" ns2:_="">
    <xsd:import namespace="0878a687-7c92-4926-97fc-417fc23334f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78a687-7c92-4926-97fc-417fc23334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348C32-0555-410E-8A04-BADD30ED7758}">
  <ds:schemaRefs>
    <ds:schemaRef ds:uri="http://schemas.microsoft.com/sharepoint/v3/contenttype/forms"/>
  </ds:schemaRefs>
</ds:datastoreItem>
</file>

<file path=customXml/itemProps2.xml><?xml version="1.0" encoding="utf-8"?>
<ds:datastoreItem xmlns:ds="http://schemas.openxmlformats.org/officeDocument/2006/customXml" ds:itemID="{AD161215-BBEB-4959-A39B-B54A5B9EEE6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EDFB8C1-3E75-4B32-BB40-A5BA8AC32271}"/>
</file>

<file path=docProps/app.xml><?xml version="1.0" encoding="utf-8"?>
<Properties xmlns="http://schemas.openxmlformats.org/officeDocument/2006/extended-properties" xmlns:vt="http://schemas.openxmlformats.org/officeDocument/2006/docPropsVTypes">
  <TotalTime>348</TotalTime>
  <Words>93</Words>
  <Application>Microsoft Office PowerPoint</Application>
  <PresentationFormat>Widescreen</PresentationFormat>
  <Paragraphs>18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Ion</vt:lpstr>
      <vt:lpstr>IST769 - Week 8 Agenda</vt:lpstr>
      <vt:lpstr>CAP Theorem</vt:lpstr>
      <vt:lpstr>ACID versus BASE -- ACID</vt:lpstr>
      <vt:lpstr>ACID versus BASE -- 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IST659 Data Admin Concepts and Database Management</dc:title>
  <dc:creator>Gregory Block</dc:creator>
  <cp:lastModifiedBy>Gregory Block</cp:lastModifiedBy>
  <cp:revision>110</cp:revision>
  <dcterms:created xsi:type="dcterms:W3CDTF">2020-09-28T15:04:35Z</dcterms:created>
  <dcterms:modified xsi:type="dcterms:W3CDTF">2021-08-31T18:47:20Z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0x01010047CD37423C804B4C97E0D91A5CA85743</vt:lpwstr>
  </property>
</Properties>
</file>