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1" r:id="rId7"/>
    <p:sldId id="260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2613-5D5E-40BE-9B07-3E84A56ED465}" v="6" dt="2020-10-23T18:50:29.183"/>
    <p1510:client id="{28277C4E-5012-443E-AF50-8BD06439DA97}" v="25" dt="2020-12-06T16:40:05.095"/>
    <p1510:client id="{4C1518ED-2A04-4971-AD7F-7D81C5753911}" v="12" dt="2020-10-02T21:22:06.353"/>
    <p1510:client id="{5F84518F-EF57-4B32-9B8B-E78BD67E71CB}" v="110" dt="2020-10-11T18:44:07.736"/>
    <p1510:client id="{6F022655-0811-4286-9A37-E150EC9BC4AF}" v="2" dt="2020-10-19T16:28:20.511"/>
    <p1510:client id="{7703CEFE-296B-4A58-9EC6-02FCCEE3F11A}" v="52" dt="2021-03-11T15:59:14.797"/>
    <p1510:client id="{7ADDC89E-2394-4C28-ADB8-DB7C622EEA74}" v="4" dt="2020-10-18T20:47:27.300"/>
    <p1510:client id="{87A9605F-BF47-48F2-B7FC-CC8556D8768D}" v="20" dt="2020-09-29T15:57:52.966"/>
    <p1510:client id="{8C7C8269-D6E0-4EDD-89AB-987E69CD6A22}" v="23" dt="2020-09-30T16:33:19.143"/>
    <p1510:client id="{986D1E7B-83D0-425C-8966-6CE297357ED9}" v="16" dt="2020-10-19T16:35:54.809"/>
    <p1510:client id="{A8CAA7C0-C737-48A2-9E62-C6E444C28585}" v="596" dt="2021-09-07T15:44:32.953"/>
    <p1510:client id="{B1A4A528-AEB3-4994-B488-CF2CA3057E3C}" v="1" dt="2020-10-02T21:23:54.058"/>
    <p1510:client id="{CD9E8A21-AE8E-4831-AAA9-AD6A6F9F6F79}" v="6" dt="2020-10-04T18:15:47.438"/>
    <p1510:client id="{F17FA62A-EFC3-4B9C-8E50-F5C8A5EFB535}" v="1" dt="2021-09-08T00:05:08.647"/>
    <p1510:client id="{F5AEE2EA-461F-4605-8AC7-F37A925ACC27}" v="396" dt="2020-12-06T21:43:28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rsenault" userId="S::marsenau@syr.edu::310b5ef3-4b70-40f5-82f1-f64ab7654f41" providerId="AD" clId="Web-{7ADDC89E-2394-4C28-ADB8-DB7C622EEA74}"/>
    <pc:docChg chg="modSld">
      <pc:chgData name="Matthew Arsenault" userId="S::marsenau@syr.edu::310b5ef3-4b70-40f5-82f1-f64ab7654f41" providerId="AD" clId="Web-{7ADDC89E-2394-4C28-ADB8-DB7C622EEA74}" dt="2020-10-18T20:47:26.878" v="2" actId="20577"/>
      <pc:docMkLst>
        <pc:docMk/>
      </pc:docMkLst>
      <pc:sldChg chg="modSp">
        <pc:chgData name="Matthew Arsenault" userId="S::marsenau@syr.edu::310b5ef3-4b70-40f5-82f1-f64ab7654f41" providerId="AD" clId="Web-{7ADDC89E-2394-4C28-ADB8-DB7C622EEA74}" dt="2020-10-18T20:47:23.691" v="0" actId="20577"/>
        <pc:sldMkLst>
          <pc:docMk/>
          <pc:sldMk cId="4164619029" sldId="257"/>
        </pc:sldMkLst>
        <pc:spChg chg="mod">
          <ac:chgData name="Matthew Arsenault" userId="S::marsenau@syr.edu::310b5ef3-4b70-40f5-82f1-f64ab7654f41" providerId="AD" clId="Web-{7ADDC89E-2394-4C28-ADB8-DB7C622EEA74}" dt="2020-10-18T20:47:23.691" v="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7703CEFE-296B-4A58-9EC6-02FCCEE3F11A}"/>
    <pc:docChg chg="modSld addMainMaster delMainMaster">
      <pc:chgData name="Gregory Block" userId="S::grblock@syr.edu::d32a72f7-a093-450a-bb36-0af1305aad11" providerId="AD" clId="Web-{7703CEFE-296B-4A58-9EC6-02FCCEE3F11A}" dt="2021-03-11T16:00:01.175" v="25"/>
      <pc:docMkLst>
        <pc:docMk/>
      </pc:docMkLst>
      <pc:sldChg chg="addSp modSp mod setBg modClrScheme chgLayout">
        <pc:chgData name="Gregory Block" userId="S::grblock@syr.edu::d32a72f7-a093-450a-bb36-0af1305aad11" providerId="AD" clId="Web-{7703CEFE-296B-4A58-9EC6-02FCCEE3F11A}" dt="2021-03-11T16:00:01.175" v="25"/>
        <pc:sldMkLst>
          <pc:docMk/>
          <pc:sldMk cId="4164619029" sldId="257"/>
        </pc:sldMkLst>
        <pc:spChg chg="mod ord">
          <ac:chgData name="Gregory Block" userId="S::grblock@syr.edu::d32a72f7-a093-450a-bb36-0af1305aad11" providerId="AD" clId="Web-{7703CEFE-296B-4A58-9EC6-02FCCEE3F11A}" dt="2021-03-11T16:00:01.175" v="25"/>
          <ac:spMkLst>
            <pc:docMk/>
            <pc:sldMk cId="4164619029" sldId="257"/>
            <ac:spMk id="2" creationId="{890C6F25-27BC-4742-933E-2B19A1F77319}"/>
          </ac:spMkLst>
        </pc:spChg>
        <pc:spChg chg="mod ord">
          <ac:chgData name="Gregory Block" userId="S::grblock@syr.edu::d32a72f7-a093-450a-bb36-0af1305aad11" providerId="AD" clId="Web-{7703CEFE-296B-4A58-9EC6-02FCCEE3F11A}" dt="2021-03-11T16:00:01.175" v="25"/>
          <ac:spMkLst>
            <pc:docMk/>
            <pc:sldMk cId="4164619029" sldId="257"/>
            <ac:spMk id="3" creationId="{9B393986-D4E2-4C99-A3E3-47ADAE0A33E9}"/>
          </ac:spMkLst>
        </pc:spChg>
        <pc:spChg chg="add">
          <ac:chgData name="Gregory Block" userId="S::grblock@syr.edu::d32a72f7-a093-450a-bb36-0af1305aad11" providerId="AD" clId="Web-{7703CEFE-296B-4A58-9EC6-02FCCEE3F11A}" dt="2021-03-11T16:00:01.175" v="25"/>
          <ac:spMkLst>
            <pc:docMk/>
            <pc:sldMk cId="4164619029" sldId="257"/>
            <ac:spMk id="8" creationId="{923E8915-D2AA-4327-A45A-972C3CA9574B}"/>
          </ac:spMkLst>
        </pc:spChg>
        <pc:spChg chg="add">
          <ac:chgData name="Gregory Block" userId="S::grblock@syr.edu::d32a72f7-a093-450a-bb36-0af1305aad11" providerId="AD" clId="Web-{7703CEFE-296B-4A58-9EC6-02FCCEE3F11A}" dt="2021-03-11T16:00:01.175" v="25"/>
          <ac:spMkLst>
            <pc:docMk/>
            <pc:sldMk cId="4164619029" sldId="257"/>
            <ac:spMk id="10" creationId="{8302FC3C-9804-4950-B721-5FD704BA6065}"/>
          </ac:spMkLst>
        </pc:spChg>
        <pc:spChg chg="add">
          <ac:chgData name="Gregory Block" userId="S::grblock@syr.edu::d32a72f7-a093-450a-bb36-0af1305aad11" providerId="AD" clId="Web-{7703CEFE-296B-4A58-9EC6-02FCCEE3F11A}" dt="2021-03-11T16:00:01.175" v="25"/>
          <ac:spMkLst>
            <pc:docMk/>
            <pc:sldMk cId="4164619029" sldId="257"/>
            <ac:spMk id="16" creationId="{F3798573-F27B-47EB-8EA4-7EE34954C2D6}"/>
          </ac:spMkLst>
        </pc:spChg>
        <pc:picChg chg="add">
          <ac:chgData name="Gregory Block" userId="S::grblock@syr.edu::d32a72f7-a093-450a-bb36-0af1305aad11" providerId="AD" clId="Web-{7703CEFE-296B-4A58-9EC6-02FCCEE3F11A}" dt="2021-03-11T16:00:01.175" v="25"/>
          <ac:picMkLst>
            <pc:docMk/>
            <pc:sldMk cId="4164619029" sldId="257"/>
            <ac:picMk id="14" creationId="{3BC6EBB2-9BDC-4075-BA6B-43A9FBF9C86C}"/>
          </ac:picMkLst>
        </pc:picChg>
        <pc:cxnChg chg="add">
          <ac:chgData name="Gregory Block" userId="S::grblock@syr.edu::d32a72f7-a093-450a-bb36-0af1305aad11" providerId="AD" clId="Web-{7703CEFE-296B-4A58-9EC6-02FCCEE3F11A}" dt="2021-03-11T16:00:01.175" v="25"/>
          <ac:cxnSpMkLst>
            <pc:docMk/>
            <pc:sldMk cId="4164619029" sldId="257"/>
            <ac:cxnSpMk id="12" creationId="{6B9695BD-ECF6-49CA-8877-8C493193C65D}"/>
          </ac:cxnSpMkLst>
        </pc:cxnChg>
      </pc:sldChg>
      <pc:sldChg chg="modSp mod modClrScheme chgLayout">
        <pc:chgData name="Gregory Block" userId="S::grblock@syr.edu::d32a72f7-a093-450a-bb36-0af1305aad11" providerId="AD" clId="Web-{7703CEFE-296B-4A58-9EC6-02FCCEE3F11A}" dt="2021-03-11T15:59:13.359" v="24"/>
        <pc:sldMkLst>
          <pc:docMk/>
          <pc:sldMk cId="1053913254" sldId="258"/>
        </pc:sldMkLst>
        <pc:spChg chg="mod ord">
          <ac:chgData name="Gregory Block" userId="S::grblock@syr.edu::d32a72f7-a093-450a-bb36-0af1305aad11" providerId="AD" clId="Web-{7703CEFE-296B-4A58-9EC6-02FCCEE3F11A}" dt="2021-03-11T15:59:13.359" v="24"/>
          <ac:spMkLst>
            <pc:docMk/>
            <pc:sldMk cId="1053913254" sldId="258"/>
            <ac:spMk id="2" creationId="{BA6D3994-5175-483F-B45D-8BACBE4756AE}"/>
          </ac:spMkLst>
        </pc:spChg>
        <pc:graphicFrameChg chg="mod ord modGraphic">
          <ac:chgData name="Gregory Block" userId="S::grblock@syr.edu::d32a72f7-a093-450a-bb36-0af1305aad11" providerId="AD" clId="Web-{7703CEFE-296B-4A58-9EC6-02FCCEE3F11A}" dt="2021-03-11T15:59:13.359" v="24"/>
          <ac:graphicFrameMkLst>
            <pc:docMk/>
            <pc:sldMk cId="1053913254" sldId="258"/>
            <ac:graphicFrameMk id="4" creationId="{0789E4CD-2F15-40D4-B1EC-6C2F98804638}"/>
          </ac:graphicFrameMkLst>
        </pc:graphicFrameChg>
      </pc:sldChg>
      <pc:sldMasterChg chg="del delSldLayout">
        <pc:chgData name="Gregory Block" userId="S::grblock@syr.edu::d32a72f7-a093-450a-bb36-0af1305aad11" providerId="AD" clId="Web-{7703CEFE-296B-4A58-9EC6-02FCCEE3F11A}" dt="2021-03-11T15:59:13.359" v="24"/>
        <pc:sldMasterMkLst>
          <pc:docMk/>
          <pc:sldMasterMk cId="2720377141" sldId="2147483648"/>
        </pc:sldMasterMkLst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3637346323" sldId="2147483649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97120574" sldId="2147483650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2701084104" sldId="2147483651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205213607" sldId="2147483652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1664030671" sldId="2147483653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521429027" sldId="2147483654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2241156776" sldId="2147483655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558026885" sldId="2147483656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4146018833" sldId="2147483657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3501610371" sldId="2147483658"/>
          </pc:sldLayoutMkLst>
        </pc:sldLayoutChg>
        <pc:sldLayoutChg chg="del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2720377141" sldId="2147483648"/>
            <pc:sldLayoutMk cId="358441442" sldId="2147483659"/>
          </pc:sldLayoutMkLst>
        </pc:sldLayoutChg>
      </pc:sldMasterChg>
      <pc:sldMasterChg chg="add addSldLayout modSldLayout">
        <pc:chgData name="Gregory Block" userId="S::grblock@syr.edu::d32a72f7-a093-450a-bb36-0af1305aad11" providerId="AD" clId="Web-{7703CEFE-296B-4A58-9EC6-02FCCEE3F11A}" dt="2021-03-11T15:59:13.359" v="24"/>
        <pc:sldMasterMkLst>
          <pc:docMk/>
          <pc:sldMasterMk cId="1862721507" sldId="2147483660"/>
        </pc:sldMasterMkLst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2165105646" sldId="2147483661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045484480" sldId="2147483662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55332482" sldId="2147483663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387052334" sldId="2147483664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3013761671" sldId="2147483665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3379364068" sldId="2147483666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116447231" sldId="2147483667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695558252" sldId="2147483668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2637284715" sldId="2147483669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584214818" sldId="2147483670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3741172983" sldId="2147483671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368045933" sldId="2147483672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3318179475" sldId="2147483673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456967636" sldId="2147483674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1632934742" sldId="2147483675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285359461" sldId="2147483676"/>
          </pc:sldLayoutMkLst>
        </pc:sldLayoutChg>
        <pc:sldLayoutChg chg="add mod replId">
          <pc:chgData name="Gregory Block" userId="S::grblock@syr.edu::d32a72f7-a093-450a-bb36-0af1305aad11" providerId="AD" clId="Web-{7703CEFE-296B-4A58-9EC6-02FCCEE3F11A}" dt="2021-03-11T15:59:13.359" v="24"/>
          <pc:sldLayoutMkLst>
            <pc:docMk/>
            <pc:sldMasterMk cId="1862721507" sldId="2147483660"/>
            <pc:sldLayoutMk cId="2336185186" sldId="2147483677"/>
          </pc:sldLayoutMkLst>
        </pc:sldLayoutChg>
      </pc:sldMasterChg>
    </pc:docChg>
  </pc:docChgLst>
  <pc:docChgLst>
    <pc:chgData name="Gregory Block" userId="S::grblock@syr.edu::d32a72f7-a093-450a-bb36-0af1305aad11" providerId="AD" clId="Web-{B1A4A528-AEB3-4994-B488-CF2CA3057E3C}"/>
    <pc:docChg chg="modSld">
      <pc:chgData name="Gregory Block" userId="S::grblock@syr.edu::d32a72f7-a093-450a-bb36-0af1305aad11" providerId="AD" clId="Web-{B1A4A528-AEB3-4994-B488-CF2CA3057E3C}" dt="2020-10-02T21:23:54.058" v="1" actId="20577"/>
      <pc:docMkLst>
        <pc:docMk/>
      </pc:docMkLst>
      <pc:sldChg chg="modSp">
        <pc:chgData name="Gregory Block" userId="S::grblock@syr.edu::d32a72f7-a093-450a-bb36-0af1305aad11" providerId="AD" clId="Web-{B1A4A528-AEB3-4994-B488-CF2CA3057E3C}" dt="2020-10-02T21:23:54.058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B1A4A528-AEB3-4994-B488-CF2CA3057E3C}" dt="2020-10-02T21:23:54.058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01722613-5D5E-40BE-9B07-3E84A56ED465}"/>
    <pc:docChg chg="modSld">
      <pc:chgData name="Gregory Block" userId="S::grblock@syr.edu::d32a72f7-a093-450a-bb36-0af1305aad11" providerId="AD" clId="Web-{01722613-5D5E-40BE-9B07-3E84A56ED465}" dt="2020-10-23T18:50:29.183" v="5" actId="20577"/>
      <pc:docMkLst>
        <pc:docMk/>
      </pc:docMkLst>
      <pc:sldChg chg="modSp">
        <pc:chgData name="Gregory Block" userId="S::grblock@syr.edu::d32a72f7-a093-450a-bb36-0af1305aad11" providerId="AD" clId="Web-{01722613-5D5E-40BE-9B07-3E84A56ED465}" dt="2020-10-23T18:50:29.167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01722613-5D5E-40BE-9B07-3E84A56ED465}" dt="2020-10-23T18:50:29.167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4C1518ED-2A04-4971-AD7F-7D81C5753911}"/>
    <pc:docChg chg="modSld">
      <pc:chgData name="Gregory Block" userId="S::grblock@syr.edu::d32a72f7-a093-450a-bb36-0af1305aad11" providerId="AD" clId="Web-{4C1518ED-2A04-4971-AD7F-7D81C5753911}" dt="2020-10-02T21:22:06.353" v="11" actId="20577"/>
      <pc:docMkLst>
        <pc:docMk/>
      </pc:docMkLst>
      <pc:sldChg chg="modSp">
        <pc:chgData name="Gregory Block" userId="S::grblock@syr.edu::d32a72f7-a093-450a-bb36-0af1305aad11" providerId="AD" clId="Web-{4C1518ED-2A04-4971-AD7F-7D81C5753911}" dt="2020-10-02T21:22:06.353" v="1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4C1518ED-2A04-4971-AD7F-7D81C5753911}" dt="2020-10-02T21:22:06.353" v="1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CD9E8A21-AE8E-4831-AAA9-AD6A6F9F6F79}"/>
    <pc:docChg chg="modSld">
      <pc:chgData name="Gregory Block" userId="S::grblock@syr.edu::d32a72f7-a093-450a-bb36-0af1305aad11" providerId="AD" clId="Web-{CD9E8A21-AE8E-4831-AAA9-AD6A6F9F6F79}" dt="2020-10-04T18:15:47.438" v="5" actId="20577"/>
      <pc:docMkLst>
        <pc:docMk/>
      </pc:docMkLst>
      <pc:sldChg chg="modSp">
        <pc:chgData name="Gregory Block" userId="S::grblock@syr.edu::d32a72f7-a093-450a-bb36-0af1305aad11" providerId="AD" clId="Web-{CD9E8A21-AE8E-4831-AAA9-AD6A6F9F6F79}" dt="2020-10-04T18:15:47.438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CD9E8A21-AE8E-4831-AAA9-AD6A6F9F6F79}" dt="2020-10-04T18:15:47.438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5F84518F-EF57-4B32-9B8B-E78BD67E71CB}"/>
    <pc:docChg chg="delSld modSld">
      <pc:chgData name="Gregory Block" userId="S::grblock@syr.edu::d32a72f7-a093-450a-bb36-0af1305aad11" providerId="AD" clId="Web-{5F84518F-EF57-4B32-9B8B-E78BD67E71CB}" dt="2020-10-11T18:44:07.736" v="108" actId="20577"/>
      <pc:docMkLst>
        <pc:docMk/>
      </pc:docMkLst>
      <pc:sldChg chg="modSp">
        <pc:chgData name="Gregory Block" userId="S::grblock@syr.edu::d32a72f7-a093-450a-bb36-0af1305aad11" providerId="AD" clId="Web-{5F84518F-EF57-4B32-9B8B-E78BD67E71CB}" dt="2020-10-11T18:44:07.736" v="108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5F84518F-EF57-4B32-9B8B-E78BD67E71CB}" dt="2020-10-11T18:44:07.736" v="108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del">
        <pc:chgData name="Gregory Block" userId="S::grblock@syr.edu::d32a72f7-a093-450a-bb36-0af1305aad11" providerId="AD" clId="Web-{5F84518F-EF57-4B32-9B8B-E78BD67E71CB}" dt="2020-10-11T18:42:14.735" v="4"/>
        <pc:sldMkLst>
          <pc:docMk/>
          <pc:sldMk cId="1487376389" sldId="258"/>
        </pc:sldMkLst>
      </pc:sldChg>
    </pc:docChg>
  </pc:docChgLst>
  <pc:docChgLst>
    <pc:chgData name="Gregory Block" userId="S::grblock@syr.edu::d32a72f7-a093-450a-bb36-0af1305aad11" providerId="AD" clId="Web-{F5AEE2EA-461F-4605-8AC7-F37A925ACC27}"/>
    <pc:docChg chg="addSld modSld">
      <pc:chgData name="Gregory Block" userId="S::grblock@syr.edu::d32a72f7-a093-450a-bb36-0af1305aad11" providerId="AD" clId="Web-{F5AEE2EA-461F-4605-8AC7-F37A925ACC27}" dt="2020-12-06T21:43:28.800" v="395" actId="20577"/>
      <pc:docMkLst>
        <pc:docMk/>
      </pc:docMkLst>
      <pc:sldChg chg="modSp">
        <pc:chgData name="Gregory Block" userId="S::grblock@syr.edu::d32a72f7-a093-450a-bb36-0af1305aad11" providerId="AD" clId="Web-{F5AEE2EA-461F-4605-8AC7-F37A925ACC27}" dt="2020-12-06T21:43:28.753" v="39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F5AEE2EA-461F-4605-8AC7-F37A925ACC27}" dt="2020-12-06T21:43:28.753" v="394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addSp delSp modSp new">
        <pc:chgData name="Gregory Block" userId="S::grblock@syr.edu::d32a72f7-a093-450a-bb36-0af1305aad11" providerId="AD" clId="Web-{F5AEE2EA-461F-4605-8AC7-F37A925ACC27}" dt="2020-12-06T21:42:59.924" v="374"/>
        <pc:sldMkLst>
          <pc:docMk/>
          <pc:sldMk cId="1053913254" sldId="258"/>
        </pc:sldMkLst>
        <pc:spChg chg="mod">
          <ac:chgData name="Gregory Block" userId="S::grblock@syr.edu::d32a72f7-a093-450a-bb36-0af1305aad11" providerId="AD" clId="Web-{F5AEE2EA-461F-4605-8AC7-F37A925ACC27}" dt="2020-12-06T21:39:19.857" v="10" actId="20577"/>
          <ac:spMkLst>
            <pc:docMk/>
            <pc:sldMk cId="1053913254" sldId="258"/>
            <ac:spMk id="2" creationId="{BA6D3994-5175-483F-B45D-8BACBE4756AE}"/>
          </ac:spMkLst>
        </pc:spChg>
        <pc:spChg chg="del">
          <ac:chgData name="Gregory Block" userId="S::grblock@syr.edu::d32a72f7-a093-450a-bb36-0af1305aad11" providerId="AD" clId="Web-{F5AEE2EA-461F-4605-8AC7-F37A925ACC27}" dt="2020-12-06T21:39:29.716" v="13"/>
          <ac:spMkLst>
            <pc:docMk/>
            <pc:sldMk cId="1053913254" sldId="258"/>
            <ac:spMk id="3" creationId="{CDD22412-7BF1-4270-89E5-81A9E15D4444}"/>
          </ac:spMkLst>
        </pc:spChg>
        <pc:graphicFrameChg chg="add mod ord modGraphic">
          <ac:chgData name="Gregory Block" userId="S::grblock@syr.edu::d32a72f7-a093-450a-bb36-0af1305aad11" providerId="AD" clId="Web-{F5AEE2EA-461F-4605-8AC7-F37A925ACC27}" dt="2020-12-06T21:42:59.924" v="374"/>
          <ac:graphicFrameMkLst>
            <pc:docMk/>
            <pc:sldMk cId="1053913254" sldId="258"/>
            <ac:graphicFrameMk id="4" creationId="{0789E4CD-2F15-40D4-B1EC-6C2F98804638}"/>
          </ac:graphicFrameMkLst>
        </pc:graphicFrameChg>
      </pc:sldChg>
    </pc:docChg>
  </pc:docChgLst>
  <pc:docChgLst>
    <pc:chgData name="Gregory Block" userId="S::grblock@syr.edu::d32a72f7-a093-450a-bb36-0af1305aad11" providerId="AD" clId="Web-{8C7C8269-D6E0-4EDD-89AB-987E69CD6A22}"/>
    <pc:docChg chg="modSld">
      <pc:chgData name="Gregory Block" userId="S::grblock@syr.edu::d32a72f7-a093-450a-bb36-0af1305aad11" providerId="AD" clId="Web-{8C7C8269-D6E0-4EDD-89AB-987E69CD6A22}" dt="2020-09-30T16:33:19.143" v="21" actId="20577"/>
      <pc:docMkLst>
        <pc:docMk/>
      </pc:docMkLst>
      <pc:sldChg chg="modSp">
        <pc:chgData name="Gregory Block" userId="S::grblock@syr.edu::d32a72f7-a093-450a-bb36-0af1305aad11" providerId="AD" clId="Web-{8C7C8269-D6E0-4EDD-89AB-987E69CD6A22}" dt="2020-09-30T16:32:46.533" v="15" actId="20577"/>
        <pc:sldMkLst>
          <pc:docMk/>
          <pc:sldMk cId="2452617177" sldId="256"/>
        </pc:sldMkLst>
        <pc:spChg chg="mod">
          <ac:chgData name="Gregory Block" userId="S::grblock@syr.edu::d32a72f7-a093-450a-bb36-0af1305aad11" providerId="AD" clId="Web-{8C7C8269-D6E0-4EDD-89AB-987E69CD6A22}" dt="2020-09-30T16:32:46.533" v="15" actId="20577"/>
          <ac:spMkLst>
            <pc:docMk/>
            <pc:sldMk cId="2452617177" sldId="256"/>
            <ac:spMk id="2" creationId="{A11ECA64-9285-4DD2-AFB6-ABC51944442B}"/>
          </ac:spMkLst>
        </pc:spChg>
      </pc:sldChg>
      <pc:sldChg chg="modSp">
        <pc:chgData name="Gregory Block" userId="S::grblock@syr.edu::d32a72f7-a093-450a-bb36-0af1305aad11" providerId="AD" clId="Web-{8C7C8269-D6E0-4EDD-89AB-987E69CD6A22}" dt="2020-09-30T16:33:19.143" v="2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C7C8269-D6E0-4EDD-89AB-987E69CD6A22}" dt="2020-09-30T16:33:19.143" v="2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986D1E7B-83D0-425C-8966-6CE297357ED9}"/>
    <pc:docChg chg="modSld">
      <pc:chgData name="Gregory Block" userId="S::grblock@syr.edu::d32a72f7-a093-450a-bb36-0af1305aad11" providerId="AD" clId="Web-{986D1E7B-83D0-425C-8966-6CE297357ED9}" dt="2020-10-19T16:35:54.293" v="13" actId="20577"/>
      <pc:docMkLst>
        <pc:docMk/>
      </pc:docMkLst>
      <pc:sldChg chg="modSp">
        <pc:chgData name="Gregory Block" userId="S::grblock@syr.edu::d32a72f7-a093-450a-bb36-0af1305aad11" providerId="AD" clId="Web-{986D1E7B-83D0-425C-8966-6CE297357ED9}" dt="2020-10-19T16:35:53.277" v="1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986D1E7B-83D0-425C-8966-6CE297357ED9}" dt="2020-10-19T16:35:53.277" v="11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986D1E7B-83D0-425C-8966-6CE297357ED9}" dt="2020-10-19T16:35:50.996" v="9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F17FA62A-EFC3-4B9C-8E50-F5C8A5EFB535}"/>
    <pc:docChg chg="modSld">
      <pc:chgData name="Gregory Block" userId="S::grblock@syr.edu::d32a72f7-a093-450a-bb36-0af1305aad11" providerId="AD" clId="Web-{F17FA62A-EFC3-4B9C-8E50-F5C8A5EFB535}" dt="2021-09-08T00:05:08.647" v="0" actId="1076"/>
      <pc:docMkLst>
        <pc:docMk/>
      </pc:docMkLst>
      <pc:sldChg chg="modSp">
        <pc:chgData name="Gregory Block" userId="S::grblock@syr.edu::d32a72f7-a093-450a-bb36-0af1305aad11" providerId="AD" clId="Web-{F17FA62A-EFC3-4B9C-8E50-F5C8A5EFB535}" dt="2021-09-08T00:05:08.647" v="0" actId="1076"/>
        <pc:sldMkLst>
          <pc:docMk/>
          <pc:sldMk cId="1053913254" sldId="258"/>
        </pc:sldMkLst>
        <pc:graphicFrameChg chg="mod">
          <ac:chgData name="Gregory Block" userId="S::grblock@syr.edu::d32a72f7-a093-450a-bb36-0af1305aad11" providerId="AD" clId="Web-{F17FA62A-EFC3-4B9C-8E50-F5C8A5EFB535}" dt="2021-09-08T00:05:08.647" v="0" actId="1076"/>
          <ac:graphicFrameMkLst>
            <pc:docMk/>
            <pc:sldMk cId="1053913254" sldId="258"/>
            <ac:graphicFrameMk id="4" creationId="{0789E4CD-2F15-40D4-B1EC-6C2F98804638}"/>
          </ac:graphicFrameMkLst>
        </pc:graphicFrameChg>
      </pc:sldChg>
    </pc:docChg>
  </pc:docChgLst>
  <pc:docChgLst>
    <pc:chgData name="Gregory Block" userId="S::grblock@syr.edu::d32a72f7-a093-450a-bb36-0af1305aad11" providerId="AD" clId="Web-{A8CAA7C0-C737-48A2-9E62-C6E444C28585}"/>
    <pc:docChg chg="addSld modSld">
      <pc:chgData name="Gregory Block" userId="S::grblock@syr.edu::d32a72f7-a093-450a-bb36-0af1305aad11" providerId="AD" clId="Web-{A8CAA7C0-C737-48A2-9E62-C6E444C28585}" dt="2021-09-07T15:44:30.968" v="325" actId="20577"/>
      <pc:docMkLst>
        <pc:docMk/>
      </pc:docMkLst>
      <pc:sldChg chg="modSp">
        <pc:chgData name="Gregory Block" userId="S::grblock@syr.edu::d32a72f7-a093-450a-bb36-0af1305aad11" providerId="AD" clId="Web-{A8CAA7C0-C737-48A2-9E62-C6E444C28585}" dt="2021-09-07T15:19:33.721" v="42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A8CAA7C0-C737-48A2-9E62-C6E444C28585}" dt="2021-09-07T15:19:33.721" v="42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modSp">
        <pc:chgData name="Gregory Block" userId="S::grblock@syr.edu::d32a72f7-a093-450a-bb36-0af1305aad11" providerId="AD" clId="Web-{A8CAA7C0-C737-48A2-9E62-C6E444C28585}" dt="2021-09-07T15:38:52.976" v="311" actId="20577"/>
        <pc:sldMkLst>
          <pc:docMk/>
          <pc:sldMk cId="1053913254" sldId="258"/>
        </pc:sldMkLst>
        <pc:spChg chg="mod">
          <ac:chgData name="Gregory Block" userId="S::grblock@syr.edu::d32a72f7-a093-450a-bb36-0af1305aad11" providerId="AD" clId="Web-{A8CAA7C0-C737-48A2-9E62-C6E444C28585}" dt="2021-09-07T15:38:52.976" v="311" actId="20577"/>
          <ac:spMkLst>
            <pc:docMk/>
            <pc:sldMk cId="1053913254" sldId="258"/>
            <ac:spMk id="2" creationId="{BA6D3994-5175-483F-B45D-8BACBE4756AE}"/>
          </ac:spMkLst>
        </pc:spChg>
      </pc:sldChg>
      <pc:sldChg chg="modSp new">
        <pc:chgData name="Gregory Block" userId="S::grblock@syr.edu::d32a72f7-a093-450a-bb36-0af1305aad11" providerId="AD" clId="Web-{A8CAA7C0-C737-48A2-9E62-C6E444C28585}" dt="2021-09-07T15:25:48.998" v="267" actId="20577"/>
        <pc:sldMkLst>
          <pc:docMk/>
          <pc:sldMk cId="1663297427" sldId="259"/>
        </pc:sldMkLst>
        <pc:spChg chg="mod">
          <ac:chgData name="Gregory Block" userId="S::grblock@syr.edu::d32a72f7-a093-450a-bb36-0af1305aad11" providerId="AD" clId="Web-{A8CAA7C0-C737-48A2-9E62-C6E444C28585}" dt="2021-09-07T15:19:45.581" v="47" actId="20577"/>
          <ac:spMkLst>
            <pc:docMk/>
            <pc:sldMk cId="1663297427" sldId="259"/>
            <ac:spMk id="2" creationId="{B92D02F9-C8C8-432E-92F1-03FCCC2A1518}"/>
          </ac:spMkLst>
        </pc:spChg>
        <pc:spChg chg="mod">
          <ac:chgData name="Gregory Block" userId="S::grblock@syr.edu::d32a72f7-a093-450a-bb36-0af1305aad11" providerId="AD" clId="Web-{A8CAA7C0-C737-48A2-9E62-C6E444C28585}" dt="2021-09-07T15:25:48.998" v="267" actId="20577"/>
          <ac:spMkLst>
            <pc:docMk/>
            <pc:sldMk cId="1663297427" sldId="259"/>
            <ac:spMk id="3" creationId="{EE096DEA-ADF8-47A0-BBFF-1180F5CA2A0D}"/>
          </ac:spMkLst>
        </pc:spChg>
      </pc:sldChg>
      <pc:sldChg chg="addSp delSp modSp new">
        <pc:chgData name="Gregory Block" userId="S::grblock@syr.edu::d32a72f7-a093-450a-bb36-0af1305aad11" providerId="AD" clId="Web-{A8CAA7C0-C737-48A2-9E62-C6E444C28585}" dt="2021-09-07T15:26:37.439" v="293" actId="20577"/>
        <pc:sldMkLst>
          <pc:docMk/>
          <pc:sldMk cId="1629195483" sldId="260"/>
        </pc:sldMkLst>
        <pc:spChg chg="mod">
          <ac:chgData name="Gregory Block" userId="S::grblock@syr.edu::d32a72f7-a093-450a-bb36-0af1305aad11" providerId="AD" clId="Web-{A8CAA7C0-C737-48A2-9E62-C6E444C28585}" dt="2021-09-07T15:20:08.755" v="58" actId="20577"/>
          <ac:spMkLst>
            <pc:docMk/>
            <pc:sldMk cId="1629195483" sldId="260"/>
            <ac:spMk id="2" creationId="{8351D574-27D9-4E6B-A973-B34907A3793D}"/>
          </ac:spMkLst>
        </pc:spChg>
        <pc:spChg chg="del">
          <ac:chgData name="Gregory Block" userId="S::grblock@syr.edu::d32a72f7-a093-450a-bb36-0af1305aad11" providerId="AD" clId="Web-{A8CAA7C0-C737-48A2-9E62-C6E444C28585}" dt="2021-09-07T15:20:09.692" v="59"/>
          <ac:spMkLst>
            <pc:docMk/>
            <pc:sldMk cId="1629195483" sldId="260"/>
            <ac:spMk id="3" creationId="{BCE4383D-372C-4ADA-904A-1A63725FCEE5}"/>
          </ac:spMkLst>
        </pc:spChg>
        <pc:spChg chg="add del mod">
          <ac:chgData name="Gregory Block" userId="S::grblock@syr.edu::d32a72f7-a093-450a-bb36-0af1305aad11" providerId="AD" clId="Web-{A8CAA7C0-C737-48A2-9E62-C6E444C28585}" dt="2021-09-07T15:20:13.833" v="63"/>
          <ac:spMkLst>
            <pc:docMk/>
            <pc:sldMk cId="1629195483" sldId="260"/>
            <ac:spMk id="4" creationId="{AD604DB4-FD1A-48AA-B787-3D2727331D10}"/>
          </ac:spMkLst>
        </pc:spChg>
        <pc:spChg chg="add mod">
          <ac:chgData name="Gregory Block" userId="S::grblock@syr.edu::d32a72f7-a093-450a-bb36-0af1305aad11" providerId="AD" clId="Web-{A8CAA7C0-C737-48A2-9E62-C6E444C28585}" dt="2021-09-07T15:26:37.439" v="293" actId="20577"/>
          <ac:spMkLst>
            <pc:docMk/>
            <pc:sldMk cId="1629195483" sldId="260"/>
            <ac:spMk id="5" creationId="{E15AD7C6-0C29-4C44-8547-2F512FF1454F}"/>
          </ac:spMkLst>
        </pc:spChg>
        <pc:picChg chg="add mod">
          <ac:chgData name="Gregory Block" userId="S::grblock@syr.edu::d32a72f7-a093-450a-bb36-0af1305aad11" providerId="AD" clId="Web-{A8CAA7C0-C737-48A2-9E62-C6E444C28585}" dt="2021-09-07T15:20:44.179" v="75" actId="14100"/>
          <ac:picMkLst>
            <pc:docMk/>
            <pc:sldMk cId="1629195483" sldId="260"/>
            <ac:picMk id="6" creationId="{BACAE96E-8A5A-47EC-B707-43427F35F732}"/>
          </ac:picMkLst>
        </pc:picChg>
      </pc:sldChg>
      <pc:sldChg chg="addSp delSp modSp new">
        <pc:chgData name="Gregory Block" userId="S::grblock@syr.edu::d32a72f7-a093-450a-bb36-0af1305aad11" providerId="AD" clId="Web-{A8CAA7C0-C737-48A2-9E62-C6E444C28585}" dt="2021-09-07T15:26:59.909" v="302" actId="20577"/>
        <pc:sldMkLst>
          <pc:docMk/>
          <pc:sldMk cId="4201168416" sldId="261"/>
        </pc:sldMkLst>
        <pc:spChg chg="mod">
          <ac:chgData name="Gregory Block" userId="S::grblock@syr.edu::d32a72f7-a093-450a-bb36-0af1305aad11" providerId="AD" clId="Web-{A8CAA7C0-C737-48A2-9E62-C6E444C28585}" dt="2021-09-07T15:26:05.968" v="281" actId="20577"/>
          <ac:spMkLst>
            <pc:docMk/>
            <pc:sldMk cId="4201168416" sldId="261"/>
            <ac:spMk id="2" creationId="{5C87D3CB-09DD-40DC-8110-B65EFBDD2CBA}"/>
          </ac:spMkLst>
        </pc:spChg>
        <pc:spChg chg="del">
          <ac:chgData name="Gregory Block" userId="S::grblock@syr.edu::d32a72f7-a093-450a-bb36-0af1305aad11" providerId="AD" clId="Web-{A8CAA7C0-C737-48A2-9E62-C6E444C28585}" dt="2021-09-07T15:26:10.515" v="282"/>
          <ac:spMkLst>
            <pc:docMk/>
            <pc:sldMk cId="4201168416" sldId="261"/>
            <ac:spMk id="3" creationId="{C51C7D62-1753-4EE4-BFC7-61CB7D7638DF}"/>
          </ac:spMkLst>
        </pc:spChg>
        <pc:spChg chg="add mod">
          <ac:chgData name="Gregory Block" userId="S::grblock@syr.edu::d32a72f7-a093-450a-bb36-0af1305aad11" providerId="AD" clId="Web-{A8CAA7C0-C737-48A2-9E62-C6E444C28585}" dt="2021-09-07T15:26:59.909" v="302" actId="20577"/>
          <ac:spMkLst>
            <pc:docMk/>
            <pc:sldMk cId="4201168416" sldId="261"/>
            <ac:spMk id="6" creationId="{983225DE-B9D8-4A0A-99D4-7A71345B99D2}"/>
          </ac:spMkLst>
        </pc:spChg>
        <pc:picChg chg="add mod">
          <ac:chgData name="Gregory Block" userId="S::grblock@syr.edu::d32a72f7-a093-450a-bb36-0af1305aad11" providerId="AD" clId="Web-{A8CAA7C0-C737-48A2-9E62-C6E444C28585}" dt="2021-09-07T15:26:49.315" v="295" actId="14100"/>
          <ac:picMkLst>
            <pc:docMk/>
            <pc:sldMk cId="4201168416" sldId="261"/>
            <ac:picMk id="4" creationId="{21F36ABF-8771-4A54-BA9B-6BFC15216F6B}"/>
          </ac:picMkLst>
        </pc:picChg>
      </pc:sldChg>
      <pc:sldChg chg="addSp delSp modSp add replId">
        <pc:chgData name="Gregory Block" userId="S::grblock@syr.edu::d32a72f7-a093-450a-bb36-0af1305aad11" providerId="AD" clId="Web-{A8CAA7C0-C737-48A2-9E62-C6E444C28585}" dt="2021-09-07T15:44:30.968" v="325" actId="20577"/>
        <pc:sldMkLst>
          <pc:docMk/>
          <pc:sldMk cId="409841601" sldId="262"/>
        </pc:sldMkLst>
        <pc:spChg chg="mod">
          <ac:chgData name="Gregory Block" userId="S::grblock@syr.edu::d32a72f7-a093-450a-bb36-0af1305aad11" providerId="AD" clId="Web-{A8CAA7C0-C737-48A2-9E62-C6E444C28585}" dt="2021-09-07T15:42:55.634" v="320" actId="14100"/>
          <ac:spMkLst>
            <pc:docMk/>
            <pc:sldMk cId="409841601" sldId="262"/>
            <ac:spMk id="2" creationId="{BA6D3994-5175-483F-B45D-8BACBE4756AE}"/>
          </ac:spMkLst>
        </pc:spChg>
        <pc:spChg chg="add del mod">
          <ac:chgData name="Gregory Block" userId="S::grblock@syr.edu::d32a72f7-a093-450a-bb36-0af1305aad11" providerId="AD" clId="Web-{A8CAA7C0-C737-48A2-9E62-C6E444C28585}" dt="2021-09-07T15:39:08.946" v="315"/>
          <ac:spMkLst>
            <pc:docMk/>
            <pc:sldMk cId="409841601" sldId="262"/>
            <ac:spMk id="6" creationId="{5B573D5B-C255-478D-9711-2770593636B6}"/>
          </ac:spMkLst>
        </pc:spChg>
        <pc:spChg chg="add mod">
          <ac:chgData name="Gregory Block" userId="S::grblock@syr.edu::d32a72f7-a093-450a-bb36-0af1305aad11" providerId="AD" clId="Web-{A8CAA7C0-C737-48A2-9E62-C6E444C28585}" dt="2021-09-07T15:44:30.968" v="325" actId="20577"/>
          <ac:spMkLst>
            <pc:docMk/>
            <pc:sldMk cId="409841601" sldId="262"/>
            <ac:spMk id="8" creationId="{DD2B3DF3-7BB8-4E0A-858C-52485F9552F7}"/>
          </ac:spMkLst>
        </pc:spChg>
        <pc:graphicFrameChg chg="del">
          <ac:chgData name="Gregory Block" userId="S::grblock@syr.edu::d32a72f7-a093-450a-bb36-0af1305aad11" providerId="AD" clId="Web-{A8CAA7C0-C737-48A2-9E62-C6E444C28585}" dt="2021-09-07T15:39:02.961" v="314"/>
          <ac:graphicFrameMkLst>
            <pc:docMk/>
            <pc:sldMk cId="409841601" sldId="262"/>
            <ac:graphicFrameMk id="4" creationId="{0789E4CD-2F15-40D4-B1EC-6C2F98804638}"/>
          </ac:graphicFrameMkLst>
        </pc:graphicFrameChg>
        <pc:picChg chg="add mod">
          <ac:chgData name="Gregory Block" userId="S::grblock@syr.edu::d32a72f7-a093-450a-bb36-0af1305aad11" providerId="AD" clId="Web-{A8CAA7C0-C737-48A2-9E62-C6E444C28585}" dt="2021-09-07T15:42:58.900" v="321" actId="1076"/>
          <ac:picMkLst>
            <pc:docMk/>
            <pc:sldMk cId="409841601" sldId="262"/>
            <ac:picMk id="3" creationId="{4014C9D8-F040-44EF-8E5A-F65816F354AB}"/>
          </ac:picMkLst>
        </pc:picChg>
      </pc:sldChg>
    </pc:docChg>
  </pc:docChgLst>
  <pc:docChgLst>
    <pc:chgData name="Gregory Block" userId="S::grblock@syr.edu::d32a72f7-a093-450a-bb36-0af1305aad11" providerId="AD" clId="Web-{87A9605F-BF47-48F2-B7FC-CC8556D8768D}"/>
    <pc:docChg chg="modSld">
      <pc:chgData name="Gregory Block" userId="S::grblock@syr.edu::d32a72f7-a093-450a-bb36-0af1305aad11" providerId="AD" clId="Web-{87A9605F-BF47-48F2-B7FC-CC8556D8768D}" dt="2020-09-29T15:57:52.966" v="19" actId="20577"/>
      <pc:docMkLst>
        <pc:docMk/>
      </pc:docMkLst>
      <pc:sldChg chg="modSp">
        <pc:chgData name="Gregory Block" userId="S::grblock@syr.edu::d32a72f7-a093-450a-bb36-0af1305aad11" providerId="AD" clId="Web-{87A9605F-BF47-48F2-B7FC-CC8556D8768D}" dt="2020-09-29T15:57:50.341" v="17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7A9605F-BF47-48F2-B7FC-CC8556D8768D}" dt="2020-09-29T15:57:50.341" v="17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28277C4E-5012-443E-AF50-8BD06439DA97}"/>
    <pc:docChg chg="delSld modSld">
      <pc:chgData name="Gregory Block" userId="S::grblock@syr.edu::d32a72f7-a093-450a-bb36-0af1305aad11" providerId="AD" clId="Web-{28277C4E-5012-443E-AF50-8BD06439DA97}" dt="2020-12-06T16:40:05.095" v="23" actId="20577"/>
      <pc:docMkLst>
        <pc:docMk/>
      </pc:docMkLst>
      <pc:sldChg chg="del">
        <pc:chgData name="Gregory Block" userId="S::grblock@syr.edu::d32a72f7-a093-450a-bb36-0af1305aad11" providerId="AD" clId="Web-{28277C4E-5012-443E-AF50-8BD06439DA97}" dt="2020-12-06T16:39:36.610" v="0"/>
        <pc:sldMkLst>
          <pc:docMk/>
          <pc:sldMk cId="2452617177" sldId="256"/>
        </pc:sldMkLst>
      </pc:sldChg>
      <pc:sldChg chg="modSp">
        <pc:chgData name="Gregory Block" userId="S::grblock@syr.edu::d32a72f7-a093-450a-bb36-0af1305aad11" providerId="AD" clId="Web-{28277C4E-5012-443E-AF50-8BD06439DA97}" dt="2020-12-06T16:40:05.095" v="22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28277C4E-5012-443E-AF50-8BD06439DA97}" dt="2020-12-06T16:39:41.313" v="1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28277C4E-5012-443E-AF50-8BD06439DA97}" dt="2020-12-06T16:40:05.095" v="22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6F022655-0811-4286-9A37-E150EC9BC4AF}"/>
    <pc:docChg chg="modSld">
      <pc:chgData name="Gregory Block" userId="S::grblock@syr.edu::d32a72f7-a093-450a-bb36-0af1305aad11" providerId="AD" clId="Web-{6F022655-0811-4286-9A37-E150EC9BC4AF}" dt="2020-10-19T16:28:20.511" v="1" actId="20577"/>
      <pc:docMkLst>
        <pc:docMk/>
      </pc:docMkLst>
      <pc:sldChg chg="modSp">
        <pc:chgData name="Gregory Block" userId="S::grblock@syr.edu::d32a72f7-a093-450a-bb36-0af1305aad11" providerId="AD" clId="Web-{6F022655-0811-4286-9A37-E150EC9BC4AF}" dt="2020-10-19T16:28:20.511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6F022655-0811-4286-9A37-E150EC9BC4AF}" dt="2020-10-19T16:28:20.511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0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7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4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2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C6F25-27BC-4742-933E-2B19A1F7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IST769 - Week 9 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3986-D4E2-4C99-A3E3-47ADAE0A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Housekeeping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Course planning – lab assignments and final</a:t>
            </a:r>
            <a:endParaRPr lang="en-US" dirty="0">
              <a:cs typeface="Calibri"/>
            </a:endParaRP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 9 review</a:t>
            </a:r>
            <a:endParaRPr lang="en-US" dirty="0">
              <a:cs typeface="Calibri"/>
            </a:endParaRPr>
          </a:p>
          <a:p>
            <a:pPr lvl="2">
              <a:buClr>
                <a:srgbClr val="8AD0D6"/>
              </a:buClr>
            </a:pPr>
            <a:r>
              <a:rPr lang="en-US" dirty="0"/>
              <a:t>Cassandra keys and data distribution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Week 10 lab preview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"Stream versus batch"</a:t>
            </a:r>
            <a:endParaRPr lang="en-US" dirty="0"/>
          </a:p>
          <a:p>
            <a:pPr lvl="1"/>
            <a:r>
              <a:rPr lang="en-US" dirty="0"/>
              <a:t>Breakout</a:t>
            </a:r>
          </a:p>
          <a:p>
            <a:r>
              <a:rPr lang="en-US" dirty="0"/>
              <a:t>Recommended reading: </a:t>
            </a:r>
            <a:r>
              <a:rPr lang="en-US" dirty="0">
                <a:ea typeface="+mn-lt"/>
                <a:cs typeface="+mn-lt"/>
              </a:rPr>
              <a:t>Lakshman, A., &amp; Malik, P. (2010). Cassandra: a decentralized structured storage system. </a:t>
            </a:r>
            <a:r>
              <a:rPr lang="en-US" i="1" dirty="0">
                <a:ea typeface="+mn-lt"/>
                <a:cs typeface="+mn-lt"/>
              </a:rPr>
              <a:t>ACM SIGOPS Operating Systems Review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i="1" dirty="0">
                <a:ea typeface="+mn-lt"/>
                <a:cs typeface="+mn-lt"/>
              </a:rPr>
              <a:t>44</a:t>
            </a:r>
            <a:r>
              <a:rPr lang="en-US" dirty="0">
                <a:ea typeface="+mn-lt"/>
                <a:cs typeface="+mn-lt"/>
              </a:rPr>
              <a:t>(2), 35-40.</a:t>
            </a:r>
            <a:endParaRPr lang="en-US" dirty="0"/>
          </a:p>
          <a:p>
            <a:r>
              <a:rPr lang="en-US" dirty="0"/>
              <a:t>Wrap-up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6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02F9-C8C8-432E-92F1-03FCCC2A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6DEA-ADF8-47A0-BBFF-1180F5CA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37800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Primary key – uniquely identifies each record in a table</a:t>
            </a:r>
          </a:p>
          <a:p>
            <a:pPr>
              <a:buClr>
                <a:srgbClr val="8AD0D6"/>
              </a:buClr>
            </a:pPr>
            <a:r>
              <a:rPr lang="en-US" dirty="0"/>
              <a:t>Composite primary key – when the primary key has multiple columns</a:t>
            </a:r>
          </a:p>
          <a:p>
            <a:pPr>
              <a:buClr>
                <a:srgbClr val="8AD0D6"/>
              </a:buClr>
            </a:pPr>
            <a:r>
              <a:rPr lang="en-US" dirty="0"/>
              <a:t>Cluster key – defines how records are sorted within a partition</a:t>
            </a:r>
          </a:p>
          <a:p>
            <a:pPr>
              <a:buClr>
                <a:srgbClr val="8AD0D6"/>
              </a:buClr>
            </a:pPr>
            <a:r>
              <a:rPr lang="en-US" dirty="0"/>
              <a:t>Partition key – defines how records distributed across partitions and nodes. Like data should be stored in the same partition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For tables with single-column primary keys, the primary key is the partition key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For tables with composite primary keys, by default the partition key is the first column of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16632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D3CB-09DD-40DC-8110-B65EFBDD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review -partitioning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F36ABF-8771-4A54-BA9B-6BFC1521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4091"/>
            <a:ext cx="8686799" cy="488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225DE-B9D8-4A0A-99D4-7A71345B99D2}"/>
              </a:ext>
            </a:extLst>
          </p:cNvPr>
          <p:cNvSpPr txBox="1"/>
          <p:nvPr/>
        </p:nvSpPr>
        <p:spPr>
          <a:xfrm>
            <a:off x="400878" y="63809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datascale</a:t>
            </a:r>
          </a:p>
        </p:txBody>
      </p:sp>
    </p:spTree>
    <p:extLst>
      <p:ext uri="{BB962C8B-B14F-4D97-AF65-F5344CB8AC3E}">
        <p14:creationId xmlns:p14="http://schemas.microsoft.com/office/powerpoint/2010/main" val="42011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D574-27D9-4E6B-A973-B34907A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review –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AD7C6-0C29-4C44-8547-2F512FF1454F}"/>
              </a:ext>
            </a:extLst>
          </p:cNvPr>
          <p:cNvSpPr txBox="1"/>
          <p:nvPr/>
        </p:nvSpPr>
        <p:spPr>
          <a:xfrm>
            <a:off x="400878" y="63809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Data Flair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ACAE96E-8A5A-47EC-B707-43427F35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415796"/>
            <a:ext cx="9220200" cy="48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3994-5175-483F-B45D-8BACBE4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Kafka preview - stream versus batch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89E4CD-2F15-40D4-B1EC-6C2F98804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05260"/>
              </p:ext>
            </p:extLst>
          </p:nvPr>
        </p:nvGraphicFramePr>
        <p:xfrm>
          <a:off x="1045335" y="1936681"/>
          <a:ext cx="8947150" cy="481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019282178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255906337"/>
                    </a:ext>
                  </a:extLst>
                </a:gridCol>
              </a:tblGrid>
              <a:tr h="794084">
                <a:tc>
                  <a:txBody>
                    <a:bodyPr/>
                    <a:lstStyle/>
                    <a:p>
                      <a:r>
                        <a:rPr lang="en-US" sz="2400"/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1027"/>
                  </a:ext>
                </a:extLst>
              </a:tr>
              <a:tr h="794084">
                <a:tc>
                  <a:txBody>
                    <a:bodyPr/>
                    <a:lstStyle/>
                    <a:p>
                      <a:r>
                        <a:rPr lang="en-US" sz="2400"/>
                        <a:t>"Perpetual"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Repetitive query (usually in a 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22167"/>
                  </a:ext>
                </a:extLst>
              </a:tr>
              <a:tr h="794084">
                <a:tc>
                  <a:txBody>
                    <a:bodyPr/>
                    <a:lstStyle/>
                    <a:p>
                      <a:r>
                        <a:rPr lang="en-US" sz="2400"/>
                        <a:t>No fixed record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Application-controlled record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3132"/>
                  </a:ext>
                </a:extLst>
              </a:tr>
              <a:tr h="794084">
                <a:tc>
                  <a:txBody>
                    <a:bodyPr/>
                    <a:lstStyle/>
                    <a:p>
                      <a:r>
                        <a:rPr lang="en-US" sz="2400"/>
                        <a:t>"Exactly-once"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Application must determine how to fetch records so there are no gaps or repetitions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3679"/>
                  </a:ext>
                </a:extLst>
              </a:tr>
              <a:tr h="794084">
                <a:tc>
                  <a:txBody>
                    <a:bodyPr/>
                    <a:lstStyle/>
                    <a:p>
                      <a:r>
                        <a:rPr lang="en-US" sz="2400"/>
                        <a:t>Application must support streams (e.g. 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Applications must support batches (as most 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1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3994-5175-483F-B45D-8BACBE47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05465" cy="867130"/>
          </a:xfrm>
        </p:spPr>
        <p:txBody>
          <a:bodyPr/>
          <a:lstStyle/>
          <a:p>
            <a:r>
              <a:rPr lang="en-US" dirty="0">
                <a:cs typeface="Calibri Light"/>
              </a:rPr>
              <a:t>Kafka preview - stream versus batch</a:t>
            </a:r>
            <a:endParaRPr lang="en-US" dirty="0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014C9D8-F040-44EF-8E5A-F65816F3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8185"/>
            <a:ext cx="11386457" cy="4880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B3DF3-7BB8-4E0A-858C-52485F9552F7}"/>
              </a:ext>
            </a:extLst>
          </p:cNvPr>
          <p:cNvSpPr txBox="1"/>
          <p:nvPr/>
        </p:nvSpPr>
        <p:spPr>
          <a:xfrm>
            <a:off x="400878" y="63809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O'Reilly</a:t>
            </a:r>
          </a:p>
        </p:txBody>
      </p:sp>
    </p:spTree>
    <p:extLst>
      <p:ext uri="{BB962C8B-B14F-4D97-AF65-F5344CB8AC3E}">
        <p14:creationId xmlns:p14="http://schemas.microsoft.com/office/powerpoint/2010/main" val="40984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D37423C804B4C97E0D91A5CA85743" ma:contentTypeVersion="8" ma:contentTypeDescription="Create a new document." ma:contentTypeScope="" ma:versionID="aedfe2f2b4811a6d7e680c1017ca693c">
  <xsd:schema xmlns:xsd="http://www.w3.org/2001/XMLSchema" xmlns:xs="http://www.w3.org/2001/XMLSchema" xmlns:p="http://schemas.microsoft.com/office/2006/metadata/properties" xmlns:ns2="0878a687-7c92-4926-97fc-417fc23334f1" targetNamespace="http://schemas.microsoft.com/office/2006/metadata/properties" ma:root="true" ma:fieldsID="10c78dd4745044eb50e6507e839fe7d3" ns2:_="">
    <xsd:import namespace="0878a687-7c92-4926-97fc-417fc2333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8a687-7c92-4926-97fc-417fc23334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48C32-0555-410E-8A04-BADD30ED7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161215-BBEB-4959-A39B-B54A5B9EEE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1B5A85-EC1F-470D-94DE-92CB0DF041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78a687-7c92-4926-97fc-417fc23334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IST769 - Week 9 Agenda</vt:lpstr>
      <vt:lpstr>Cassandra review</vt:lpstr>
      <vt:lpstr>Cassandra review -partitioning</vt:lpstr>
      <vt:lpstr>Cassandra review – part 2</vt:lpstr>
      <vt:lpstr>Kafka preview - stream versus batch</vt:lpstr>
      <vt:lpstr>Kafka preview - stream versus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IST659 Data Admin Concepts and Database Management</dc:title>
  <dc:creator>Gregory Block</dc:creator>
  <cp:lastModifiedBy>Gregory Block</cp:lastModifiedBy>
  <cp:revision>143</cp:revision>
  <dcterms:created xsi:type="dcterms:W3CDTF">2020-09-28T15:04:35Z</dcterms:created>
  <dcterms:modified xsi:type="dcterms:W3CDTF">2021-09-08T00:05:09Z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0x01010047CD37423C804B4C97E0D91A5CA85743</vt:lpwstr>
  </property>
</Properties>
</file>