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6"/>
      <p:bold r:id="rId7"/>
      <p:italic r:id="rId8"/>
      <p:boldItalic r:id="rId9"/>
    </p:embeddedFont>
    <p:embeddedFont>
      <p:font typeface="Playfair Display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E57A7-E1AE-49C6-8670-ECF924B367F4}">
  <a:tblStyle styleId="{31EE57A7-E1AE-49C6-8670-ECF924B367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7"/>
    <p:restoredTop sz="94622"/>
  </p:normalViewPr>
  <p:slideViewPr>
    <p:cSldViewPr snapToGrid="0">
      <p:cViewPr varScale="1">
        <p:scale>
          <a:sx n="192" d="100"/>
          <a:sy n="192" d="100"/>
        </p:scale>
        <p:origin x="10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78ee4c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78ee4c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78ee4c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78ee4c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899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78ee4c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78ee4c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3519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rketplace&#10;&#10;Description automatically generated">
            <a:extLst>
              <a:ext uri="{FF2B5EF4-FFF2-40B4-BE49-F238E27FC236}">
                <a16:creationId xmlns:a16="http://schemas.microsoft.com/office/drawing/2014/main" id="{3338B635-9B53-B344-A46E-C6BB10A6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Complete Journey</a:t>
            </a:r>
            <a:endParaRPr lang="en-US" dirty="0"/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5A97A1B7-AF84-4A47-B4F6-412070BC2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</p:spPr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sz="1800" dirty="0"/>
              <a:t>Prasad Kulkarni</a:t>
            </a:r>
          </a:p>
          <a:p>
            <a:r>
              <a:rPr lang="en-US" sz="1800" dirty="0"/>
              <a:t>Sathish Rajendiran</a:t>
            </a:r>
          </a:p>
          <a:p>
            <a:r>
              <a:rPr lang="en-US" sz="1800" dirty="0"/>
              <a:t>Kanning Wu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45152" y="724200"/>
            <a:ext cx="4416552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500" dirty="0"/>
              <a:t>Given our customer base of roughly 45,000 households, our goal is to segment and profile our customers based on factors such as income, shopping behavior, and demographics; then use this data to identify frequently paired items to develop a Direct Mail Coupon Campaign.</a:t>
            </a:r>
          </a:p>
          <a:p>
            <a:pPr marL="11430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 marL="114300" lv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500" dirty="0"/>
              <a:t>Data Source:</a:t>
            </a:r>
          </a:p>
          <a:p>
            <a:pPr marL="114300" lv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500" dirty="0"/>
              <a:t>Link - https://www.dunnhumby.com/source-files/</a:t>
            </a:r>
          </a:p>
          <a:p>
            <a:pPr marL="11430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rketplace&#10;&#10;Description automatically generated">
            <a:extLst>
              <a:ext uri="{FF2B5EF4-FFF2-40B4-BE49-F238E27FC236}">
                <a16:creationId xmlns:a16="http://schemas.microsoft.com/office/drawing/2014/main" id="{3338B635-9B53-B344-A46E-C6BB10A6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</p:spPr>
      </p:pic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31635" y="715617"/>
            <a:ext cx="4416552" cy="3551583"/>
          </a:xfr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Data Collection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Exploratory Analysis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Customer Segmentation &amp; Profiling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Build Direct Mail Coupon Campaign 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Other Analytics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Summary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Tools &amp; Techniques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Excel/ XLSTAT, R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K-means Clustering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Association Rule Mining/Market-basket Analysis</a:t>
            </a:r>
          </a:p>
          <a:p>
            <a:pPr marL="571500"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4000" dirty="0"/>
          </a:p>
          <a:p>
            <a:pPr marL="571500"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4000" dirty="0"/>
          </a:p>
          <a:p>
            <a:pPr marL="457200" lvl="1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Business Questions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endParaRPr lang="en-US" sz="1500" dirty="0"/>
          </a:p>
          <a:p>
            <a:pPr marL="571500"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 marL="114300" lvl="1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 marL="1143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BCEC0-3339-8A41-851E-90CE6B2A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43215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rketplace&#10;&#10;Description automatically generated">
            <a:extLst>
              <a:ext uri="{FF2B5EF4-FFF2-40B4-BE49-F238E27FC236}">
                <a16:creationId xmlns:a16="http://schemas.microsoft.com/office/drawing/2014/main" id="{3338B635-9B53-B344-A46E-C6BB10A6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</p:spPr>
      </p:pic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31635" y="715617"/>
            <a:ext cx="4416552" cy="3551583"/>
          </a:xfr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Data Collection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Exploratory Analysis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Customer Segmentation &amp; Profiling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Build Direct Mail Coupon Campaign 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Other Analytics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Summary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4000" dirty="0"/>
              <a:t>Tools &amp; Techniques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Excel/ XLSTAT, R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K-means Clustering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Association Rule Mining/Market-basket Analysis</a:t>
            </a:r>
          </a:p>
          <a:p>
            <a:pPr marL="571500"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4000" dirty="0"/>
          </a:p>
          <a:p>
            <a:pPr marL="571500"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4000" dirty="0"/>
          </a:p>
          <a:p>
            <a:pPr marL="457200" lvl="1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r>
              <a:rPr lang="en-US" sz="4000" dirty="0"/>
              <a:t>Business Questions</a:t>
            </a:r>
          </a:p>
          <a:p>
            <a:pPr marL="914400" lvl="2" indent="-3429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Lato"/>
              <a:buChar char="●"/>
            </a:pPr>
            <a:endParaRPr lang="en-US" sz="1500" dirty="0"/>
          </a:p>
          <a:p>
            <a:pPr marL="571500"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 marL="114300" lvl="1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 dirty="0"/>
          </a:p>
          <a:p>
            <a:pPr marL="1143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BCEC0-3339-8A41-851E-90CE6B2A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432018631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147</Words>
  <Application>Microsoft Macintosh PowerPoint</Application>
  <PresentationFormat>On-screen Show (16:9)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Playfair Display</vt:lpstr>
      <vt:lpstr>Lato</vt:lpstr>
      <vt:lpstr>Coral</vt:lpstr>
      <vt:lpstr>The Complete Journey</vt:lpstr>
      <vt:lpstr>Project Plan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Sathish Kumar Rajendiran</cp:lastModifiedBy>
  <cp:revision>9</cp:revision>
  <dcterms:modified xsi:type="dcterms:W3CDTF">2021-02-24T03:52:19Z</dcterms:modified>
</cp:coreProperties>
</file>