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4"/>
    <p:sldMasterId id="2147483729" r:id="rId5"/>
  </p:sldMasterIdLst>
  <p:notesMasterIdLst>
    <p:notesMasterId r:id="rId28"/>
  </p:notesMasterIdLst>
  <p:handoutMasterIdLst>
    <p:handoutMasterId r:id="rId29"/>
  </p:handoutMasterIdLst>
  <p:sldIdLst>
    <p:sldId id="258" r:id="rId6"/>
    <p:sldId id="330" r:id="rId7"/>
    <p:sldId id="340" r:id="rId8"/>
    <p:sldId id="363" r:id="rId9"/>
    <p:sldId id="364" r:id="rId10"/>
    <p:sldId id="365" r:id="rId11"/>
    <p:sldId id="360" r:id="rId12"/>
    <p:sldId id="346" r:id="rId13"/>
    <p:sldId id="349" r:id="rId14"/>
    <p:sldId id="348" r:id="rId15"/>
    <p:sldId id="350" r:id="rId16"/>
    <p:sldId id="361" r:id="rId17"/>
    <p:sldId id="357" r:id="rId18"/>
    <p:sldId id="366" r:id="rId19"/>
    <p:sldId id="362" r:id="rId20"/>
    <p:sldId id="352" r:id="rId21"/>
    <p:sldId id="353" r:id="rId22"/>
    <p:sldId id="354" r:id="rId23"/>
    <p:sldId id="355" r:id="rId24"/>
    <p:sldId id="356" r:id="rId25"/>
    <p:sldId id="358" r:id="rId26"/>
    <p:sldId id="359" r:id="rId27"/>
  </p:sldIdLst>
  <p:sldSz cx="9144000" cy="6858000" type="screen4x3"/>
  <p:notesSz cx="6808788" cy="9939338"/>
  <p:defaultTextStyle>
    <a:defPPr>
      <a:defRPr lang="en-US"/>
    </a:defPPr>
    <a:lvl1pPr algn="ctr" rtl="0" fontAlgn="base">
      <a:spcBef>
        <a:spcPct val="0"/>
      </a:spcBef>
      <a:spcAft>
        <a:spcPct val="40000"/>
      </a:spcAft>
      <a:defRPr sz="2400" kern="1200">
        <a:solidFill>
          <a:srgbClr val="0095D3"/>
        </a:solidFill>
        <a:latin typeface="Arial" charset="0"/>
        <a:ea typeface="ＭＳ Ｐゴシック" pitchFamily="34" charset="-128"/>
        <a:cs typeface="+mn-cs"/>
      </a:defRPr>
    </a:lvl1pPr>
    <a:lvl2pPr marL="457200" algn="ctr" rtl="0" fontAlgn="base">
      <a:spcBef>
        <a:spcPct val="0"/>
      </a:spcBef>
      <a:spcAft>
        <a:spcPct val="40000"/>
      </a:spcAft>
      <a:defRPr sz="2400" kern="1200">
        <a:solidFill>
          <a:srgbClr val="0095D3"/>
        </a:solidFill>
        <a:latin typeface="Arial" charset="0"/>
        <a:ea typeface="ＭＳ Ｐゴシック" pitchFamily="34" charset="-128"/>
        <a:cs typeface="+mn-cs"/>
      </a:defRPr>
    </a:lvl2pPr>
    <a:lvl3pPr marL="914400" algn="ctr" rtl="0" fontAlgn="base">
      <a:spcBef>
        <a:spcPct val="0"/>
      </a:spcBef>
      <a:spcAft>
        <a:spcPct val="40000"/>
      </a:spcAft>
      <a:defRPr sz="2400" kern="1200">
        <a:solidFill>
          <a:srgbClr val="0095D3"/>
        </a:solidFill>
        <a:latin typeface="Arial" charset="0"/>
        <a:ea typeface="ＭＳ Ｐゴシック" pitchFamily="34" charset="-128"/>
        <a:cs typeface="+mn-cs"/>
      </a:defRPr>
    </a:lvl3pPr>
    <a:lvl4pPr marL="1371600" algn="ctr" rtl="0" fontAlgn="base">
      <a:spcBef>
        <a:spcPct val="0"/>
      </a:spcBef>
      <a:spcAft>
        <a:spcPct val="40000"/>
      </a:spcAft>
      <a:defRPr sz="2400" kern="1200">
        <a:solidFill>
          <a:srgbClr val="0095D3"/>
        </a:solidFill>
        <a:latin typeface="Arial" charset="0"/>
        <a:ea typeface="ＭＳ Ｐゴシック" pitchFamily="34" charset="-128"/>
        <a:cs typeface="+mn-cs"/>
      </a:defRPr>
    </a:lvl4pPr>
    <a:lvl5pPr marL="1828800" algn="ctr" rtl="0" fontAlgn="base">
      <a:spcBef>
        <a:spcPct val="0"/>
      </a:spcBef>
      <a:spcAft>
        <a:spcPct val="40000"/>
      </a:spcAft>
      <a:defRPr sz="2400" kern="1200">
        <a:solidFill>
          <a:srgbClr val="0095D3"/>
        </a:solidFill>
        <a:latin typeface="Arial" charset="0"/>
        <a:ea typeface="ＭＳ Ｐゴシック" pitchFamily="34" charset="-128"/>
        <a:cs typeface="+mn-cs"/>
      </a:defRPr>
    </a:lvl5pPr>
    <a:lvl6pPr marL="2286000" algn="l" defTabSz="914400" rtl="0" eaLnBrk="1" latinLnBrk="0" hangingPunct="1">
      <a:defRPr sz="2400" kern="1200">
        <a:solidFill>
          <a:srgbClr val="0095D3"/>
        </a:solidFill>
        <a:latin typeface="Arial" charset="0"/>
        <a:ea typeface="ＭＳ Ｐゴシック" pitchFamily="34" charset="-128"/>
        <a:cs typeface="+mn-cs"/>
      </a:defRPr>
    </a:lvl6pPr>
    <a:lvl7pPr marL="2743200" algn="l" defTabSz="914400" rtl="0" eaLnBrk="1" latinLnBrk="0" hangingPunct="1">
      <a:defRPr sz="2400" kern="1200">
        <a:solidFill>
          <a:srgbClr val="0095D3"/>
        </a:solidFill>
        <a:latin typeface="Arial" charset="0"/>
        <a:ea typeface="ＭＳ Ｐゴシック" pitchFamily="34" charset="-128"/>
        <a:cs typeface="+mn-cs"/>
      </a:defRPr>
    </a:lvl7pPr>
    <a:lvl8pPr marL="3200400" algn="l" defTabSz="914400" rtl="0" eaLnBrk="1" latinLnBrk="0" hangingPunct="1">
      <a:defRPr sz="2400" kern="1200">
        <a:solidFill>
          <a:srgbClr val="0095D3"/>
        </a:solidFill>
        <a:latin typeface="Arial" charset="0"/>
        <a:ea typeface="ＭＳ Ｐゴシック" pitchFamily="34" charset="-128"/>
        <a:cs typeface="+mn-cs"/>
      </a:defRPr>
    </a:lvl8pPr>
    <a:lvl9pPr marL="3657600" algn="l" defTabSz="914400" rtl="0" eaLnBrk="1" latinLnBrk="0" hangingPunct="1">
      <a:defRPr sz="2400" kern="1200">
        <a:solidFill>
          <a:srgbClr val="0095D3"/>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DDF"/>
    <a:srgbClr val="808080"/>
    <a:srgbClr val="B9B8B9"/>
    <a:srgbClr val="FFFFFF"/>
    <a:srgbClr val="52AEDC"/>
    <a:srgbClr val="ACE0F2"/>
    <a:srgbClr val="B3E3F3"/>
    <a:srgbClr val="61C0E0"/>
    <a:srgbClr val="59B1DD"/>
    <a:srgbClr val="68B9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9" autoAdjust="0"/>
    <p:restoredTop sz="98387" autoAdjust="0"/>
  </p:normalViewPr>
  <p:slideViewPr>
    <p:cSldViewPr snapToGrid="0">
      <p:cViewPr>
        <p:scale>
          <a:sx n="80" d="100"/>
          <a:sy n="80" d="100"/>
        </p:scale>
        <p:origin x="-1385" y="-980"/>
      </p:cViewPr>
      <p:guideLst>
        <p:guide orient="horz" pos="4143"/>
        <p:guide orient="horz" pos="3243"/>
        <p:guide orient="horz" pos="1112"/>
        <p:guide pos="2880"/>
        <p:guide pos="1747"/>
        <p:guide pos="5526"/>
        <p:guide pos="4650"/>
        <p:guide pos="38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758" y="-96"/>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6.xml"/><Relationship Id="rId7" Type="http://schemas.openxmlformats.org/officeDocument/2006/relationships/slide" Target="../slides/slide19.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18.xml"/><Relationship Id="rId5" Type="http://schemas.openxmlformats.org/officeDocument/2006/relationships/slide" Target="../slides/slide16.xml"/><Relationship Id="rId4"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E36144-D48F-4F62-BE2C-5FE0D89A9CAE}" type="doc">
      <dgm:prSet loTypeId="urn:microsoft.com/office/officeart/2005/8/layout/vList2" loCatId="list" qsTypeId="urn:microsoft.com/office/officeart/2005/8/quickstyle/simple3" qsCatId="simple" csTypeId="urn:microsoft.com/office/officeart/2005/8/colors/colorful1#1" csCatId="colorful" phldr="1"/>
      <dgm:spPr/>
      <dgm:t>
        <a:bodyPr/>
        <a:lstStyle/>
        <a:p>
          <a:endParaRPr lang="en-US"/>
        </a:p>
      </dgm:t>
    </dgm:pt>
    <dgm:pt modelId="{A89A7F5C-6163-4F25-9AE6-4CCB49F63A63}">
      <dgm:prSet/>
      <dgm:spPr/>
      <dgm:t>
        <a:bodyPr/>
        <a:lstStyle/>
        <a:p>
          <a:pPr algn="l" rtl="0"/>
          <a:r>
            <a:rPr lang="en-US" b="1" dirty="0" smtClean="0">
              <a:hlinkClick xmlns:r="http://schemas.openxmlformats.org/officeDocument/2006/relationships" r:id="rId1" action="ppaction://hlinksldjump"/>
            </a:rPr>
            <a:t>Brief on testing and its evolution</a:t>
          </a:r>
          <a:endParaRPr lang="en-US" dirty="0"/>
        </a:p>
      </dgm:t>
    </dgm:pt>
    <dgm:pt modelId="{9AE836D0-A647-41A2-909F-78D6524E3BF2}" type="parTrans" cxnId="{ED3F809F-F1B9-4F94-AE97-6D3479E17841}">
      <dgm:prSet/>
      <dgm:spPr/>
      <dgm:t>
        <a:bodyPr/>
        <a:lstStyle/>
        <a:p>
          <a:pPr algn="l"/>
          <a:endParaRPr lang="en-US"/>
        </a:p>
      </dgm:t>
    </dgm:pt>
    <dgm:pt modelId="{5D2775AE-A72A-4126-A9CD-086AAC2CB7C0}" type="sibTrans" cxnId="{ED3F809F-F1B9-4F94-AE97-6D3479E17841}">
      <dgm:prSet/>
      <dgm:spPr/>
      <dgm:t>
        <a:bodyPr/>
        <a:lstStyle/>
        <a:p>
          <a:pPr algn="l"/>
          <a:endParaRPr lang="en-US"/>
        </a:p>
      </dgm:t>
    </dgm:pt>
    <dgm:pt modelId="{CA9A1FB1-59E6-4A0E-9BF0-8CD4B9307C23}">
      <dgm:prSet/>
      <dgm:spPr/>
      <dgm:t>
        <a:bodyPr/>
        <a:lstStyle/>
        <a:p>
          <a:pPr algn="l" rtl="0"/>
          <a:r>
            <a:rPr lang="en-US" b="1" dirty="0" smtClean="0">
              <a:hlinkClick xmlns:r="http://schemas.openxmlformats.org/officeDocument/2006/relationships" r:id="rId2" action="ppaction://hlinksldjump"/>
            </a:rPr>
            <a:t>Limitations of existing Java test frameworks</a:t>
          </a:r>
          <a:endParaRPr lang="en-US" dirty="0"/>
        </a:p>
      </dgm:t>
    </dgm:pt>
    <dgm:pt modelId="{0C30ED03-6491-4BC8-B318-75A8724BF8C4}" type="parTrans" cxnId="{906CFD45-4F66-4519-9F7D-79D3C5EB5DE0}">
      <dgm:prSet/>
      <dgm:spPr/>
      <dgm:t>
        <a:bodyPr/>
        <a:lstStyle/>
        <a:p>
          <a:pPr algn="l"/>
          <a:endParaRPr lang="en-US"/>
        </a:p>
      </dgm:t>
    </dgm:pt>
    <dgm:pt modelId="{AA5D761A-09B7-42CA-8E06-1878974B0BC5}" type="sibTrans" cxnId="{906CFD45-4F66-4519-9F7D-79D3C5EB5DE0}">
      <dgm:prSet/>
      <dgm:spPr/>
      <dgm:t>
        <a:bodyPr/>
        <a:lstStyle/>
        <a:p>
          <a:pPr algn="l"/>
          <a:endParaRPr lang="en-US"/>
        </a:p>
      </dgm:t>
    </dgm:pt>
    <dgm:pt modelId="{72B9AC28-3438-4A01-8E85-0814EDE4C6D6}">
      <dgm:prSet/>
      <dgm:spPr/>
      <dgm:t>
        <a:bodyPr/>
        <a:lstStyle/>
        <a:p>
          <a:pPr algn="l" rtl="0"/>
          <a:r>
            <a:rPr lang="en-US" b="1" dirty="0" smtClean="0">
              <a:hlinkClick xmlns:r="http://schemas.openxmlformats.org/officeDocument/2006/relationships" r:id="rId3" action="ppaction://hlinksldjump"/>
            </a:rPr>
            <a:t>EXtreme data-driven framework [Extreme-DD]</a:t>
          </a:r>
          <a:endParaRPr lang="en-US" dirty="0"/>
        </a:p>
      </dgm:t>
    </dgm:pt>
    <dgm:pt modelId="{28E1A4F9-4989-43E0-86A8-A9B3CF494FD8}" type="parTrans" cxnId="{58E6A5AD-1993-4EC6-BE2D-B035665581B0}">
      <dgm:prSet/>
      <dgm:spPr/>
      <dgm:t>
        <a:bodyPr/>
        <a:lstStyle/>
        <a:p>
          <a:pPr algn="l"/>
          <a:endParaRPr lang="en-US"/>
        </a:p>
      </dgm:t>
    </dgm:pt>
    <dgm:pt modelId="{26942912-61FB-41AB-A466-33308A6895FE}" type="sibTrans" cxnId="{58E6A5AD-1993-4EC6-BE2D-B035665581B0}">
      <dgm:prSet/>
      <dgm:spPr/>
      <dgm:t>
        <a:bodyPr/>
        <a:lstStyle/>
        <a:p>
          <a:pPr algn="l"/>
          <a:endParaRPr lang="en-US"/>
        </a:p>
      </dgm:t>
    </dgm:pt>
    <dgm:pt modelId="{0FB6850C-1E74-4C9E-82D4-ED77CF191B75}">
      <dgm:prSet/>
      <dgm:spPr/>
      <dgm:t>
        <a:bodyPr/>
        <a:lstStyle/>
        <a:p>
          <a:pPr algn="l" rtl="0"/>
          <a:r>
            <a:rPr lang="en-US" b="1" dirty="0" smtClean="0">
              <a:hlinkClick xmlns:r="http://schemas.openxmlformats.org/officeDocument/2006/relationships" r:id="rId4" action="ppaction://hlinksldjump"/>
            </a:rPr>
            <a:t>Working of Extreme-DD</a:t>
          </a:r>
          <a:endParaRPr lang="en-US" dirty="0"/>
        </a:p>
      </dgm:t>
    </dgm:pt>
    <dgm:pt modelId="{5641463E-6F20-47A9-9932-4C0F7AB22578}" type="parTrans" cxnId="{0227B8DC-6BFD-4264-8AE3-18BF65CF1CD0}">
      <dgm:prSet/>
      <dgm:spPr/>
      <dgm:t>
        <a:bodyPr/>
        <a:lstStyle/>
        <a:p>
          <a:pPr algn="l"/>
          <a:endParaRPr lang="en-US"/>
        </a:p>
      </dgm:t>
    </dgm:pt>
    <dgm:pt modelId="{8DB418A0-BC9C-47EB-B3E7-878B10968F20}" type="sibTrans" cxnId="{0227B8DC-6BFD-4264-8AE3-18BF65CF1CD0}">
      <dgm:prSet/>
      <dgm:spPr/>
      <dgm:t>
        <a:bodyPr/>
        <a:lstStyle/>
        <a:p>
          <a:pPr algn="l"/>
          <a:endParaRPr lang="en-US"/>
        </a:p>
      </dgm:t>
    </dgm:pt>
    <dgm:pt modelId="{57A20808-80BF-4CD1-9554-2CA718D0FA22}">
      <dgm:prSet/>
      <dgm:spPr/>
      <dgm:t>
        <a:bodyPr/>
        <a:lstStyle/>
        <a:p>
          <a:pPr algn="l" rtl="0"/>
          <a:r>
            <a:rPr lang="en-US" b="1" dirty="0" smtClean="0">
              <a:hlinkClick xmlns:r="http://schemas.openxmlformats.org/officeDocument/2006/relationships" r:id="rId5" action="ppaction://hlinksldjump"/>
            </a:rPr>
            <a:t>Advantages</a:t>
          </a:r>
          <a:endParaRPr lang="en-US" dirty="0"/>
        </a:p>
      </dgm:t>
    </dgm:pt>
    <dgm:pt modelId="{B2375582-1FBF-4F0F-AF77-A2DE5145B472}" type="parTrans" cxnId="{B1D31562-E470-4B77-B5DD-220ED948746D}">
      <dgm:prSet/>
      <dgm:spPr/>
      <dgm:t>
        <a:bodyPr/>
        <a:lstStyle/>
        <a:p>
          <a:pPr algn="l"/>
          <a:endParaRPr lang="en-US"/>
        </a:p>
      </dgm:t>
    </dgm:pt>
    <dgm:pt modelId="{78463A54-4DBF-48E4-A483-31C0878D1F80}" type="sibTrans" cxnId="{B1D31562-E470-4B77-B5DD-220ED948746D}">
      <dgm:prSet/>
      <dgm:spPr/>
      <dgm:t>
        <a:bodyPr/>
        <a:lstStyle/>
        <a:p>
          <a:pPr algn="l"/>
          <a:endParaRPr lang="en-US"/>
        </a:p>
      </dgm:t>
    </dgm:pt>
    <dgm:pt modelId="{51DEF942-AF33-4C7B-B16F-97929B45D610}">
      <dgm:prSet/>
      <dgm:spPr/>
      <dgm:t>
        <a:bodyPr/>
        <a:lstStyle/>
        <a:p>
          <a:pPr algn="l" rtl="0"/>
          <a:r>
            <a:rPr lang="en-US" b="1" dirty="0" smtClean="0">
              <a:hlinkClick xmlns:r="http://schemas.openxmlformats.org/officeDocument/2006/relationships" r:id="rId6" action="ppaction://hlinksldjump"/>
            </a:rPr>
            <a:t>Future directions</a:t>
          </a:r>
          <a:endParaRPr lang="en-US" dirty="0"/>
        </a:p>
      </dgm:t>
    </dgm:pt>
    <dgm:pt modelId="{7E6A0D73-30AA-41B6-8B68-D64AE818350E}" type="parTrans" cxnId="{3CA2D021-6779-4B97-ABE0-1EE543CD5702}">
      <dgm:prSet/>
      <dgm:spPr/>
      <dgm:t>
        <a:bodyPr/>
        <a:lstStyle/>
        <a:p>
          <a:pPr algn="l"/>
          <a:endParaRPr lang="en-US"/>
        </a:p>
      </dgm:t>
    </dgm:pt>
    <dgm:pt modelId="{EB61B5F2-71B6-42F1-ACD9-809DA08AF920}" type="sibTrans" cxnId="{3CA2D021-6779-4B97-ABE0-1EE543CD5702}">
      <dgm:prSet/>
      <dgm:spPr/>
      <dgm:t>
        <a:bodyPr/>
        <a:lstStyle/>
        <a:p>
          <a:pPr algn="l"/>
          <a:endParaRPr lang="en-US"/>
        </a:p>
      </dgm:t>
    </dgm:pt>
    <dgm:pt modelId="{E553AEB0-CE4A-4B22-8EAD-22BA1AC5F404}">
      <dgm:prSet/>
      <dgm:spPr/>
      <dgm:t>
        <a:bodyPr/>
        <a:lstStyle/>
        <a:p>
          <a:pPr algn="l" rtl="0"/>
          <a:r>
            <a:rPr lang="en-US" b="1" dirty="0" smtClean="0">
              <a:hlinkClick xmlns:r="http://schemas.openxmlformats.org/officeDocument/2006/relationships" r:id="rId7" action="ppaction://hlinksldjump"/>
            </a:rPr>
            <a:t>Case study &amp; Demo</a:t>
          </a:r>
          <a:endParaRPr lang="en-US" dirty="0"/>
        </a:p>
      </dgm:t>
    </dgm:pt>
    <dgm:pt modelId="{1423627F-7532-4B8B-99AE-AC850FA71B6D}" type="parTrans" cxnId="{E6F0B753-F130-4D58-BAE8-41D85836184E}">
      <dgm:prSet/>
      <dgm:spPr/>
      <dgm:t>
        <a:bodyPr/>
        <a:lstStyle/>
        <a:p>
          <a:pPr algn="l"/>
          <a:endParaRPr lang="en-US"/>
        </a:p>
      </dgm:t>
    </dgm:pt>
    <dgm:pt modelId="{393BD4B7-7EDE-45A3-BCC2-2756C2B50000}" type="sibTrans" cxnId="{E6F0B753-F130-4D58-BAE8-41D85836184E}">
      <dgm:prSet/>
      <dgm:spPr/>
      <dgm:t>
        <a:bodyPr/>
        <a:lstStyle/>
        <a:p>
          <a:pPr algn="l"/>
          <a:endParaRPr lang="en-US"/>
        </a:p>
      </dgm:t>
    </dgm:pt>
    <dgm:pt modelId="{E68688BD-479E-4ECE-960B-8CB59B2D1A80}">
      <dgm:prSet/>
      <dgm:spPr/>
      <dgm:t>
        <a:bodyPr/>
        <a:lstStyle/>
        <a:p>
          <a:pPr algn="l" rtl="0"/>
          <a:r>
            <a:rPr lang="en-US" b="1" dirty="0" smtClean="0"/>
            <a:t>Q &amp; A</a:t>
          </a:r>
          <a:endParaRPr lang="en-US" dirty="0"/>
        </a:p>
      </dgm:t>
    </dgm:pt>
    <dgm:pt modelId="{27F0435D-4EF5-4AC2-94BE-650B43964F57}" type="parTrans" cxnId="{D925041D-3FC9-4172-BA7F-DE2B1D4F46B7}">
      <dgm:prSet/>
      <dgm:spPr/>
      <dgm:t>
        <a:bodyPr/>
        <a:lstStyle/>
        <a:p>
          <a:pPr algn="l"/>
          <a:endParaRPr lang="en-US"/>
        </a:p>
      </dgm:t>
    </dgm:pt>
    <dgm:pt modelId="{9879D682-E44B-4D82-A9FD-D1D3D1DF2677}" type="sibTrans" cxnId="{D925041D-3FC9-4172-BA7F-DE2B1D4F46B7}">
      <dgm:prSet/>
      <dgm:spPr/>
      <dgm:t>
        <a:bodyPr/>
        <a:lstStyle/>
        <a:p>
          <a:pPr algn="l"/>
          <a:endParaRPr lang="en-US"/>
        </a:p>
      </dgm:t>
    </dgm:pt>
    <dgm:pt modelId="{4733A1DC-B677-4110-9FB2-20F2273A417C}" type="pres">
      <dgm:prSet presAssocID="{D9E36144-D48F-4F62-BE2C-5FE0D89A9CAE}" presName="linear" presStyleCnt="0">
        <dgm:presLayoutVars>
          <dgm:animLvl val="lvl"/>
          <dgm:resizeHandles val="exact"/>
        </dgm:presLayoutVars>
      </dgm:prSet>
      <dgm:spPr/>
      <dgm:t>
        <a:bodyPr/>
        <a:lstStyle/>
        <a:p>
          <a:endParaRPr lang="en-US"/>
        </a:p>
      </dgm:t>
    </dgm:pt>
    <dgm:pt modelId="{81C44441-8ED9-431C-BAC0-D8F85D583964}" type="pres">
      <dgm:prSet presAssocID="{A89A7F5C-6163-4F25-9AE6-4CCB49F63A63}" presName="parentText" presStyleLbl="node1" presStyleIdx="0" presStyleCnt="8">
        <dgm:presLayoutVars>
          <dgm:chMax val="0"/>
          <dgm:bulletEnabled val="1"/>
        </dgm:presLayoutVars>
      </dgm:prSet>
      <dgm:spPr/>
      <dgm:t>
        <a:bodyPr/>
        <a:lstStyle/>
        <a:p>
          <a:endParaRPr lang="en-US"/>
        </a:p>
      </dgm:t>
    </dgm:pt>
    <dgm:pt modelId="{DA1CF615-320D-4F69-8296-4FB607287803}" type="pres">
      <dgm:prSet presAssocID="{5D2775AE-A72A-4126-A9CD-086AAC2CB7C0}" presName="spacer" presStyleCnt="0"/>
      <dgm:spPr/>
    </dgm:pt>
    <dgm:pt modelId="{E0C4EDC1-B94D-4D73-A577-9A1CDF9ABE44}" type="pres">
      <dgm:prSet presAssocID="{CA9A1FB1-59E6-4A0E-9BF0-8CD4B9307C23}" presName="parentText" presStyleLbl="node1" presStyleIdx="1" presStyleCnt="8">
        <dgm:presLayoutVars>
          <dgm:chMax val="0"/>
          <dgm:bulletEnabled val="1"/>
        </dgm:presLayoutVars>
      </dgm:prSet>
      <dgm:spPr/>
      <dgm:t>
        <a:bodyPr/>
        <a:lstStyle/>
        <a:p>
          <a:endParaRPr lang="en-US"/>
        </a:p>
      </dgm:t>
    </dgm:pt>
    <dgm:pt modelId="{FF8702A3-0904-494A-B876-F1600638F6B0}" type="pres">
      <dgm:prSet presAssocID="{AA5D761A-09B7-42CA-8E06-1878974B0BC5}" presName="spacer" presStyleCnt="0"/>
      <dgm:spPr/>
    </dgm:pt>
    <dgm:pt modelId="{47DAF3B0-EFD6-472E-B5C4-056F8DE686A0}" type="pres">
      <dgm:prSet presAssocID="{72B9AC28-3438-4A01-8E85-0814EDE4C6D6}" presName="parentText" presStyleLbl="node1" presStyleIdx="2" presStyleCnt="8">
        <dgm:presLayoutVars>
          <dgm:chMax val="0"/>
          <dgm:bulletEnabled val="1"/>
        </dgm:presLayoutVars>
      </dgm:prSet>
      <dgm:spPr/>
      <dgm:t>
        <a:bodyPr/>
        <a:lstStyle/>
        <a:p>
          <a:endParaRPr lang="en-US"/>
        </a:p>
      </dgm:t>
    </dgm:pt>
    <dgm:pt modelId="{1512BBE6-DB6D-4AA7-8584-C12BD33DED92}" type="pres">
      <dgm:prSet presAssocID="{26942912-61FB-41AB-A466-33308A6895FE}" presName="spacer" presStyleCnt="0"/>
      <dgm:spPr/>
    </dgm:pt>
    <dgm:pt modelId="{922DFB66-9B4A-4152-BE5D-65A4E6BD924B}" type="pres">
      <dgm:prSet presAssocID="{0FB6850C-1E74-4C9E-82D4-ED77CF191B75}" presName="parentText" presStyleLbl="node1" presStyleIdx="3" presStyleCnt="8">
        <dgm:presLayoutVars>
          <dgm:chMax val="0"/>
          <dgm:bulletEnabled val="1"/>
        </dgm:presLayoutVars>
      </dgm:prSet>
      <dgm:spPr/>
      <dgm:t>
        <a:bodyPr/>
        <a:lstStyle/>
        <a:p>
          <a:endParaRPr lang="en-US"/>
        </a:p>
      </dgm:t>
    </dgm:pt>
    <dgm:pt modelId="{E4F2E216-D6E1-489A-9B18-1CFB96FDC2EE}" type="pres">
      <dgm:prSet presAssocID="{8DB418A0-BC9C-47EB-B3E7-878B10968F20}" presName="spacer" presStyleCnt="0"/>
      <dgm:spPr/>
    </dgm:pt>
    <dgm:pt modelId="{8D7E5781-D6AE-412D-A589-484BF01DAF80}" type="pres">
      <dgm:prSet presAssocID="{57A20808-80BF-4CD1-9554-2CA718D0FA22}" presName="parentText" presStyleLbl="node1" presStyleIdx="4" presStyleCnt="8">
        <dgm:presLayoutVars>
          <dgm:chMax val="0"/>
          <dgm:bulletEnabled val="1"/>
        </dgm:presLayoutVars>
      </dgm:prSet>
      <dgm:spPr/>
      <dgm:t>
        <a:bodyPr/>
        <a:lstStyle/>
        <a:p>
          <a:endParaRPr lang="en-US"/>
        </a:p>
      </dgm:t>
    </dgm:pt>
    <dgm:pt modelId="{B7CCD489-85AB-4843-B469-D89A93BADD37}" type="pres">
      <dgm:prSet presAssocID="{78463A54-4DBF-48E4-A483-31C0878D1F80}" presName="spacer" presStyleCnt="0"/>
      <dgm:spPr/>
    </dgm:pt>
    <dgm:pt modelId="{5DB4F7B8-3BC7-4EE6-8DAB-0026323BF38C}" type="pres">
      <dgm:prSet presAssocID="{51DEF942-AF33-4C7B-B16F-97929B45D610}" presName="parentText" presStyleLbl="node1" presStyleIdx="5" presStyleCnt="8">
        <dgm:presLayoutVars>
          <dgm:chMax val="0"/>
          <dgm:bulletEnabled val="1"/>
        </dgm:presLayoutVars>
      </dgm:prSet>
      <dgm:spPr/>
      <dgm:t>
        <a:bodyPr/>
        <a:lstStyle/>
        <a:p>
          <a:endParaRPr lang="en-US"/>
        </a:p>
      </dgm:t>
    </dgm:pt>
    <dgm:pt modelId="{B8DADD4E-7BBA-435E-B4F0-D8319F57C526}" type="pres">
      <dgm:prSet presAssocID="{EB61B5F2-71B6-42F1-ACD9-809DA08AF920}" presName="spacer" presStyleCnt="0"/>
      <dgm:spPr/>
    </dgm:pt>
    <dgm:pt modelId="{E42C67B7-C29A-4381-935E-8595372186A1}" type="pres">
      <dgm:prSet presAssocID="{E553AEB0-CE4A-4B22-8EAD-22BA1AC5F404}" presName="parentText" presStyleLbl="node1" presStyleIdx="6" presStyleCnt="8">
        <dgm:presLayoutVars>
          <dgm:chMax val="0"/>
          <dgm:bulletEnabled val="1"/>
        </dgm:presLayoutVars>
      </dgm:prSet>
      <dgm:spPr/>
      <dgm:t>
        <a:bodyPr/>
        <a:lstStyle/>
        <a:p>
          <a:endParaRPr lang="en-US"/>
        </a:p>
      </dgm:t>
    </dgm:pt>
    <dgm:pt modelId="{6569E979-E18A-4E2E-9D85-DB8FCF2CCA0B}" type="pres">
      <dgm:prSet presAssocID="{393BD4B7-7EDE-45A3-BCC2-2756C2B50000}" presName="spacer" presStyleCnt="0"/>
      <dgm:spPr/>
    </dgm:pt>
    <dgm:pt modelId="{F665504A-8A51-40BC-974D-8283503E9C08}" type="pres">
      <dgm:prSet presAssocID="{E68688BD-479E-4ECE-960B-8CB59B2D1A80}" presName="parentText" presStyleLbl="node1" presStyleIdx="7" presStyleCnt="8">
        <dgm:presLayoutVars>
          <dgm:chMax val="0"/>
          <dgm:bulletEnabled val="1"/>
        </dgm:presLayoutVars>
      </dgm:prSet>
      <dgm:spPr/>
      <dgm:t>
        <a:bodyPr/>
        <a:lstStyle/>
        <a:p>
          <a:endParaRPr lang="en-US"/>
        </a:p>
      </dgm:t>
    </dgm:pt>
  </dgm:ptLst>
  <dgm:cxnLst>
    <dgm:cxn modelId="{3CA2D021-6779-4B97-ABE0-1EE543CD5702}" srcId="{D9E36144-D48F-4F62-BE2C-5FE0D89A9CAE}" destId="{51DEF942-AF33-4C7B-B16F-97929B45D610}" srcOrd="5" destOrd="0" parTransId="{7E6A0D73-30AA-41B6-8B68-D64AE818350E}" sibTransId="{EB61B5F2-71B6-42F1-ACD9-809DA08AF920}"/>
    <dgm:cxn modelId="{B1D31562-E470-4B77-B5DD-220ED948746D}" srcId="{D9E36144-D48F-4F62-BE2C-5FE0D89A9CAE}" destId="{57A20808-80BF-4CD1-9554-2CA718D0FA22}" srcOrd="4" destOrd="0" parTransId="{B2375582-1FBF-4F0F-AF77-A2DE5145B472}" sibTransId="{78463A54-4DBF-48E4-A483-31C0878D1F80}"/>
    <dgm:cxn modelId="{FEA30941-EC08-45FC-9FEB-8BA864BD3396}" type="presOf" srcId="{57A20808-80BF-4CD1-9554-2CA718D0FA22}" destId="{8D7E5781-D6AE-412D-A589-484BF01DAF80}" srcOrd="0" destOrd="0" presId="urn:microsoft.com/office/officeart/2005/8/layout/vList2"/>
    <dgm:cxn modelId="{906CFD45-4F66-4519-9F7D-79D3C5EB5DE0}" srcId="{D9E36144-D48F-4F62-BE2C-5FE0D89A9CAE}" destId="{CA9A1FB1-59E6-4A0E-9BF0-8CD4B9307C23}" srcOrd="1" destOrd="0" parTransId="{0C30ED03-6491-4BC8-B318-75A8724BF8C4}" sibTransId="{AA5D761A-09B7-42CA-8E06-1878974B0BC5}"/>
    <dgm:cxn modelId="{8CFBBF76-D8C8-4137-A702-23C0E322B00F}" type="presOf" srcId="{51DEF942-AF33-4C7B-B16F-97929B45D610}" destId="{5DB4F7B8-3BC7-4EE6-8DAB-0026323BF38C}" srcOrd="0" destOrd="0" presId="urn:microsoft.com/office/officeart/2005/8/layout/vList2"/>
    <dgm:cxn modelId="{4F27866B-8DDE-4240-8D2C-AF92EFC5F2DA}" type="presOf" srcId="{CA9A1FB1-59E6-4A0E-9BF0-8CD4B9307C23}" destId="{E0C4EDC1-B94D-4D73-A577-9A1CDF9ABE44}" srcOrd="0" destOrd="0" presId="urn:microsoft.com/office/officeart/2005/8/layout/vList2"/>
    <dgm:cxn modelId="{E7F2571F-606F-4D03-BBA6-4537E38E3C49}" type="presOf" srcId="{A89A7F5C-6163-4F25-9AE6-4CCB49F63A63}" destId="{81C44441-8ED9-431C-BAC0-D8F85D583964}" srcOrd="0" destOrd="0" presId="urn:microsoft.com/office/officeart/2005/8/layout/vList2"/>
    <dgm:cxn modelId="{58E6A5AD-1993-4EC6-BE2D-B035665581B0}" srcId="{D9E36144-D48F-4F62-BE2C-5FE0D89A9CAE}" destId="{72B9AC28-3438-4A01-8E85-0814EDE4C6D6}" srcOrd="2" destOrd="0" parTransId="{28E1A4F9-4989-43E0-86A8-A9B3CF494FD8}" sibTransId="{26942912-61FB-41AB-A466-33308A6895FE}"/>
    <dgm:cxn modelId="{C283960E-28C6-4670-9DDA-B49204039754}" type="presOf" srcId="{0FB6850C-1E74-4C9E-82D4-ED77CF191B75}" destId="{922DFB66-9B4A-4152-BE5D-65A4E6BD924B}" srcOrd="0" destOrd="0" presId="urn:microsoft.com/office/officeart/2005/8/layout/vList2"/>
    <dgm:cxn modelId="{EC7CD448-2B1A-4D51-A92E-87A5C8D7897E}" type="presOf" srcId="{E68688BD-479E-4ECE-960B-8CB59B2D1A80}" destId="{F665504A-8A51-40BC-974D-8283503E9C08}" srcOrd="0" destOrd="0" presId="urn:microsoft.com/office/officeart/2005/8/layout/vList2"/>
    <dgm:cxn modelId="{ED3F809F-F1B9-4F94-AE97-6D3479E17841}" srcId="{D9E36144-D48F-4F62-BE2C-5FE0D89A9CAE}" destId="{A89A7F5C-6163-4F25-9AE6-4CCB49F63A63}" srcOrd="0" destOrd="0" parTransId="{9AE836D0-A647-41A2-909F-78D6524E3BF2}" sibTransId="{5D2775AE-A72A-4126-A9CD-086AAC2CB7C0}"/>
    <dgm:cxn modelId="{D925041D-3FC9-4172-BA7F-DE2B1D4F46B7}" srcId="{D9E36144-D48F-4F62-BE2C-5FE0D89A9CAE}" destId="{E68688BD-479E-4ECE-960B-8CB59B2D1A80}" srcOrd="7" destOrd="0" parTransId="{27F0435D-4EF5-4AC2-94BE-650B43964F57}" sibTransId="{9879D682-E44B-4D82-A9FD-D1D3D1DF2677}"/>
    <dgm:cxn modelId="{2723B7DD-1B1D-43B3-906D-B176CD142516}" type="presOf" srcId="{D9E36144-D48F-4F62-BE2C-5FE0D89A9CAE}" destId="{4733A1DC-B677-4110-9FB2-20F2273A417C}" srcOrd="0" destOrd="0" presId="urn:microsoft.com/office/officeart/2005/8/layout/vList2"/>
    <dgm:cxn modelId="{0227B8DC-6BFD-4264-8AE3-18BF65CF1CD0}" srcId="{D9E36144-D48F-4F62-BE2C-5FE0D89A9CAE}" destId="{0FB6850C-1E74-4C9E-82D4-ED77CF191B75}" srcOrd="3" destOrd="0" parTransId="{5641463E-6F20-47A9-9932-4C0F7AB22578}" sibTransId="{8DB418A0-BC9C-47EB-B3E7-878B10968F20}"/>
    <dgm:cxn modelId="{A95E811A-9F33-4F24-995B-D5528B309C9B}" type="presOf" srcId="{E553AEB0-CE4A-4B22-8EAD-22BA1AC5F404}" destId="{E42C67B7-C29A-4381-935E-8595372186A1}" srcOrd="0" destOrd="0" presId="urn:microsoft.com/office/officeart/2005/8/layout/vList2"/>
    <dgm:cxn modelId="{D7231446-9156-4C24-BDA0-7472B6F90E23}" type="presOf" srcId="{72B9AC28-3438-4A01-8E85-0814EDE4C6D6}" destId="{47DAF3B0-EFD6-472E-B5C4-056F8DE686A0}" srcOrd="0" destOrd="0" presId="urn:microsoft.com/office/officeart/2005/8/layout/vList2"/>
    <dgm:cxn modelId="{E6F0B753-F130-4D58-BAE8-41D85836184E}" srcId="{D9E36144-D48F-4F62-BE2C-5FE0D89A9CAE}" destId="{E553AEB0-CE4A-4B22-8EAD-22BA1AC5F404}" srcOrd="6" destOrd="0" parTransId="{1423627F-7532-4B8B-99AE-AC850FA71B6D}" sibTransId="{393BD4B7-7EDE-45A3-BCC2-2756C2B50000}"/>
    <dgm:cxn modelId="{31A43CF4-7EB4-4498-A55B-8BAA5FCE4C45}" type="presParOf" srcId="{4733A1DC-B677-4110-9FB2-20F2273A417C}" destId="{81C44441-8ED9-431C-BAC0-D8F85D583964}" srcOrd="0" destOrd="0" presId="urn:microsoft.com/office/officeart/2005/8/layout/vList2"/>
    <dgm:cxn modelId="{4DFCBB4E-5CD7-47EB-8F90-3C10FA55B3EA}" type="presParOf" srcId="{4733A1DC-B677-4110-9FB2-20F2273A417C}" destId="{DA1CF615-320D-4F69-8296-4FB607287803}" srcOrd="1" destOrd="0" presId="urn:microsoft.com/office/officeart/2005/8/layout/vList2"/>
    <dgm:cxn modelId="{5B102FA5-93D4-4962-9020-C52EE6C35C10}" type="presParOf" srcId="{4733A1DC-B677-4110-9FB2-20F2273A417C}" destId="{E0C4EDC1-B94D-4D73-A577-9A1CDF9ABE44}" srcOrd="2" destOrd="0" presId="urn:microsoft.com/office/officeart/2005/8/layout/vList2"/>
    <dgm:cxn modelId="{39A32918-B4BE-40BE-80F0-8EA39BF4BC60}" type="presParOf" srcId="{4733A1DC-B677-4110-9FB2-20F2273A417C}" destId="{FF8702A3-0904-494A-B876-F1600638F6B0}" srcOrd="3" destOrd="0" presId="urn:microsoft.com/office/officeart/2005/8/layout/vList2"/>
    <dgm:cxn modelId="{A676DBCC-4D0C-4B7F-BBD8-CC17A47D6B58}" type="presParOf" srcId="{4733A1DC-B677-4110-9FB2-20F2273A417C}" destId="{47DAF3B0-EFD6-472E-B5C4-056F8DE686A0}" srcOrd="4" destOrd="0" presId="urn:microsoft.com/office/officeart/2005/8/layout/vList2"/>
    <dgm:cxn modelId="{8479CD08-F99C-4378-AD01-38D8361C4810}" type="presParOf" srcId="{4733A1DC-B677-4110-9FB2-20F2273A417C}" destId="{1512BBE6-DB6D-4AA7-8584-C12BD33DED92}" srcOrd="5" destOrd="0" presId="urn:microsoft.com/office/officeart/2005/8/layout/vList2"/>
    <dgm:cxn modelId="{0CD4D2DA-C465-45F9-9CC1-5D67E2EC2286}" type="presParOf" srcId="{4733A1DC-B677-4110-9FB2-20F2273A417C}" destId="{922DFB66-9B4A-4152-BE5D-65A4E6BD924B}" srcOrd="6" destOrd="0" presId="urn:microsoft.com/office/officeart/2005/8/layout/vList2"/>
    <dgm:cxn modelId="{D7466EF8-0D87-4DC3-9DD5-5008F6791B4D}" type="presParOf" srcId="{4733A1DC-B677-4110-9FB2-20F2273A417C}" destId="{E4F2E216-D6E1-489A-9B18-1CFB96FDC2EE}" srcOrd="7" destOrd="0" presId="urn:microsoft.com/office/officeart/2005/8/layout/vList2"/>
    <dgm:cxn modelId="{0E267BFD-237D-4BF7-AF26-6612426ACC02}" type="presParOf" srcId="{4733A1DC-B677-4110-9FB2-20F2273A417C}" destId="{8D7E5781-D6AE-412D-A589-484BF01DAF80}" srcOrd="8" destOrd="0" presId="urn:microsoft.com/office/officeart/2005/8/layout/vList2"/>
    <dgm:cxn modelId="{B8C709CB-C9C8-46A9-B468-6E18F1CE3662}" type="presParOf" srcId="{4733A1DC-B677-4110-9FB2-20F2273A417C}" destId="{B7CCD489-85AB-4843-B469-D89A93BADD37}" srcOrd="9" destOrd="0" presId="urn:microsoft.com/office/officeart/2005/8/layout/vList2"/>
    <dgm:cxn modelId="{E9B2ED47-840A-4779-93E3-4A4CCA969877}" type="presParOf" srcId="{4733A1DC-B677-4110-9FB2-20F2273A417C}" destId="{5DB4F7B8-3BC7-4EE6-8DAB-0026323BF38C}" srcOrd="10" destOrd="0" presId="urn:microsoft.com/office/officeart/2005/8/layout/vList2"/>
    <dgm:cxn modelId="{D5C2A47F-2CEE-435D-A801-B5AAFF032A3F}" type="presParOf" srcId="{4733A1DC-B677-4110-9FB2-20F2273A417C}" destId="{B8DADD4E-7BBA-435E-B4F0-D8319F57C526}" srcOrd="11" destOrd="0" presId="urn:microsoft.com/office/officeart/2005/8/layout/vList2"/>
    <dgm:cxn modelId="{60DD2E59-20F4-4199-9445-5A5D0FA514A3}" type="presParOf" srcId="{4733A1DC-B677-4110-9FB2-20F2273A417C}" destId="{E42C67B7-C29A-4381-935E-8595372186A1}" srcOrd="12" destOrd="0" presId="urn:microsoft.com/office/officeart/2005/8/layout/vList2"/>
    <dgm:cxn modelId="{0B1CC428-39E3-4ADF-A5D6-0A1C2F5B245E}" type="presParOf" srcId="{4733A1DC-B677-4110-9FB2-20F2273A417C}" destId="{6569E979-E18A-4E2E-9D85-DB8FCF2CCA0B}" srcOrd="13" destOrd="0" presId="urn:microsoft.com/office/officeart/2005/8/layout/vList2"/>
    <dgm:cxn modelId="{491B9A3F-1562-4D62-8044-2313F1B30C90}" type="presParOf" srcId="{4733A1DC-B677-4110-9FB2-20F2273A417C}" destId="{F665504A-8A51-40BC-974D-8283503E9C08}" srcOrd="14" destOrd="0" presId="urn:microsoft.com/office/officeart/2005/8/layout/vList2"/>
  </dgm:cxnLst>
  <dgm:bg>
    <a:effectLst>
      <a:glow rad="63500">
        <a:schemeClr val="accent1">
          <a:satMod val="175000"/>
          <a:alpha val="40000"/>
        </a:schemeClr>
      </a:glo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58032C-06A3-4EE4-8328-0AD04AE070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8791F6B-6309-4D1F-AFF5-5CBA9BD2B56B}">
      <dgm:prSet phldrT="[Text]"/>
      <dgm:spPr/>
      <dgm:t>
        <a:bodyPr/>
        <a:lstStyle/>
        <a:p>
          <a:r>
            <a:rPr lang="en-US" dirty="0" smtClean="0"/>
            <a:t>Id=001</a:t>
          </a:r>
          <a:endParaRPr lang="en-US" dirty="0"/>
        </a:p>
      </dgm:t>
    </dgm:pt>
    <dgm:pt modelId="{81987B22-9CA6-4642-8233-C5C4EE85B503}" type="parTrans" cxnId="{55F7C528-0A5F-4ACC-AC48-618784A1D08C}">
      <dgm:prSet/>
      <dgm:spPr/>
      <dgm:t>
        <a:bodyPr/>
        <a:lstStyle/>
        <a:p>
          <a:endParaRPr lang="en-US"/>
        </a:p>
      </dgm:t>
    </dgm:pt>
    <dgm:pt modelId="{5B330B7C-E933-4251-A52F-8BAD8C211395}" type="sibTrans" cxnId="{55F7C528-0A5F-4ACC-AC48-618784A1D08C}">
      <dgm:prSet/>
      <dgm:spPr/>
      <dgm:t>
        <a:bodyPr/>
        <a:lstStyle/>
        <a:p>
          <a:endParaRPr lang="en-US"/>
        </a:p>
      </dgm:t>
    </dgm:pt>
    <dgm:pt modelId="{6D22DE69-BD52-41B7-8720-FEB004C19EB7}">
      <dgm:prSet phldrT="[Text]"/>
      <dgm:spPr/>
      <dgm:t>
        <a:bodyPr/>
        <a:lstStyle/>
        <a:p>
          <a:r>
            <a:rPr lang="en-US" dirty="0" err="1" smtClean="0"/>
            <a:t>os</a:t>
          </a:r>
          <a:r>
            <a:rPr lang="en-US" dirty="0" smtClean="0"/>
            <a:t>=win</a:t>
          </a:r>
          <a:endParaRPr lang="en-US" dirty="0"/>
        </a:p>
      </dgm:t>
    </dgm:pt>
    <dgm:pt modelId="{6D80C425-04D0-472A-84C2-A16A02567D9F}" type="parTrans" cxnId="{71E1376E-0383-48D7-A685-D3FEC3D68C71}">
      <dgm:prSet/>
      <dgm:spPr/>
      <dgm:t>
        <a:bodyPr/>
        <a:lstStyle/>
        <a:p>
          <a:endParaRPr lang="en-US"/>
        </a:p>
      </dgm:t>
    </dgm:pt>
    <dgm:pt modelId="{1AC5E497-5BBA-4EF1-9605-91A193BA6471}" type="sibTrans" cxnId="{71E1376E-0383-48D7-A685-D3FEC3D68C71}">
      <dgm:prSet/>
      <dgm:spPr/>
      <dgm:t>
        <a:bodyPr/>
        <a:lstStyle/>
        <a:p>
          <a:endParaRPr lang="en-US"/>
        </a:p>
      </dgm:t>
    </dgm:pt>
    <dgm:pt modelId="{02F230C6-2DAB-4372-A587-605A24FBC06D}">
      <dgm:prSet phldrT="[Text]"/>
      <dgm:spPr/>
      <dgm:t>
        <a:bodyPr/>
        <a:lstStyle/>
        <a:p>
          <a:r>
            <a:rPr lang="en-US" dirty="0" smtClean="0"/>
            <a:t>version=5</a:t>
          </a:r>
          <a:endParaRPr lang="en-US" dirty="0"/>
        </a:p>
      </dgm:t>
    </dgm:pt>
    <dgm:pt modelId="{C37D0661-9145-4373-A0C4-6F9CC0C2EAD2}" type="parTrans" cxnId="{12ACF80B-6413-49D5-A4C5-0FB77C02C6E3}">
      <dgm:prSet/>
      <dgm:spPr/>
      <dgm:t>
        <a:bodyPr/>
        <a:lstStyle/>
        <a:p>
          <a:endParaRPr lang="en-US"/>
        </a:p>
      </dgm:t>
    </dgm:pt>
    <dgm:pt modelId="{48471699-0DFF-4A4B-B378-4A037BCE76DC}" type="sibTrans" cxnId="{12ACF80B-6413-49D5-A4C5-0FB77C02C6E3}">
      <dgm:prSet/>
      <dgm:spPr/>
      <dgm:t>
        <a:bodyPr/>
        <a:lstStyle/>
        <a:p>
          <a:endParaRPr lang="en-US"/>
        </a:p>
      </dgm:t>
    </dgm:pt>
    <dgm:pt modelId="{DC854431-D975-4C99-9811-03B29B8DF860}">
      <dgm:prSet phldrT="[Text]"/>
      <dgm:spPr/>
      <dgm:t>
        <a:bodyPr/>
        <a:lstStyle/>
        <a:p>
          <a:r>
            <a:rPr lang="en-US" dirty="0" smtClean="0"/>
            <a:t>Id=003</a:t>
          </a:r>
          <a:endParaRPr lang="en-US" dirty="0"/>
        </a:p>
      </dgm:t>
    </dgm:pt>
    <dgm:pt modelId="{438EE8AE-3A48-47B5-AE10-72913B2BC030}" type="parTrans" cxnId="{174B01B3-EC09-4B27-9FBE-1062852AF5AE}">
      <dgm:prSet/>
      <dgm:spPr/>
      <dgm:t>
        <a:bodyPr/>
        <a:lstStyle/>
        <a:p>
          <a:endParaRPr lang="en-US"/>
        </a:p>
      </dgm:t>
    </dgm:pt>
    <dgm:pt modelId="{7201BC1E-9945-4F0D-AFDF-84D225693C80}" type="sibTrans" cxnId="{174B01B3-EC09-4B27-9FBE-1062852AF5AE}">
      <dgm:prSet/>
      <dgm:spPr/>
      <dgm:t>
        <a:bodyPr/>
        <a:lstStyle/>
        <a:p>
          <a:endParaRPr lang="en-US"/>
        </a:p>
      </dgm:t>
    </dgm:pt>
    <dgm:pt modelId="{2D80888E-7325-4A3C-A72E-216EF82BA9F5}">
      <dgm:prSet phldrT="[Text]"/>
      <dgm:spPr/>
      <dgm:t>
        <a:bodyPr/>
        <a:lstStyle/>
        <a:p>
          <a:r>
            <a:rPr lang="en-US" dirty="0" err="1" smtClean="0"/>
            <a:t>os</a:t>
          </a:r>
          <a:r>
            <a:rPr lang="en-US" dirty="0" smtClean="0"/>
            <a:t>=</a:t>
          </a:r>
          <a:r>
            <a:rPr lang="en-US" dirty="0" err="1" smtClean="0"/>
            <a:t>lin</a:t>
          </a:r>
          <a:endParaRPr lang="en-US" dirty="0"/>
        </a:p>
      </dgm:t>
    </dgm:pt>
    <dgm:pt modelId="{6D723267-E760-4519-B605-31EB7E47337D}" type="parTrans" cxnId="{9DEDE3B4-81E9-4723-954C-089B36ED6AEA}">
      <dgm:prSet/>
      <dgm:spPr/>
      <dgm:t>
        <a:bodyPr/>
        <a:lstStyle/>
        <a:p>
          <a:endParaRPr lang="en-US"/>
        </a:p>
      </dgm:t>
    </dgm:pt>
    <dgm:pt modelId="{AD600048-83A1-409C-B931-95BE9FEE32E6}" type="sibTrans" cxnId="{9DEDE3B4-81E9-4723-954C-089B36ED6AEA}">
      <dgm:prSet/>
      <dgm:spPr/>
      <dgm:t>
        <a:bodyPr/>
        <a:lstStyle/>
        <a:p>
          <a:endParaRPr lang="en-US"/>
        </a:p>
      </dgm:t>
    </dgm:pt>
    <dgm:pt modelId="{A42D2D04-7D66-43EC-93CA-8031DEBD54D7}">
      <dgm:prSet phldrT="[Text]"/>
      <dgm:spPr/>
      <dgm:t>
        <a:bodyPr/>
        <a:lstStyle/>
        <a:p>
          <a:r>
            <a:rPr lang="en-US" dirty="0" smtClean="0"/>
            <a:t>version=4</a:t>
          </a:r>
          <a:endParaRPr lang="en-US" dirty="0"/>
        </a:p>
      </dgm:t>
    </dgm:pt>
    <dgm:pt modelId="{D8BAEF56-34C0-4EA6-BFEF-675E53951EE9}" type="parTrans" cxnId="{04A6084D-3075-47E5-A6DA-B38B6C2C6055}">
      <dgm:prSet/>
      <dgm:spPr/>
      <dgm:t>
        <a:bodyPr/>
        <a:lstStyle/>
        <a:p>
          <a:endParaRPr lang="en-US"/>
        </a:p>
      </dgm:t>
    </dgm:pt>
    <dgm:pt modelId="{1DCDDCF0-37E9-4990-A702-19C9AFA13581}" type="sibTrans" cxnId="{04A6084D-3075-47E5-A6DA-B38B6C2C6055}">
      <dgm:prSet/>
      <dgm:spPr/>
      <dgm:t>
        <a:bodyPr/>
        <a:lstStyle/>
        <a:p>
          <a:endParaRPr lang="en-US"/>
        </a:p>
      </dgm:t>
    </dgm:pt>
    <dgm:pt modelId="{63EDB259-D6BA-4AD5-B0F8-D18E2E89FCBC}" type="pres">
      <dgm:prSet presAssocID="{0D58032C-06A3-4EE4-8328-0AD04AE07099}" presName="Name0" presStyleCnt="0">
        <dgm:presLayoutVars>
          <dgm:dir/>
          <dgm:animLvl val="lvl"/>
          <dgm:resizeHandles val="exact"/>
        </dgm:presLayoutVars>
      </dgm:prSet>
      <dgm:spPr/>
      <dgm:t>
        <a:bodyPr/>
        <a:lstStyle/>
        <a:p>
          <a:endParaRPr lang="en-US"/>
        </a:p>
      </dgm:t>
    </dgm:pt>
    <dgm:pt modelId="{E3268D51-DAB4-41C6-9FC3-190FAC9209B2}" type="pres">
      <dgm:prSet presAssocID="{B8791F6B-6309-4D1F-AFF5-5CBA9BD2B56B}" presName="composite" presStyleCnt="0"/>
      <dgm:spPr/>
    </dgm:pt>
    <dgm:pt modelId="{963DAC23-B084-4423-8807-86BBAD40EF45}" type="pres">
      <dgm:prSet presAssocID="{B8791F6B-6309-4D1F-AFF5-5CBA9BD2B56B}" presName="parTx" presStyleLbl="alignNode1" presStyleIdx="0" presStyleCnt="2">
        <dgm:presLayoutVars>
          <dgm:chMax val="0"/>
          <dgm:chPref val="0"/>
          <dgm:bulletEnabled val="1"/>
        </dgm:presLayoutVars>
      </dgm:prSet>
      <dgm:spPr/>
      <dgm:t>
        <a:bodyPr/>
        <a:lstStyle/>
        <a:p>
          <a:endParaRPr lang="en-US"/>
        </a:p>
      </dgm:t>
    </dgm:pt>
    <dgm:pt modelId="{001E8E61-1257-4048-B092-541C3E0AF4C6}" type="pres">
      <dgm:prSet presAssocID="{B8791F6B-6309-4D1F-AFF5-5CBA9BD2B56B}" presName="desTx" presStyleLbl="alignAccFollowNode1" presStyleIdx="0" presStyleCnt="2">
        <dgm:presLayoutVars>
          <dgm:bulletEnabled val="1"/>
        </dgm:presLayoutVars>
      </dgm:prSet>
      <dgm:spPr/>
      <dgm:t>
        <a:bodyPr/>
        <a:lstStyle/>
        <a:p>
          <a:endParaRPr lang="en-US"/>
        </a:p>
      </dgm:t>
    </dgm:pt>
    <dgm:pt modelId="{8129906F-3A1D-4B4B-8D38-185BF972B4D3}" type="pres">
      <dgm:prSet presAssocID="{5B330B7C-E933-4251-A52F-8BAD8C211395}" presName="space" presStyleCnt="0"/>
      <dgm:spPr/>
    </dgm:pt>
    <dgm:pt modelId="{CEF11D74-42B7-41C7-8B9C-2D876429BD7F}" type="pres">
      <dgm:prSet presAssocID="{DC854431-D975-4C99-9811-03B29B8DF860}" presName="composite" presStyleCnt="0"/>
      <dgm:spPr/>
    </dgm:pt>
    <dgm:pt modelId="{8921E1E5-A314-4B92-91A9-AA4329418839}" type="pres">
      <dgm:prSet presAssocID="{DC854431-D975-4C99-9811-03B29B8DF860}" presName="parTx" presStyleLbl="alignNode1" presStyleIdx="1" presStyleCnt="2">
        <dgm:presLayoutVars>
          <dgm:chMax val="0"/>
          <dgm:chPref val="0"/>
          <dgm:bulletEnabled val="1"/>
        </dgm:presLayoutVars>
      </dgm:prSet>
      <dgm:spPr/>
      <dgm:t>
        <a:bodyPr/>
        <a:lstStyle/>
        <a:p>
          <a:endParaRPr lang="en-US"/>
        </a:p>
      </dgm:t>
    </dgm:pt>
    <dgm:pt modelId="{9E683DDE-2A2F-409C-B0D6-833D8029F0BF}" type="pres">
      <dgm:prSet presAssocID="{DC854431-D975-4C99-9811-03B29B8DF860}" presName="desTx" presStyleLbl="alignAccFollowNode1" presStyleIdx="1" presStyleCnt="2">
        <dgm:presLayoutVars>
          <dgm:bulletEnabled val="1"/>
        </dgm:presLayoutVars>
      </dgm:prSet>
      <dgm:spPr/>
      <dgm:t>
        <a:bodyPr/>
        <a:lstStyle/>
        <a:p>
          <a:endParaRPr lang="en-US"/>
        </a:p>
      </dgm:t>
    </dgm:pt>
  </dgm:ptLst>
  <dgm:cxnLst>
    <dgm:cxn modelId="{04A6084D-3075-47E5-A6DA-B38B6C2C6055}" srcId="{DC854431-D975-4C99-9811-03B29B8DF860}" destId="{A42D2D04-7D66-43EC-93CA-8031DEBD54D7}" srcOrd="1" destOrd="0" parTransId="{D8BAEF56-34C0-4EA6-BFEF-675E53951EE9}" sibTransId="{1DCDDCF0-37E9-4990-A702-19C9AFA13581}"/>
    <dgm:cxn modelId="{2D54613C-C05C-4E7A-9D18-FE3A8EF94201}" type="presOf" srcId="{02F230C6-2DAB-4372-A587-605A24FBC06D}" destId="{001E8E61-1257-4048-B092-541C3E0AF4C6}" srcOrd="0" destOrd="1" presId="urn:microsoft.com/office/officeart/2005/8/layout/hList1"/>
    <dgm:cxn modelId="{12ACF80B-6413-49D5-A4C5-0FB77C02C6E3}" srcId="{B8791F6B-6309-4D1F-AFF5-5CBA9BD2B56B}" destId="{02F230C6-2DAB-4372-A587-605A24FBC06D}" srcOrd="1" destOrd="0" parTransId="{C37D0661-9145-4373-A0C4-6F9CC0C2EAD2}" sibTransId="{48471699-0DFF-4A4B-B378-4A037BCE76DC}"/>
    <dgm:cxn modelId="{9DEDE3B4-81E9-4723-954C-089B36ED6AEA}" srcId="{DC854431-D975-4C99-9811-03B29B8DF860}" destId="{2D80888E-7325-4A3C-A72E-216EF82BA9F5}" srcOrd="0" destOrd="0" parTransId="{6D723267-E760-4519-B605-31EB7E47337D}" sibTransId="{AD600048-83A1-409C-B931-95BE9FEE32E6}"/>
    <dgm:cxn modelId="{79FFC412-870F-401C-81DA-3FCB886FB101}" type="presOf" srcId="{DC854431-D975-4C99-9811-03B29B8DF860}" destId="{8921E1E5-A314-4B92-91A9-AA4329418839}" srcOrd="0" destOrd="0" presId="urn:microsoft.com/office/officeart/2005/8/layout/hList1"/>
    <dgm:cxn modelId="{C8C8E6D4-C52B-494D-AC94-BE55B0D00E3B}" type="presOf" srcId="{2D80888E-7325-4A3C-A72E-216EF82BA9F5}" destId="{9E683DDE-2A2F-409C-B0D6-833D8029F0BF}" srcOrd="0" destOrd="0" presId="urn:microsoft.com/office/officeart/2005/8/layout/hList1"/>
    <dgm:cxn modelId="{D5508256-EF25-4D36-8CA9-9D610BAFA7B4}" type="presOf" srcId="{6D22DE69-BD52-41B7-8720-FEB004C19EB7}" destId="{001E8E61-1257-4048-B092-541C3E0AF4C6}" srcOrd="0" destOrd="0" presId="urn:microsoft.com/office/officeart/2005/8/layout/hList1"/>
    <dgm:cxn modelId="{D3D440E4-FB71-4F97-85DC-292DBABF73C4}" type="presOf" srcId="{B8791F6B-6309-4D1F-AFF5-5CBA9BD2B56B}" destId="{963DAC23-B084-4423-8807-86BBAD40EF45}" srcOrd="0" destOrd="0" presId="urn:microsoft.com/office/officeart/2005/8/layout/hList1"/>
    <dgm:cxn modelId="{174B01B3-EC09-4B27-9FBE-1062852AF5AE}" srcId="{0D58032C-06A3-4EE4-8328-0AD04AE07099}" destId="{DC854431-D975-4C99-9811-03B29B8DF860}" srcOrd="1" destOrd="0" parTransId="{438EE8AE-3A48-47B5-AE10-72913B2BC030}" sibTransId="{7201BC1E-9945-4F0D-AFDF-84D225693C80}"/>
    <dgm:cxn modelId="{8F951D53-943A-42ED-9E08-83FB5931BA03}" type="presOf" srcId="{0D58032C-06A3-4EE4-8328-0AD04AE07099}" destId="{63EDB259-D6BA-4AD5-B0F8-D18E2E89FCBC}" srcOrd="0" destOrd="0" presId="urn:microsoft.com/office/officeart/2005/8/layout/hList1"/>
    <dgm:cxn modelId="{71E1376E-0383-48D7-A685-D3FEC3D68C71}" srcId="{B8791F6B-6309-4D1F-AFF5-5CBA9BD2B56B}" destId="{6D22DE69-BD52-41B7-8720-FEB004C19EB7}" srcOrd="0" destOrd="0" parTransId="{6D80C425-04D0-472A-84C2-A16A02567D9F}" sibTransId="{1AC5E497-5BBA-4EF1-9605-91A193BA6471}"/>
    <dgm:cxn modelId="{1BDF11AB-43AD-43EB-9434-7ADB319EAD82}" type="presOf" srcId="{A42D2D04-7D66-43EC-93CA-8031DEBD54D7}" destId="{9E683DDE-2A2F-409C-B0D6-833D8029F0BF}" srcOrd="0" destOrd="1" presId="urn:microsoft.com/office/officeart/2005/8/layout/hList1"/>
    <dgm:cxn modelId="{55F7C528-0A5F-4ACC-AC48-618784A1D08C}" srcId="{0D58032C-06A3-4EE4-8328-0AD04AE07099}" destId="{B8791F6B-6309-4D1F-AFF5-5CBA9BD2B56B}" srcOrd="0" destOrd="0" parTransId="{81987B22-9CA6-4642-8233-C5C4EE85B503}" sibTransId="{5B330B7C-E933-4251-A52F-8BAD8C211395}"/>
    <dgm:cxn modelId="{0F563D04-4539-465E-9669-FA950005D4DC}" type="presParOf" srcId="{63EDB259-D6BA-4AD5-B0F8-D18E2E89FCBC}" destId="{E3268D51-DAB4-41C6-9FC3-190FAC9209B2}" srcOrd="0" destOrd="0" presId="urn:microsoft.com/office/officeart/2005/8/layout/hList1"/>
    <dgm:cxn modelId="{90ECF9F3-195F-458A-BFD3-44ACDE6F1951}" type="presParOf" srcId="{E3268D51-DAB4-41C6-9FC3-190FAC9209B2}" destId="{963DAC23-B084-4423-8807-86BBAD40EF45}" srcOrd="0" destOrd="0" presId="urn:microsoft.com/office/officeart/2005/8/layout/hList1"/>
    <dgm:cxn modelId="{63128F1C-175F-4FD5-912C-01F14CD46A74}" type="presParOf" srcId="{E3268D51-DAB4-41C6-9FC3-190FAC9209B2}" destId="{001E8E61-1257-4048-B092-541C3E0AF4C6}" srcOrd="1" destOrd="0" presId="urn:microsoft.com/office/officeart/2005/8/layout/hList1"/>
    <dgm:cxn modelId="{8FD63A6D-7AEB-4355-AB7B-2EC181BFCE1A}" type="presParOf" srcId="{63EDB259-D6BA-4AD5-B0F8-D18E2E89FCBC}" destId="{8129906F-3A1D-4B4B-8D38-185BF972B4D3}" srcOrd="1" destOrd="0" presId="urn:microsoft.com/office/officeart/2005/8/layout/hList1"/>
    <dgm:cxn modelId="{AE78B3EC-D6BC-419A-9D74-A30F89E49A79}" type="presParOf" srcId="{63EDB259-D6BA-4AD5-B0F8-D18E2E89FCBC}" destId="{CEF11D74-42B7-41C7-8B9C-2D876429BD7F}" srcOrd="2" destOrd="0" presId="urn:microsoft.com/office/officeart/2005/8/layout/hList1"/>
    <dgm:cxn modelId="{5D41FFC7-CDC5-4684-B8F0-1DD8CFCFFDBD}" type="presParOf" srcId="{CEF11D74-42B7-41C7-8B9C-2D876429BD7F}" destId="{8921E1E5-A314-4B92-91A9-AA4329418839}" srcOrd="0" destOrd="0" presId="urn:microsoft.com/office/officeart/2005/8/layout/hList1"/>
    <dgm:cxn modelId="{3B81371C-8BBC-4478-8D9E-2D2CB6203513}" type="presParOf" srcId="{CEF11D74-42B7-41C7-8B9C-2D876429BD7F}" destId="{9E683DDE-2A2F-409C-B0D6-833D8029F0BF}" srcOrd="1" destOrd="0" presId="urn:microsoft.com/office/officeart/2005/8/layout/hList1"/>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58032C-06A3-4EE4-8328-0AD04AE070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8791F6B-6309-4D1F-AFF5-5CBA9BD2B56B}">
      <dgm:prSet phldrT="[Text]"/>
      <dgm:spPr/>
      <dgm:t>
        <a:bodyPr/>
        <a:lstStyle/>
        <a:p>
          <a:r>
            <a:rPr lang="en-US" dirty="0" smtClean="0"/>
            <a:t>Id=001</a:t>
          </a:r>
          <a:endParaRPr lang="en-US" dirty="0"/>
        </a:p>
      </dgm:t>
    </dgm:pt>
    <dgm:pt modelId="{81987B22-9CA6-4642-8233-C5C4EE85B503}" type="parTrans" cxnId="{55F7C528-0A5F-4ACC-AC48-618784A1D08C}">
      <dgm:prSet/>
      <dgm:spPr/>
      <dgm:t>
        <a:bodyPr/>
        <a:lstStyle/>
        <a:p>
          <a:endParaRPr lang="en-US"/>
        </a:p>
      </dgm:t>
    </dgm:pt>
    <dgm:pt modelId="{5B330B7C-E933-4251-A52F-8BAD8C211395}" type="sibTrans" cxnId="{55F7C528-0A5F-4ACC-AC48-618784A1D08C}">
      <dgm:prSet/>
      <dgm:spPr/>
      <dgm:t>
        <a:bodyPr/>
        <a:lstStyle/>
        <a:p>
          <a:endParaRPr lang="en-US"/>
        </a:p>
      </dgm:t>
    </dgm:pt>
    <dgm:pt modelId="{6D22DE69-BD52-41B7-8720-FEB004C19EB7}">
      <dgm:prSet phldrT="[Text]"/>
      <dgm:spPr/>
      <dgm:t>
        <a:bodyPr/>
        <a:lstStyle/>
        <a:p>
          <a:r>
            <a:rPr lang="en-US" dirty="0" err="1" smtClean="0"/>
            <a:t>os</a:t>
          </a:r>
          <a:r>
            <a:rPr lang="en-US" dirty="0" smtClean="0"/>
            <a:t>=win</a:t>
          </a:r>
          <a:endParaRPr lang="en-US" dirty="0"/>
        </a:p>
      </dgm:t>
    </dgm:pt>
    <dgm:pt modelId="{6D80C425-04D0-472A-84C2-A16A02567D9F}" type="parTrans" cxnId="{71E1376E-0383-48D7-A685-D3FEC3D68C71}">
      <dgm:prSet/>
      <dgm:spPr/>
      <dgm:t>
        <a:bodyPr/>
        <a:lstStyle/>
        <a:p>
          <a:endParaRPr lang="en-US"/>
        </a:p>
      </dgm:t>
    </dgm:pt>
    <dgm:pt modelId="{1AC5E497-5BBA-4EF1-9605-91A193BA6471}" type="sibTrans" cxnId="{71E1376E-0383-48D7-A685-D3FEC3D68C71}">
      <dgm:prSet/>
      <dgm:spPr/>
      <dgm:t>
        <a:bodyPr/>
        <a:lstStyle/>
        <a:p>
          <a:endParaRPr lang="en-US"/>
        </a:p>
      </dgm:t>
    </dgm:pt>
    <dgm:pt modelId="{02F230C6-2DAB-4372-A587-605A24FBC06D}">
      <dgm:prSet phldrT="[Text]"/>
      <dgm:spPr/>
      <dgm:t>
        <a:bodyPr/>
        <a:lstStyle/>
        <a:p>
          <a:r>
            <a:rPr lang="en-US" dirty="0" smtClean="0"/>
            <a:t>version=5</a:t>
          </a:r>
          <a:endParaRPr lang="en-US" dirty="0"/>
        </a:p>
      </dgm:t>
    </dgm:pt>
    <dgm:pt modelId="{C37D0661-9145-4373-A0C4-6F9CC0C2EAD2}" type="parTrans" cxnId="{12ACF80B-6413-49D5-A4C5-0FB77C02C6E3}">
      <dgm:prSet/>
      <dgm:spPr/>
      <dgm:t>
        <a:bodyPr/>
        <a:lstStyle/>
        <a:p>
          <a:endParaRPr lang="en-US"/>
        </a:p>
      </dgm:t>
    </dgm:pt>
    <dgm:pt modelId="{48471699-0DFF-4A4B-B378-4A037BCE76DC}" type="sibTrans" cxnId="{12ACF80B-6413-49D5-A4C5-0FB77C02C6E3}">
      <dgm:prSet/>
      <dgm:spPr/>
      <dgm:t>
        <a:bodyPr/>
        <a:lstStyle/>
        <a:p>
          <a:endParaRPr lang="en-US"/>
        </a:p>
      </dgm:t>
    </dgm:pt>
    <dgm:pt modelId="{DC854431-D975-4C99-9811-03B29B8DF860}">
      <dgm:prSet phldrT="[Text]"/>
      <dgm:spPr/>
      <dgm:t>
        <a:bodyPr/>
        <a:lstStyle/>
        <a:p>
          <a:r>
            <a:rPr lang="en-US" dirty="0" smtClean="0"/>
            <a:t>Id=003</a:t>
          </a:r>
          <a:endParaRPr lang="en-US" dirty="0"/>
        </a:p>
      </dgm:t>
    </dgm:pt>
    <dgm:pt modelId="{438EE8AE-3A48-47B5-AE10-72913B2BC030}" type="parTrans" cxnId="{174B01B3-EC09-4B27-9FBE-1062852AF5AE}">
      <dgm:prSet/>
      <dgm:spPr/>
      <dgm:t>
        <a:bodyPr/>
        <a:lstStyle/>
        <a:p>
          <a:endParaRPr lang="en-US"/>
        </a:p>
      </dgm:t>
    </dgm:pt>
    <dgm:pt modelId="{7201BC1E-9945-4F0D-AFDF-84D225693C80}" type="sibTrans" cxnId="{174B01B3-EC09-4B27-9FBE-1062852AF5AE}">
      <dgm:prSet/>
      <dgm:spPr/>
      <dgm:t>
        <a:bodyPr/>
        <a:lstStyle/>
        <a:p>
          <a:endParaRPr lang="en-US"/>
        </a:p>
      </dgm:t>
    </dgm:pt>
    <dgm:pt modelId="{2D80888E-7325-4A3C-A72E-216EF82BA9F5}">
      <dgm:prSet phldrT="[Text]"/>
      <dgm:spPr/>
      <dgm:t>
        <a:bodyPr/>
        <a:lstStyle/>
        <a:p>
          <a:r>
            <a:rPr lang="en-US" dirty="0" err="1" smtClean="0"/>
            <a:t>os</a:t>
          </a:r>
          <a:r>
            <a:rPr lang="en-US" dirty="0" smtClean="0"/>
            <a:t>=</a:t>
          </a:r>
          <a:r>
            <a:rPr lang="en-US" dirty="0" err="1" smtClean="0"/>
            <a:t>lin</a:t>
          </a:r>
          <a:endParaRPr lang="en-US" dirty="0"/>
        </a:p>
      </dgm:t>
    </dgm:pt>
    <dgm:pt modelId="{6D723267-E760-4519-B605-31EB7E47337D}" type="parTrans" cxnId="{9DEDE3B4-81E9-4723-954C-089B36ED6AEA}">
      <dgm:prSet/>
      <dgm:spPr/>
      <dgm:t>
        <a:bodyPr/>
        <a:lstStyle/>
        <a:p>
          <a:endParaRPr lang="en-US"/>
        </a:p>
      </dgm:t>
    </dgm:pt>
    <dgm:pt modelId="{AD600048-83A1-409C-B931-95BE9FEE32E6}" type="sibTrans" cxnId="{9DEDE3B4-81E9-4723-954C-089B36ED6AEA}">
      <dgm:prSet/>
      <dgm:spPr/>
      <dgm:t>
        <a:bodyPr/>
        <a:lstStyle/>
        <a:p>
          <a:endParaRPr lang="en-US"/>
        </a:p>
      </dgm:t>
    </dgm:pt>
    <dgm:pt modelId="{A42D2D04-7D66-43EC-93CA-8031DEBD54D7}">
      <dgm:prSet phldrT="[Text]"/>
      <dgm:spPr/>
      <dgm:t>
        <a:bodyPr/>
        <a:lstStyle/>
        <a:p>
          <a:r>
            <a:rPr lang="en-US" smtClean="0"/>
            <a:t>version=4</a:t>
          </a:r>
          <a:endParaRPr lang="en-US" dirty="0"/>
        </a:p>
      </dgm:t>
    </dgm:pt>
    <dgm:pt modelId="{D8BAEF56-34C0-4EA6-BFEF-675E53951EE9}" type="parTrans" cxnId="{04A6084D-3075-47E5-A6DA-B38B6C2C6055}">
      <dgm:prSet/>
      <dgm:spPr/>
      <dgm:t>
        <a:bodyPr/>
        <a:lstStyle/>
        <a:p>
          <a:endParaRPr lang="en-US"/>
        </a:p>
      </dgm:t>
    </dgm:pt>
    <dgm:pt modelId="{1DCDDCF0-37E9-4990-A702-19C9AFA13581}" type="sibTrans" cxnId="{04A6084D-3075-47E5-A6DA-B38B6C2C6055}">
      <dgm:prSet/>
      <dgm:spPr/>
      <dgm:t>
        <a:bodyPr/>
        <a:lstStyle/>
        <a:p>
          <a:endParaRPr lang="en-US"/>
        </a:p>
      </dgm:t>
    </dgm:pt>
    <dgm:pt modelId="{B9FD7584-F65E-4A07-B56E-277598B561B1}">
      <dgm:prSet phldrT="[Text]"/>
      <dgm:spPr/>
      <dgm:t>
        <a:bodyPr/>
        <a:lstStyle/>
        <a:p>
          <a:r>
            <a:rPr lang="en-US" dirty="0" smtClean="0"/>
            <a:t>Id=006</a:t>
          </a:r>
          <a:endParaRPr lang="en-US" dirty="0"/>
        </a:p>
      </dgm:t>
    </dgm:pt>
    <dgm:pt modelId="{34AC2168-23B9-4BD4-8358-9F616BC7C0E7}" type="parTrans" cxnId="{F22BB0DD-65E8-44EF-AA52-507933F938D5}">
      <dgm:prSet/>
      <dgm:spPr/>
      <dgm:t>
        <a:bodyPr/>
        <a:lstStyle/>
        <a:p>
          <a:endParaRPr lang="en-US"/>
        </a:p>
      </dgm:t>
    </dgm:pt>
    <dgm:pt modelId="{3F5B6F84-846B-4FDF-BDE9-5946A1F374A5}" type="sibTrans" cxnId="{F22BB0DD-65E8-44EF-AA52-507933F938D5}">
      <dgm:prSet/>
      <dgm:spPr/>
      <dgm:t>
        <a:bodyPr/>
        <a:lstStyle/>
        <a:p>
          <a:endParaRPr lang="en-US"/>
        </a:p>
      </dgm:t>
    </dgm:pt>
    <dgm:pt modelId="{5D1AE83E-9415-4A33-9C89-7F6BAEB95146}">
      <dgm:prSet phldrT="[Text]"/>
      <dgm:spPr/>
      <dgm:t>
        <a:bodyPr/>
        <a:lstStyle/>
        <a:p>
          <a:r>
            <a:rPr lang="en-US" dirty="0" err="1" smtClean="0"/>
            <a:t>os</a:t>
          </a:r>
          <a:r>
            <a:rPr lang="en-US" dirty="0" smtClean="0"/>
            <a:t>=</a:t>
          </a:r>
          <a:r>
            <a:rPr lang="en-US" dirty="0" err="1" smtClean="0"/>
            <a:t>lin</a:t>
          </a:r>
          <a:endParaRPr lang="en-US" dirty="0"/>
        </a:p>
      </dgm:t>
    </dgm:pt>
    <dgm:pt modelId="{8D270084-9CC4-492B-A5A7-38C93B70991F}" type="parTrans" cxnId="{CA0B011B-BC7D-4D3F-BBC2-A06B24BFCE91}">
      <dgm:prSet/>
      <dgm:spPr/>
      <dgm:t>
        <a:bodyPr/>
        <a:lstStyle/>
        <a:p>
          <a:endParaRPr lang="en-US"/>
        </a:p>
      </dgm:t>
    </dgm:pt>
    <dgm:pt modelId="{BC822DA2-0029-43EE-A7BB-831657146E0B}" type="sibTrans" cxnId="{CA0B011B-BC7D-4D3F-BBC2-A06B24BFCE91}">
      <dgm:prSet/>
      <dgm:spPr/>
      <dgm:t>
        <a:bodyPr/>
        <a:lstStyle/>
        <a:p>
          <a:endParaRPr lang="en-US"/>
        </a:p>
      </dgm:t>
    </dgm:pt>
    <dgm:pt modelId="{0BD02D4D-DE7D-45F3-BA11-255CA21DDF3A}">
      <dgm:prSet phldrT="[Text]"/>
      <dgm:spPr/>
      <dgm:t>
        <a:bodyPr/>
        <a:lstStyle/>
        <a:p>
          <a:r>
            <a:rPr lang="en-US" smtClean="0"/>
            <a:t>version=5</a:t>
          </a:r>
          <a:endParaRPr lang="en-US" dirty="0"/>
        </a:p>
      </dgm:t>
    </dgm:pt>
    <dgm:pt modelId="{83998EA6-D1ED-4583-AC60-03E4E16DDC5F}" type="parTrans" cxnId="{F271FEFD-A8D5-4BE0-9457-DDFE56C98CD0}">
      <dgm:prSet/>
      <dgm:spPr/>
      <dgm:t>
        <a:bodyPr/>
        <a:lstStyle/>
        <a:p>
          <a:endParaRPr lang="en-US"/>
        </a:p>
      </dgm:t>
    </dgm:pt>
    <dgm:pt modelId="{ECE10BC9-A329-442F-AE24-47B2E6A2A8E1}" type="sibTrans" cxnId="{F271FEFD-A8D5-4BE0-9457-DDFE56C98CD0}">
      <dgm:prSet/>
      <dgm:spPr/>
      <dgm:t>
        <a:bodyPr/>
        <a:lstStyle/>
        <a:p>
          <a:endParaRPr lang="en-US"/>
        </a:p>
      </dgm:t>
    </dgm:pt>
    <dgm:pt modelId="{63EDB259-D6BA-4AD5-B0F8-D18E2E89FCBC}" type="pres">
      <dgm:prSet presAssocID="{0D58032C-06A3-4EE4-8328-0AD04AE07099}" presName="Name0" presStyleCnt="0">
        <dgm:presLayoutVars>
          <dgm:dir/>
          <dgm:animLvl val="lvl"/>
          <dgm:resizeHandles val="exact"/>
        </dgm:presLayoutVars>
      </dgm:prSet>
      <dgm:spPr/>
      <dgm:t>
        <a:bodyPr/>
        <a:lstStyle/>
        <a:p>
          <a:endParaRPr lang="en-US"/>
        </a:p>
      </dgm:t>
    </dgm:pt>
    <dgm:pt modelId="{E3268D51-DAB4-41C6-9FC3-190FAC9209B2}" type="pres">
      <dgm:prSet presAssocID="{B8791F6B-6309-4D1F-AFF5-5CBA9BD2B56B}" presName="composite" presStyleCnt="0"/>
      <dgm:spPr/>
    </dgm:pt>
    <dgm:pt modelId="{963DAC23-B084-4423-8807-86BBAD40EF45}" type="pres">
      <dgm:prSet presAssocID="{B8791F6B-6309-4D1F-AFF5-5CBA9BD2B56B}" presName="parTx" presStyleLbl="alignNode1" presStyleIdx="0" presStyleCnt="3">
        <dgm:presLayoutVars>
          <dgm:chMax val="0"/>
          <dgm:chPref val="0"/>
          <dgm:bulletEnabled val="1"/>
        </dgm:presLayoutVars>
      </dgm:prSet>
      <dgm:spPr/>
      <dgm:t>
        <a:bodyPr/>
        <a:lstStyle/>
        <a:p>
          <a:endParaRPr lang="en-US"/>
        </a:p>
      </dgm:t>
    </dgm:pt>
    <dgm:pt modelId="{001E8E61-1257-4048-B092-541C3E0AF4C6}" type="pres">
      <dgm:prSet presAssocID="{B8791F6B-6309-4D1F-AFF5-5CBA9BD2B56B}" presName="desTx" presStyleLbl="alignAccFollowNode1" presStyleIdx="0" presStyleCnt="3">
        <dgm:presLayoutVars>
          <dgm:bulletEnabled val="1"/>
        </dgm:presLayoutVars>
      </dgm:prSet>
      <dgm:spPr/>
      <dgm:t>
        <a:bodyPr/>
        <a:lstStyle/>
        <a:p>
          <a:endParaRPr lang="en-US"/>
        </a:p>
      </dgm:t>
    </dgm:pt>
    <dgm:pt modelId="{8129906F-3A1D-4B4B-8D38-185BF972B4D3}" type="pres">
      <dgm:prSet presAssocID="{5B330B7C-E933-4251-A52F-8BAD8C211395}" presName="space" presStyleCnt="0"/>
      <dgm:spPr/>
    </dgm:pt>
    <dgm:pt modelId="{CEF11D74-42B7-41C7-8B9C-2D876429BD7F}" type="pres">
      <dgm:prSet presAssocID="{DC854431-D975-4C99-9811-03B29B8DF860}" presName="composite" presStyleCnt="0"/>
      <dgm:spPr/>
    </dgm:pt>
    <dgm:pt modelId="{8921E1E5-A314-4B92-91A9-AA4329418839}" type="pres">
      <dgm:prSet presAssocID="{DC854431-D975-4C99-9811-03B29B8DF860}" presName="parTx" presStyleLbl="alignNode1" presStyleIdx="1" presStyleCnt="3">
        <dgm:presLayoutVars>
          <dgm:chMax val="0"/>
          <dgm:chPref val="0"/>
          <dgm:bulletEnabled val="1"/>
        </dgm:presLayoutVars>
      </dgm:prSet>
      <dgm:spPr/>
      <dgm:t>
        <a:bodyPr/>
        <a:lstStyle/>
        <a:p>
          <a:endParaRPr lang="en-US"/>
        </a:p>
      </dgm:t>
    </dgm:pt>
    <dgm:pt modelId="{9E683DDE-2A2F-409C-B0D6-833D8029F0BF}" type="pres">
      <dgm:prSet presAssocID="{DC854431-D975-4C99-9811-03B29B8DF860}" presName="desTx" presStyleLbl="alignAccFollowNode1" presStyleIdx="1" presStyleCnt="3">
        <dgm:presLayoutVars>
          <dgm:bulletEnabled val="1"/>
        </dgm:presLayoutVars>
      </dgm:prSet>
      <dgm:spPr/>
      <dgm:t>
        <a:bodyPr/>
        <a:lstStyle/>
        <a:p>
          <a:endParaRPr lang="en-US"/>
        </a:p>
      </dgm:t>
    </dgm:pt>
    <dgm:pt modelId="{102274A7-0F9A-4D2C-941B-7F29BA244174}" type="pres">
      <dgm:prSet presAssocID="{7201BC1E-9945-4F0D-AFDF-84D225693C80}" presName="space" presStyleCnt="0"/>
      <dgm:spPr/>
    </dgm:pt>
    <dgm:pt modelId="{BA912D72-2DCB-4496-BFCF-F9B420645898}" type="pres">
      <dgm:prSet presAssocID="{B9FD7584-F65E-4A07-B56E-277598B561B1}" presName="composite" presStyleCnt="0"/>
      <dgm:spPr/>
    </dgm:pt>
    <dgm:pt modelId="{A7A2F1E3-4B9F-48D3-8B25-F76878F55DC6}" type="pres">
      <dgm:prSet presAssocID="{B9FD7584-F65E-4A07-B56E-277598B561B1}" presName="parTx" presStyleLbl="alignNode1" presStyleIdx="2" presStyleCnt="3">
        <dgm:presLayoutVars>
          <dgm:chMax val="0"/>
          <dgm:chPref val="0"/>
          <dgm:bulletEnabled val="1"/>
        </dgm:presLayoutVars>
      </dgm:prSet>
      <dgm:spPr/>
      <dgm:t>
        <a:bodyPr/>
        <a:lstStyle/>
        <a:p>
          <a:endParaRPr lang="en-US"/>
        </a:p>
      </dgm:t>
    </dgm:pt>
    <dgm:pt modelId="{AD453CCA-856D-4F50-85AF-036C6A1ED43A}" type="pres">
      <dgm:prSet presAssocID="{B9FD7584-F65E-4A07-B56E-277598B561B1}" presName="desTx" presStyleLbl="alignAccFollowNode1" presStyleIdx="2" presStyleCnt="3">
        <dgm:presLayoutVars>
          <dgm:bulletEnabled val="1"/>
        </dgm:presLayoutVars>
      </dgm:prSet>
      <dgm:spPr/>
      <dgm:t>
        <a:bodyPr/>
        <a:lstStyle/>
        <a:p>
          <a:endParaRPr lang="en-US"/>
        </a:p>
      </dgm:t>
    </dgm:pt>
  </dgm:ptLst>
  <dgm:cxnLst>
    <dgm:cxn modelId="{CA0B011B-BC7D-4D3F-BBC2-A06B24BFCE91}" srcId="{B9FD7584-F65E-4A07-B56E-277598B561B1}" destId="{5D1AE83E-9415-4A33-9C89-7F6BAEB95146}" srcOrd="0" destOrd="0" parTransId="{8D270084-9CC4-492B-A5A7-38C93B70991F}" sibTransId="{BC822DA2-0029-43EE-A7BB-831657146E0B}"/>
    <dgm:cxn modelId="{04A6084D-3075-47E5-A6DA-B38B6C2C6055}" srcId="{DC854431-D975-4C99-9811-03B29B8DF860}" destId="{A42D2D04-7D66-43EC-93CA-8031DEBD54D7}" srcOrd="1" destOrd="0" parTransId="{D8BAEF56-34C0-4EA6-BFEF-675E53951EE9}" sibTransId="{1DCDDCF0-37E9-4990-A702-19C9AFA13581}"/>
    <dgm:cxn modelId="{28D8591B-1545-40B2-84F4-260785FC197C}" type="presOf" srcId="{DC854431-D975-4C99-9811-03B29B8DF860}" destId="{8921E1E5-A314-4B92-91A9-AA4329418839}" srcOrd="0" destOrd="0" presId="urn:microsoft.com/office/officeart/2005/8/layout/hList1"/>
    <dgm:cxn modelId="{560B2249-5B9E-4217-BA44-C51888FBB5CA}" type="presOf" srcId="{B8791F6B-6309-4D1F-AFF5-5CBA9BD2B56B}" destId="{963DAC23-B084-4423-8807-86BBAD40EF45}" srcOrd="0" destOrd="0" presId="urn:microsoft.com/office/officeart/2005/8/layout/hList1"/>
    <dgm:cxn modelId="{BBE2B2E8-D34E-4389-A2A2-F42B3BC40E88}" type="presOf" srcId="{5D1AE83E-9415-4A33-9C89-7F6BAEB95146}" destId="{AD453CCA-856D-4F50-85AF-036C6A1ED43A}" srcOrd="0" destOrd="0" presId="urn:microsoft.com/office/officeart/2005/8/layout/hList1"/>
    <dgm:cxn modelId="{2670E03E-5E9F-4C65-A068-2DACB8D7267D}" type="presOf" srcId="{2D80888E-7325-4A3C-A72E-216EF82BA9F5}" destId="{9E683DDE-2A2F-409C-B0D6-833D8029F0BF}" srcOrd="0" destOrd="0" presId="urn:microsoft.com/office/officeart/2005/8/layout/hList1"/>
    <dgm:cxn modelId="{12ACF80B-6413-49D5-A4C5-0FB77C02C6E3}" srcId="{B8791F6B-6309-4D1F-AFF5-5CBA9BD2B56B}" destId="{02F230C6-2DAB-4372-A587-605A24FBC06D}" srcOrd="1" destOrd="0" parTransId="{C37D0661-9145-4373-A0C4-6F9CC0C2EAD2}" sibTransId="{48471699-0DFF-4A4B-B378-4A037BCE76DC}"/>
    <dgm:cxn modelId="{9DEDE3B4-81E9-4723-954C-089B36ED6AEA}" srcId="{DC854431-D975-4C99-9811-03B29B8DF860}" destId="{2D80888E-7325-4A3C-A72E-216EF82BA9F5}" srcOrd="0" destOrd="0" parTransId="{6D723267-E760-4519-B605-31EB7E47337D}" sibTransId="{AD600048-83A1-409C-B931-95BE9FEE32E6}"/>
    <dgm:cxn modelId="{F271FEFD-A8D5-4BE0-9457-DDFE56C98CD0}" srcId="{B9FD7584-F65E-4A07-B56E-277598B561B1}" destId="{0BD02D4D-DE7D-45F3-BA11-255CA21DDF3A}" srcOrd="1" destOrd="0" parTransId="{83998EA6-D1ED-4583-AC60-03E4E16DDC5F}" sibTransId="{ECE10BC9-A329-442F-AE24-47B2E6A2A8E1}"/>
    <dgm:cxn modelId="{44C2DA68-8148-48DD-ADE9-6CDBDBEDAF14}" type="presOf" srcId="{02F230C6-2DAB-4372-A587-605A24FBC06D}" destId="{001E8E61-1257-4048-B092-541C3E0AF4C6}" srcOrd="0" destOrd="1" presId="urn:microsoft.com/office/officeart/2005/8/layout/hList1"/>
    <dgm:cxn modelId="{AA5AC2D6-17CE-4643-A0BC-52028D7EF9DD}" type="presOf" srcId="{A42D2D04-7D66-43EC-93CA-8031DEBD54D7}" destId="{9E683DDE-2A2F-409C-B0D6-833D8029F0BF}" srcOrd="0" destOrd="1" presId="urn:microsoft.com/office/officeart/2005/8/layout/hList1"/>
    <dgm:cxn modelId="{ECC6158C-B08E-4FF0-A175-73CE7DD0F48F}" type="presOf" srcId="{6D22DE69-BD52-41B7-8720-FEB004C19EB7}" destId="{001E8E61-1257-4048-B092-541C3E0AF4C6}" srcOrd="0" destOrd="0" presId="urn:microsoft.com/office/officeart/2005/8/layout/hList1"/>
    <dgm:cxn modelId="{174B01B3-EC09-4B27-9FBE-1062852AF5AE}" srcId="{0D58032C-06A3-4EE4-8328-0AD04AE07099}" destId="{DC854431-D975-4C99-9811-03B29B8DF860}" srcOrd="1" destOrd="0" parTransId="{438EE8AE-3A48-47B5-AE10-72913B2BC030}" sibTransId="{7201BC1E-9945-4F0D-AFDF-84D225693C80}"/>
    <dgm:cxn modelId="{4E822429-A5BD-46B1-BDBC-B7E4398E2023}" type="presOf" srcId="{B9FD7584-F65E-4A07-B56E-277598B561B1}" destId="{A7A2F1E3-4B9F-48D3-8B25-F76878F55DC6}" srcOrd="0" destOrd="0" presId="urn:microsoft.com/office/officeart/2005/8/layout/hList1"/>
    <dgm:cxn modelId="{71E1376E-0383-48D7-A685-D3FEC3D68C71}" srcId="{B8791F6B-6309-4D1F-AFF5-5CBA9BD2B56B}" destId="{6D22DE69-BD52-41B7-8720-FEB004C19EB7}" srcOrd="0" destOrd="0" parTransId="{6D80C425-04D0-472A-84C2-A16A02567D9F}" sibTransId="{1AC5E497-5BBA-4EF1-9605-91A193BA6471}"/>
    <dgm:cxn modelId="{1D683D95-7AB8-4424-A4DD-2C0772C73363}" type="presOf" srcId="{0D58032C-06A3-4EE4-8328-0AD04AE07099}" destId="{63EDB259-D6BA-4AD5-B0F8-D18E2E89FCBC}" srcOrd="0" destOrd="0" presId="urn:microsoft.com/office/officeart/2005/8/layout/hList1"/>
    <dgm:cxn modelId="{F22BB0DD-65E8-44EF-AA52-507933F938D5}" srcId="{0D58032C-06A3-4EE4-8328-0AD04AE07099}" destId="{B9FD7584-F65E-4A07-B56E-277598B561B1}" srcOrd="2" destOrd="0" parTransId="{34AC2168-23B9-4BD4-8358-9F616BC7C0E7}" sibTransId="{3F5B6F84-846B-4FDF-BDE9-5946A1F374A5}"/>
    <dgm:cxn modelId="{55F7C528-0A5F-4ACC-AC48-618784A1D08C}" srcId="{0D58032C-06A3-4EE4-8328-0AD04AE07099}" destId="{B8791F6B-6309-4D1F-AFF5-5CBA9BD2B56B}" srcOrd="0" destOrd="0" parTransId="{81987B22-9CA6-4642-8233-C5C4EE85B503}" sibTransId="{5B330B7C-E933-4251-A52F-8BAD8C211395}"/>
    <dgm:cxn modelId="{2DC7B4E0-F7E4-434A-9451-D44DB8DBA914}" type="presOf" srcId="{0BD02D4D-DE7D-45F3-BA11-255CA21DDF3A}" destId="{AD453CCA-856D-4F50-85AF-036C6A1ED43A}" srcOrd="0" destOrd="1" presId="urn:microsoft.com/office/officeart/2005/8/layout/hList1"/>
    <dgm:cxn modelId="{F3677CDD-B599-478F-810D-529BFFFC80B4}" type="presParOf" srcId="{63EDB259-D6BA-4AD5-B0F8-D18E2E89FCBC}" destId="{E3268D51-DAB4-41C6-9FC3-190FAC9209B2}" srcOrd="0" destOrd="0" presId="urn:microsoft.com/office/officeart/2005/8/layout/hList1"/>
    <dgm:cxn modelId="{9FC93D46-ED62-4176-8C07-1D0AFA0CAD5C}" type="presParOf" srcId="{E3268D51-DAB4-41C6-9FC3-190FAC9209B2}" destId="{963DAC23-B084-4423-8807-86BBAD40EF45}" srcOrd="0" destOrd="0" presId="urn:microsoft.com/office/officeart/2005/8/layout/hList1"/>
    <dgm:cxn modelId="{642FB02D-5CE9-4B9C-938E-839A63325F4B}" type="presParOf" srcId="{E3268D51-DAB4-41C6-9FC3-190FAC9209B2}" destId="{001E8E61-1257-4048-B092-541C3E0AF4C6}" srcOrd="1" destOrd="0" presId="urn:microsoft.com/office/officeart/2005/8/layout/hList1"/>
    <dgm:cxn modelId="{AFCFABCF-B21E-4109-AC2E-FF17872C63FA}" type="presParOf" srcId="{63EDB259-D6BA-4AD5-B0F8-D18E2E89FCBC}" destId="{8129906F-3A1D-4B4B-8D38-185BF972B4D3}" srcOrd="1" destOrd="0" presId="urn:microsoft.com/office/officeart/2005/8/layout/hList1"/>
    <dgm:cxn modelId="{7B16C30F-DEA9-4CE7-AA46-794FDE893ABE}" type="presParOf" srcId="{63EDB259-D6BA-4AD5-B0F8-D18E2E89FCBC}" destId="{CEF11D74-42B7-41C7-8B9C-2D876429BD7F}" srcOrd="2" destOrd="0" presId="urn:microsoft.com/office/officeart/2005/8/layout/hList1"/>
    <dgm:cxn modelId="{15D4B1F4-8B99-4ADE-B826-C157DCA8CFB0}" type="presParOf" srcId="{CEF11D74-42B7-41C7-8B9C-2D876429BD7F}" destId="{8921E1E5-A314-4B92-91A9-AA4329418839}" srcOrd="0" destOrd="0" presId="urn:microsoft.com/office/officeart/2005/8/layout/hList1"/>
    <dgm:cxn modelId="{8E82EB00-EEDD-4C71-AFDC-64AF94C00AD9}" type="presParOf" srcId="{CEF11D74-42B7-41C7-8B9C-2D876429BD7F}" destId="{9E683DDE-2A2F-409C-B0D6-833D8029F0BF}" srcOrd="1" destOrd="0" presId="urn:microsoft.com/office/officeart/2005/8/layout/hList1"/>
    <dgm:cxn modelId="{3FC278FC-A04C-4FFA-862E-01109F86F336}" type="presParOf" srcId="{63EDB259-D6BA-4AD5-B0F8-D18E2E89FCBC}" destId="{102274A7-0F9A-4D2C-941B-7F29BA244174}" srcOrd="3" destOrd="0" presId="urn:microsoft.com/office/officeart/2005/8/layout/hList1"/>
    <dgm:cxn modelId="{A761D332-9C59-4694-BF11-EFCC7C59CA81}" type="presParOf" srcId="{63EDB259-D6BA-4AD5-B0F8-D18E2E89FCBC}" destId="{BA912D72-2DCB-4496-BFCF-F9B420645898}" srcOrd="4" destOrd="0" presId="urn:microsoft.com/office/officeart/2005/8/layout/hList1"/>
    <dgm:cxn modelId="{A59F905B-1ADA-4A17-B457-B7FF2C94AEE8}" type="presParOf" srcId="{BA912D72-2DCB-4496-BFCF-F9B420645898}" destId="{A7A2F1E3-4B9F-48D3-8B25-F76878F55DC6}" srcOrd="0" destOrd="0" presId="urn:microsoft.com/office/officeart/2005/8/layout/hList1"/>
    <dgm:cxn modelId="{75F8CA12-625A-4B62-8D3F-7A4F565EDB6A}" type="presParOf" srcId="{BA912D72-2DCB-4496-BFCF-F9B420645898}" destId="{AD453CCA-856D-4F50-85AF-036C6A1ED43A}" srcOrd="1" destOrd="0" presId="urn:microsoft.com/office/officeart/2005/8/layout/hList1"/>
  </dgm:cxnLst>
  <dgm:bg/>
  <dgm:whole>
    <a:ln>
      <a:noFill/>
    </a:ln>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58032C-06A3-4EE4-8328-0AD04AE070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C854431-D975-4C99-9811-03B29B8DF860}">
      <dgm:prSet phldrT="[Text]"/>
      <dgm:spPr/>
      <dgm:t>
        <a:bodyPr/>
        <a:lstStyle/>
        <a:p>
          <a:r>
            <a:rPr lang="en-US" dirty="0" smtClean="0"/>
            <a:t>Id=003</a:t>
          </a:r>
          <a:endParaRPr lang="en-US" dirty="0"/>
        </a:p>
      </dgm:t>
    </dgm:pt>
    <dgm:pt modelId="{438EE8AE-3A48-47B5-AE10-72913B2BC030}" type="parTrans" cxnId="{174B01B3-EC09-4B27-9FBE-1062852AF5AE}">
      <dgm:prSet/>
      <dgm:spPr/>
      <dgm:t>
        <a:bodyPr/>
        <a:lstStyle/>
        <a:p>
          <a:endParaRPr lang="en-US"/>
        </a:p>
      </dgm:t>
    </dgm:pt>
    <dgm:pt modelId="{7201BC1E-9945-4F0D-AFDF-84D225693C80}" type="sibTrans" cxnId="{174B01B3-EC09-4B27-9FBE-1062852AF5AE}">
      <dgm:prSet/>
      <dgm:spPr/>
      <dgm:t>
        <a:bodyPr/>
        <a:lstStyle/>
        <a:p>
          <a:endParaRPr lang="en-US"/>
        </a:p>
      </dgm:t>
    </dgm:pt>
    <dgm:pt modelId="{2D80888E-7325-4A3C-A72E-216EF82BA9F5}">
      <dgm:prSet phldrT="[Text]"/>
      <dgm:spPr/>
      <dgm:t>
        <a:bodyPr/>
        <a:lstStyle/>
        <a:p>
          <a:r>
            <a:rPr lang="en-US" dirty="0" err="1" smtClean="0"/>
            <a:t>os</a:t>
          </a:r>
          <a:r>
            <a:rPr lang="en-US" dirty="0" smtClean="0"/>
            <a:t>=</a:t>
          </a:r>
          <a:r>
            <a:rPr lang="en-US" dirty="0" err="1" smtClean="0"/>
            <a:t>lin</a:t>
          </a:r>
          <a:endParaRPr lang="en-US" dirty="0"/>
        </a:p>
      </dgm:t>
    </dgm:pt>
    <dgm:pt modelId="{6D723267-E760-4519-B605-31EB7E47337D}" type="parTrans" cxnId="{9DEDE3B4-81E9-4723-954C-089B36ED6AEA}">
      <dgm:prSet/>
      <dgm:spPr/>
      <dgm:t>
        <a:bodyPr/>
        <a:lstStyle/>
        <a:p>
          <a:endParaRPr lang="en-US"/>
        </a:p>
      </dgm:t>
    </dgm:pt>
    <dgm:pt modelId="{AD600048-83A1-409C-B931-95BE9FEE32E6}" type="sibTrans" cxnId="{9DEDE3B4-81E9-4723-954C-089B36ED6AEA}">
      <dgm:prSet/>
      <dgm:spPr/>
      <dgm:t>
        <a:bodyPr/>
        <a:lstStyle/>
        <a:p>
          <a:endParaRPr lang="en-US"/>
        </a:p>
      </dgm:t>
    </dgm:pt>
    <dgm:pt modelId="{A42D2D04-7D66-43EC-93CA-8031DEBD54D7}">
      <dgm:prSet phldrT="[Text]"/>
      <dgm:spPr/>
      <dgm:t>
        <a:bodyPr/>
        <a:lstStyle/>
        <a:p>
          <a:r>
            <a:rPr lang="en-US" dirty="0" smtClean="0"/>
            <a:t>version=4</a:t>
          </a:r>
          <a:endParaRPr lang="en-US" dirty="0"/>
        </a:p>
      </dgm:t>
    </dgm:pt>
    <dgm:pt modelId="{D8BAEF56-34C0-4EA6-BFEF-675E53951EE9}" type="parTrans" cxnId="{04A6084D-3075-47E5-A6DA-B38B6C2C6055}">
      <dgm:prSet/>
      <dgm:spPr/>
      <dgm:t>
        <a:bodyPr/>
        <a:lstStyle/>
        <a:p>
          <a:endParaRPr lang="en-US"/>
        </a:p>
      </dgm:t>
    </dgm:pt>
    <dgm:pt modelId="{1DCDDCF0-37E9-4990-A702-19C9AFA13581}" type="sibTrans" cxnId="{04A6084D-3075-47E5-A6DA-B38B6C2C6055}">
      <dgm:prSet/>
      <dgm:spPr/>
      <dgm:t>
        <a:bodyPr/>
        <a:lstStyle/>
        <a:p>
          <a:endParaRPr lang="en-US"/>
        </a:p>
      </dgm:t>
    </dgm:pt>
    <dgm:pt modelId="{B9FD7584-F65E-4A07-B56E-277598B561B1}">
      <dgm:prSet phldrT="[Text]"/>
      <dgm:spPr/>
      <dgm:t>
        <a:bodyPr/>
        <a:lstStyle/>
        <a:p>
          <a:r>
            <a:rPr lang="en-US" dirty="0" smtClean="0"/>
            <a:t>Id=006</a:t>
          </a:r>
          <a:endParaRPr lang="en-US" dirty="0"/>
        </a:p>
      </dgm:t>
    </dgm:pt>
    <dgm:pt modelId="{34AC2168-23B9-4BD4-8358-9F616BC7C0E7}" type="parTrans" cxnId="{F22BB0DD-65E8-44EF-AA52-507933F938D5}">
      <dgm:prSet/>
      <dgm:spPr/>
      <dgm:t>
        <a:bodyPr/>
        <a:lstStyle/>
        <a:p>
          <a:endParaRPr lang="en-US"/>
        </a:p>
      </dgm:t>
    </dgm:pt>
    <dgm:pt modelId="{3F5B6F84-846B-4FDF-BDE9-5946A1F374A5}" type="sibTrans" cxnId="{F22BB0DD-65E8-44EF-AA52-507933F938D5}">
      <dgm:prSet/>
      <dgm:spPr/>
      <dgm:t>
        <a:bodyPr/>
        <a:lstStyle/>
        <a:p>
          <a:endParaRPr lang="en-US"/>
        </a:p>
      </dgm:t>
    </dgm:pt>
    <dgm:pt modelId="{5D1AE83E-9415-4A33-9C89-7F6BAEB95146}">
      <dgm:prSet phldrT="[Text]"/>
      <dgm:spPr/>
      <dgm:t>
        <a:bodyPr/>
        <a:lstStyle/>
        <a:p>
          <a:r>
            <a:rPr lang="en-US" dirty="0" err="1" smtClean="0"/>
            <a:t>os</a:t>
          </a:r>
          <a:r>
            <a:rPr lang="en-US" dirty="0" smtClean="0"/>
            <a:t>=</a:t>
          </a:r>
          <a:r>
            <a:rPr lang="en-US" dirty="0" err="1" smtClean="0"/>
            <a:t>lin</a:t>
          </a:r>
          <a:endParaRPr lang="en-US" dirty="0"/>
        </a:p>
      </dgm:t>
    </dgm:pt>
    <dgm:pt modelId="{8D270084-9CC4-492B-A5A7-38C93B70991F}" type="parTrans" cxnId="{CA0B011B-BC7D-4D3F-BBC2-A06B24BFCE91}">
      <dgm:prSet/>
      <dgm:spPr/>
      <dgm:t>
        <a:bodyPr/>
        <a:lstStyle/>
        <a:p>
          <a:endParaRPr lang="en-US"/>
        </a:p>
      </dgm:t>
    </dgm:pt>
    <dgm:pt modelId="{BC822DA2-0029-43EE-A7BB-831657146E0B}" type="sibTrans" cxnId="{CA0B011B-BC7D-4D3F-BBC2-A06B24BFCE91}">
      <dgm:prSet/>
      <dgm:spPr/>
      <dgm:t>
        <a:bodyPr/>
        <a:lstStyle/>
        <a:p>
          <a:endParaRPr lang="en-US"/>
        </a:p>
      </dgm:t>
    </dgm:pt>
    <dgm:pt modelId="{0BD02D4D-DE7D-45F3-BA11-255CA21DDF3A}">
      <dgm:prSet phldrT="[Text]"/>
      <dgm:spPr/>
      <dgm:t>
        <a:bodyPr/>
        <a:lstStyle/>
        <a:p>
          <a:r>
            <a:rPr lang="en-US" dirty="0" smtClean="0"/>
            <a:t>version=5</a:t>
          </a:r>
          <a:endParaRPr lang="en-US" dirty="0"/>
        </a:p>
      </dgm:t>
    </dgm:pt>
    <dgm:pt modelId="{83998EA6-D1ED-4583-AC60-03E4E16DDC5F}" type="parTrans" cxnId="{F271FEFD-A8D5-4BE0-9457-DDFE56C98CD0}">
      <dgm:prSet/>
      <dgm:spPr/>
      <dgm:t>
        <a:bodyPr/>
        <a:lstStyle/>
        <a:p>
          <a:endParaRPr lang="en-US"/>
        </a:p>
      </dgm:t>
    </dgm:pt>
    <dgm:pt modelId="{ECE10BC9-A329-442F-AE24-47B2E6A2A8E1}" type="sibTrans" cxnId="{F271FEFD-A8D5-4BE0-9457-DDFE56C98CD0}">
      <dgm:prSet/>
      <dgm:spPr/>
      <dgm:t>
        <a:bodyPr/>
        <a:lstStyle/>
        <a:p>
          <a:endParaRPr lang="en-US"/>
        </a:p>
      </dgm:t>
    </dgm:pt>
    <dgm:pt modelId="{6CCF0D1F-197F-42C3-99B5-5ABFC6C2DBCF}">
      <dgm:prSet phldrT="[Text]"/>
      <dgm:spPr/>
      <dgm:t>
        <a:bodyPr/>
        <a:lstStyle/>
        <a:p>
          <a:r>
            <a:rPr lang="en-US" dirty="0" smtClean="0"/>
            <a:t>Id=010</a:t>
          </a:r>
          <a:endParaRPr lang="en-US" dirty="0"/>
        </a:p>
      </dgm:t>
    </dgm:pt>
    <dgm:pt modelId="{1A203872-5551-4C94-A7D3-3AEB6D74802B}" type="parTrans" cxnId="{F94974FD-94C2-4F12-A54F-328A60CC0EF3}">
      <dgm:prSet/>
      <dgm:spPr/>
      <dgm:t>
        <a:bodyPr/>
        <a:lstStyle/>
        <a:p>
          <a:endParaRPr lang="en-US"/>
        </a:p>
      </dgm:t>
    </dgm:pt>
    <dgm:pt modelId="{55111205-076C-40A7-9658-438685137BC3}" type="sibTrans" cxnId="{F94974FD-94C2-4F12-A54F-328A60CC0EF3}">
      <dgm:prSet/>
      <dgm:spPr/>
      <dgm:t>
        <a:bodyPr/>
        <a:lstStyle/>
        <a:p>
          <a:endParaRPr lang="en-US"/>
        </a:p>
      </dgm:t>
    </dgm:pt>
    <dgm:pt modelId="{93259B9B-4908-4E44-9B9A-260BD400ECCC}">
      <dgm:prSet phldrT="[Text]"/>
      <dgm:spPr/>
      <dgm:t>
        <a:bodyPr/>
        <a:lstStyle/>
        <a:p>
          <a:r>
            <a:rPr lang="en-US" dirty="0" smtClean="0"/>
            <a:t>version=5</a:t>
          </a:r>
          <a:endParaRPr lang="en-US" dirty="0"/>
        </a:p>
      </dgm:t>
    </dgm:pt>
    <dgm:pt modelId="{2A8EBE77-C270-45C4-8ADF-5E64C4D09808}" type="sibTrans" cxnId="{51FABF43-40D0-4196-9B0F-CE024E1C73DB}">
      <dgm:prSet/>
      <dgm:spPr/>
      <dgm:t>
        <a:bodyPr/>
        <a:lstStyle/>
        <a:p>
          <a:endParaRPr lang="en-US"/>
        </a:p>
      </dgm:t>
    </dgm:pt>
    <dgm:pt modelId="{2279CAC1-09B4-4A39-8233-278C5EA6BDA0}" type="parTrans" cxnId="{51FABF43-40D0-4196-9B0F-CE024E1C73DB}">
      <dgm:prSet/>
      <dgm:spPr/>
      <dgm:t>
        <a:bodyPr/>
        <a:lstStyle/>
        <a:p>
          <a:endParaRPr lang="en-US"/>
        </a:p>
      </dgm:t>
    </dgm:pt>
    <dgm:pt modelId="{556CC7E7-9459-409D-AF60-B2821D5EFBEF}">
      <dgm:prSet phldrT="[Text]"/>
      <dgm:spPr/>
      <dgm:t>
        <a:bodyPr/>
        <a:lstStyle/>
        <a:p>
          <a:r>
            <a:rPr lang="en-US" dirty="0" err="1" smtClean="0"/>
            <a:t>os</a:t>
          </a:r>
          <a:r>
            <a:rPr lang="en-US" dirty="0" smtClean="0"/>
            <a:t>=</a:t>
          </a:r>
          <a:r>
            <a:rPr lang="en-US" dirty="0" err="1" smtClean="0"/>
            <a:t>lin</a:t>
          </a:r>
          <a:endParaRPr lang="en-US" dirty="0"/>
        </a:p>
      </dgm:t>
    </dgm:pt>
    <dgm:pt modelId="{33760CB7-E66A-4279-8140-689C8CDED366}" type="sibTrans" cxnId="{60956C64-B2E4-4A76-BCF0-A522E9A0AE4D}">
      <dgm:prSet/>
      <dgm:spPr/>
      <dgm:t>
        <a:bodyPr/>
        <a:lstStyle/>
        <a:p>
          <a:endParaRPr lang="en-US"/>
        </a:p>
      </dgm:t>
    </dgm:pt>
    <dgm:pt modelId="{7406A984-6F7D-4926-8CC8-49B69DA21E17}" type="parTrans" cxnId="{60956C64-B2E4-4A76-BCF0-A522E9A0AE4D}">
      <dgm:prSet/>
      <dgm:spPr/>
      <dgm:t>
        <a:bodyPr/>
        <a:lstStyle/>
        <a:p>
          <a:endParaRPr lang="en-US"/>
        </a:p>
      </dgm:t>
    </dgm:pt>
    <dgm:pt modelId="{63EDB259-D6BA-4AD5-B0F8-D18E2E89FCBC}" type="pres">
      <dgm:prSet presAssocID="{0D58032C-06A3-4EE4-8328-0AD04AE07099}" presName="Name0" presStyleCnt="0">
        <dgm:presLayoutVars>
          <dgm:dir/>
          <dgm:animLvl val="lvl"/>
          <dgm:resizeHandles val="exact"/>
        </dgm:presLayoutVars>
      </dgm:prSet>
      <dgm:spPr/>
      <dgm:t>
        <a:bodyPr/>
        <a:lstStyle/>
        <a:p>
          <a:endParaRPr lang="en-US"/>
        </a:p>
      </dgm:t>
    </dgm:pt>
    <dgm:pt modelId="{CEF11D74-42B7-41C7-8B9C-2D876429BD7F}" type="pres">
      <dgm:prSet presAssocID="{DC854431-D975-4C99-9811-03B29B8DF860}" presName="composite" presStyleCnt="0"/>
      <dgm:spPr/>
    </dgm:pt>
    <dgm:pt modelId="{8921E1E5-A314-4B92-91A9-AA4329418839}" type="pres">
      <dgm:prSet presAssocID="{DC854431-D975-4C99-9811-03B29B8DF860}" presName="parTx" presStyleLbl="alignNode1" presStyleIdx="0" presStyleCnt="3">
        <dgm:presLayoutVars>
          <dgm:chMax val="0"/>
          <dgm:chPref val="0"/>
          <dgm:bulletEnabled val="1"/>
        </dgm:presLayoutVars>
      </dgm:prSet>
      <dgm:spPr/>
      <dgm:t>
        <a:bodyPr/>
        <a:lstStyle/>
        <a:p>
          <a:endParaRPr lang="en-US"/>
        </a:p>
      </dgm:t>
    </dgm:pt>
    <dgm:pt modelId="{9E683DDE-2A2F-409C-B0D6-833D8029F0BF}" type="pres">
      <dgm:prSet presAssocID="{DC854431-D975-4C99-9811-03B29B8DF860}" presName="desTx" presStyleLbl="alignAccFollowNode1" presStyleIdx="0" presStyleCnt="3">
        <dgm:presLayoutVars>
          <dgm:bulletEnabled val="1"/>
        </dgm:presLayoutVars>
      </dgm:prSet>
      <dgm:spPr/>
      <dgm:t>
        <a:bodyPr/>
        <a:lstStyle/>
        <a:p>
          <a:endParaRPr lang="en-US"/>
        </a:p>
      </dgm:t>
    </dgm:pt>
    <dgm:pt modelId="{102274A7-0F9A-4D2C-941B-7F29BA244174}" type="pres">
      <dgm:prSet presAssocID="{7201BC1E-9945-4F0D-AFDF-84D225693C80}" presName="space" presStyleCnt="0"/>
      <dgm:spPr/>
    </dgm:pt>
    <dgm:pt modelId="{BA912D72-2DCB-4496-BFCF-F9B420645898}" type="pres">
      <dgm:prSet presAssocID="{B9FD7584-F65E-4A07-B56E-277598B561B1}" presName="composite" presStyleCnt="0"/>
      <dgm:spPr/>
    </dgm:pt>
    <dgm:pt modelId="{A7A2F1E3-4B9F-48D3-8B25-F76878F55DC6}" type="pres">
      <dgm:prSet presAssocID="{B9FD7584-F65E-4A07-B56E-277598B561B1}" presName="parTx" presStyleLbl="alignNode1" presStyleIdx="1" presStyleCnt="3">
        <dgm:presLayoutVars>
          <dgm:chMax val="0"/>
          <dgm:chPref val="0"/>
          <dgm:bulletEnabled val="1"/>
        </dgm:presLayoutVars>
      </dgm:prSet>
      <dgm:spPr/>
      <dgm:t>
        <a:bodyPr/>
        <a:lstStyle/>
        <a:p>
          <a:endParaRPr lang="en-US"/>
        </a:p>
      </dgm:t>
    </dgm:pt>
    <dgm:pt modelId="{AD453CCA-856D-4F50-85AF-036C6A1ED43A}" type="pres">
      <dgm:prSet presAssocID="{B9FD7584-F65E-4A07-B56E-277598B561B1}" presName="desTx" presStyleLbl="alignAccFollowNode1" presStyleIdx="1" presStyleCnt="3">
        <dgm:presLayoutVars>
          <dgm:bulletEnabled val="1"/>
        </dgm:presLayoutVars>
      </dgm:prSet>
      <dgm:spPr/>
      <dgm:t>
        <a:bodyPr/>
        <a:lstStyle/>
        <a:p>
          <a:endParaRPr lang="en-US"/>
        </a:p>
      </dgm:t>
    </dgm:pt>
    <dgm:pt modelId="{F9BC3566-5B3A-4BA3-A8F7-E6C86DEC5D9F}" type="pres">
      <dgm:prSet presAssocID="{3F5B6F84-846B-4FDF-BDE9-5946A1F374A5}" presName="space" presStyleCnt="0"/>
      <dgm:spPr/>
    </dgm:pt>
    <dgm:pt modelId="{FE540509-B626-47EC-B866-15A6BE9B56E8}" type="pres">
      <dgm:prSet presAssocID="{6CCF0D1F-197F-42C3-99B5-5ABFC6C2DBCF}" presName="composite" presStyleCnt="0"/>
      <dgm:spPr/>
    </dgm:pt>
    <dgm:pt modelId="{97CE6462-81F0-4463-BE61-2A0EB6DFB45F}" type="pres">
      <dgm:prSet presAssocID="{6CCF0D1F-197F-42C3-99B5-5ABFC6C2DBCF}" presName="parTx" presStyleLbl="alignNode1" presStyleIdx="2" presStyleCnt="3">
        <dgm:presLayoutVars>
          <dgm:chMax val="0"/>
          <dgm:chPref val="0"/>
          <dgm:bulletEnabled val="1"/>
        </dgm:presLayoutVars>
      </dgm:prSet>
      <dgm:spPr/>
      <dgm:t>
        <a:bodyPr/>
        <a:lstStyle/>
        <a:p>
          <a:endParaRPr lang="en-US"/>
        </a:p>
      </dgm:t>
    </dgm:pt>
    <dgm:pt modelId="{C400C6D1-4253-4146-9979-D551D60FCB9D}" type="pres">
      <dgm:prSet presAssocID="{6CCF0D1F-197F-42C3-99B5-5ABFC6C2DBCF}" presName="desTx" presStyleLbl="alignAccFollowNode1" presStyleIdx="2" presStyleCnt="3">
        <dgm:presLayoutVars>
          <dgm:bulletEnabled val="1"/>
        </dgm:presLayoutVars>
      </dgm:prSet>
      <dgm:spPr/>
      <dgm:t>
        <a:bodyPr/>
        <a:lstStyle/>
        <a:p>
          <a:endParaRPr lang="en-US"/>
        </a:p>
      </dgm:t>
    </dgm:pt>
  </dgm:ptLst>
  <dgm:cxnLst>
    <dgm:cxn modelId="{CA0B011B-BC7D-4D3F-BBC2-A06B24BFCE91}" srcId="{B9FD7584-F65E-4A07-B56E-277598B561B1}" destId="{5D1AE83E-9415-4A33-9C89-7F6BAEB95146}" srcOrd="0" destOrd="0" parTransId="{8D270084-9CC4-492B-A5A7-38C93B70991F}" sibTransId="{BC822DA2-0029-43EE-A7BB-831657146E0B}"/>
    <dgm:cxn modelId="{530AD846-88FC-4CA8-8480-923634214A8D}" type="presOf" srcId="{556CC7E7-9459-409D-AF60-B2821D5EFBEF}" destId="{C400C6D1-4253-4146-9979-D551D60FCB9D}" srcOrd="0" destOrd="0" presId="urn:microsoft.com/office/officeart/2005/8/layout/hList1"/>
    <dgm:cxn modelId="{04A6084D-3075-47E5-A6DA-B38B6C2C6055}" srcId="{DC854431-D975-4C99-9811-03B29B8DF860}" destId="{A42D2D04-7D66-43EC-93CA-8031DEBD54D7}" srcOrd="1" destOrd="0" parTransId="{D8BAEF56-34C0-4EA6-BFEF-675E53951EE9}" sibTransId="{1DCDDCF0-37E9-4990-A702-19C9AFA13581}"/>
    <dgm:cxn modelId="{60956C64-B2E4-4A76-BCF0-A522E9A0AE4D}" srcId="{6CCF0D1F-197F-42C3-99B5-5ABFC6C2DBCF}" destId="{556CC7E7-9459-409D-AF60-B2821D5EFBEF}" srcOrd="0" destOrd="0" parTransId="{7406A984-6F7D-4926-8CC8-49B69DA21E17}" sibTransId="{33760CB7-E66A-4279-8140-689C8CDED366}"/>
    <dgm:cxn modelId="{9DEDE3B4-81E9-4723-954C-089B36ED6AEA}" srcId="{DC854431-D975-4C99-9811-03B29B8DF860}" destId="{2D80888E-7325-4A3C-A72E-216EF82BA9F5}" srcOrd="0" destOrd="0" parTransId="{6D723267-E760-4519-B605-31EB7E47337D}" sibTransId="{AD600048-83A1-409C-B931-95BE9FEE32E6}"/>
    <dgm:cxn modelId="{F8E5E4D4-974B-442F-B379-7E80C54E42D8}" type="presOf" srcId="{93259B9B-4908-4E44-9B9A-260BD400ECCC}" destId="{C400C6D1-4253-4146-9979-D551D60FCB9D}" srcOrd="0" destOrd="1" presId="urn:microsoft.com/office/officeart/2005/8/layout/hList1"/>
    <dgm:cxn modelId="{2989B272-C996-4FBF-9BA7-95580F3C4DA9}" type="presOf" srcId="{DC854431-D975-4C99-9811-03B29B8DF860}" destId="{8921E1E5-A314-4B92-91A9-AA4329418839}" srcOrd="0" destOrd="0" presId="urn:microsoft.com/office/officeart/2005/8/layout/hList1"/>
    <dgm:cxn modelId="{BE7D8614-18C3-493D-9534-FE0D8D42071B}" type="presOf" srcId="{A42D2D04-7D66-43EC-93CA-8031DEBD54D7}" destId="{9E683DDE-2A2F-409C-B0D6-833D8029F0BF}" srcOrd="0" destOrd="1" presId="urn:microsoft.com/office/officeart/2005/8/layout/hList1"/>
    <dgm:cxn modelId="{F271FEFD-A8D5-4BE0-9457-DDFE56C98CD0}" srcId="{B9FD7584-F65E-4A07-B56E-277598B561B1}" destId="{0BD02D4D-DE7D-45F3-BA11-255CA21DDF3A}" srcOrd="1" destOrd="0" parTransId="{83998EA6-D1ED-4583-AC60-03E4E16DDC5F}" sibTransId="{ECE10BC9-A329-442F-AE24-47B2E6A2A8E1}"/>
    <dgm:cxn modelId="{B634011E-5D8E-493A-B483-62FED8A8BE28}" type="presOf" srcId="{5D1AE83E-9415-4A33-9C89-7F6BAEB95146}" destId="{AD453CCA-856D-4F50-85AF-036C6A1ED43A}" srcOrd="0" destOrd="0" presId="urn:microsoft.com/office/officeart/2005/8/layout/hList1"/>
    <dgm:cxn modelId="{1457E75A-6840-4CE1-AF8A-61A5B7F54D15}" type="presOf" srcId="{0BD02D4D-DE7D-45F3-BA11-255CA21DDF3A}" destId="{AD453CCA-856D-4F50-85AF-036C6A1ED43A}" srcOrd="0" destOrd="1" presId="urn:microsoft.com/office/officeart/2005/8/layout/hList1"/>
    <dgm:cxn modelId="{36012CCC-46E5-406E-B179-9F1819D31FE0}" type="presOf" srcId="{0D58032C-06A3-4EE4-8328-0AD04AE07099}" destId="{63EDB259-D6BA-4AD5-B0F8-D18E2E89FCBC}" srcOrd="0" destOrd="0" presId="urn:microsoft.com/office/officeart/2005/8/layout/hList1"/>
    <dgm:cxn modelId="{0548D702-5EFF-4531-B2A9-69F34C176A5E}" type="presOf" srcId="{6CCF0D1F-197F-42C3-99B5-5ABFC6C2DBCF}" destId="{97CE6462-81F0-4463-BE61-2A0EB6DFB45F}" srcOrd="0" destOrd="0" presId="urn:microsoft.com/office/officeart/2005/8/layout/hList1"/>
    <dgm:cxn modelId="{174B01B3-EC09-4B27-9FBE-1062852AF5AE}" srcId="{0D58032C-06A3-4EE4-8328-0AD04AE07099}" destId="{DC854431-D975-4C99-9811-03B29B8DF860}" srcOrd="0" destOrd="0" parTransId="{438EE8AE-3A48-47B5-AE10-72913B2BC030}" sibTransId="{7201BC1E-9945-4F0D-AFDF-84D225693C80}"/>
    <dgm:cxn modelId="{A85F2E12-4E75-4472-BC49-BE8BD4ECF97D}" type="presOf" srcId="{2D80888E-7325-4A3C-A72E-216EF82BA9F5}" destId="{9E683DDE-2A2F-409C-B0D6-833D8029F0BF}" srcOrd="0" destOrd="0" presId="urn:microsoft.com/office/officeart/2005/8/layout/hList1"/>
    <dgm:cxn modelId="{51FABF43-40D0-4196-9B0F-CE024E1C73DB}" srcId="{6CCF0D1F-197F-42C3-99B5-5ABFC6C2DBCF}" destId="{93259B9B-4908-4E44-9B9A-260BD400ECCC}" srcOrd="1" destOrd="0" parTransId="{2279CAC1-09B4-4A39-8233-278C5EA6BDA0}" sibTransId="{2A8EBE77-C270-45C4-8ADF-5E64C4D09808}"/>
    <dgm:cxn modelId="{F22BB0DD-65E8-44EF-AA52-507933F938D5}" srcId="{0D58032C-06A3-4EE4-8328-0AD04AE07099}" destId="{B9FD7584-F65E-4A07-B56E-277598B561B1}" srcOrd="1" destOrd="0" parTransId="{34AC2168-23B9-4BD4-8358-9F616BC7C0E7}" sibTransId="{3F5B6F84-846B-4FDF-BDE9-5946A1F374A5}"/>
    <dgm:cxn modelId="{1B06F420-8F23-4EA1-ADA4-D6EFF0E4AA2A}" type="presOf" srcId="{B9FD7584-F65E-4A07-B56E-277598B561B1}" destId="{A7A2F1E3-4B9F-48D3-8B25-F76878F55DC6}" srcOrd="0" destOrd="0" presId="urn:microsoft.com/office/officeart/2005/8/layout/hList1"/>
    <dgm:cxn modelId="{F94974FD-94C2-4F12-A54F-328A60CC0EF3}" srcId="{0D58032C-06A3-4EE4-8328-0AD04AE07099}" destId="{6CCF0D1F-197F-42C3-99B5-5ABFC6C2DBCF}" srcOrd="2" destOrd="0" parTransId="{1A203872-5551-4C94-A7D3-3AEB6D74802B}" sibTransId="{55111205-076C-40A7-9658-438685137BC3}"/>
    <dgm:cxn modelId="{CC284842-7CC9-4348-8F5A-1178A34D6340}" type="presParOf" srcId="{63EDB259-D6BA-4AD5-B0F8-D18E2E89FCBC}" destId="{CEF11D74-42B7-41C7-8B9C-2D876429BD7F}" srcOrd="0" destOrd="0" presId="urn:microsoft.com/office/officeart/2005/8/layout/hList1"/>
    <dgm:cxn modelId="{646ED451-AD26-4219-882C-4FE4FE5A98D9}" type="presParOf" srcId="{CEF11D74-42B7-41C7-8B9C-2D876429BD7F}" destId="{8921E1E5-A314-4B92-91A9-AA4329418839}" srcOrd="0" destOrd="0" presId="urn:microsoft.com/office/officeart/2005/8/layout/hList1"/>
    <dgm:cxn modelId="{5B947955-A238-4DC1-A488-8202F6197660}" type="presParOf" srcId="{CEF11D74-42B7-41C7-8B9C-2D876429BD7F}" destId="{9E683DDE-2A2F-409C-B0D6-833D8029F0BF}" srcOrd="1" destOrd="0" presId="urn:microsoft.com/office/officeart/2005/8/layout/hList1"/>
    <dgm:cxn modelId="{09A39059-F310-4BBD-BD53-58EA1D0FFB97}" type="presParOf" srcId="{63EDB259-D6BA-4AD5-B0F8-D18E2E89FCBC}" destId="{102274A7-0F9A-4D2C-941B-7F29BA244174}" srcOrd="1" destOrd="0" presId="urn:microsoft.com/office/officeart/2005/8/layout/hList1"/>
    <dgm:cxn modelId="{BA675CB7-A26E-450C-8214-0B41986288DB}" type="presParOf" srcId="{63EDB259-D6BA-4AD5-B0F8-D18E2E89FCBC}" destId="{BA912D72-2DCB-4496-BFCF-F9B420645898}" srcOrd="2" destOrd="0" presId="urn:microsoft.com/office/officeart/2005/8/layout/hList1"/>
    <dgm:cxn modelId="{65EA1771-08C5-4FE4-9492-2204AE200364}" type="presParOf" srcId="{BA912D72-2DCB-4496-BFCF-F9B420645898}" destId="{A7A2F1E3-4B9F-48D3-8B25-F76878F55DC6}" srcOrd="0" destOrd="0" presId="urn:microsoft.com/office/officeart/2005/8/layout/hList1"/>
    <dgm:cxn modelId="{0ED3CD90-6845-4978-9A72-BA218A75F752}" type="presParOf" srcId="{BA912D72-2DCB-4496-BFCF-F9B420645898}" destId="{AD453CCA-856D-4F50-85AF-036C6A1ED43A}" srcOrd="1" destOrd="0" presId="urn:microsoft.com/office/officeart/2005/8/layout/hList1"/>
    <dgm:cxn modelId="{6D60FC24-F27C-40F8-AC1F-B9848AC7B0DE}" type="presParOf" srcId="{63EDB259-D6BA-4AD5-B0F8-D18E2E89FCBC}" destId="{F9BC3566-5B3A-4BA3-A8F7-E6C86DEC5D9F}" srcOrd="3" destOrd="0" presId="urn:microsoft.com/office/officeart/2005/8/layout/hList1"/>
    <dgm:cxn modelId="{C77F421B-9A32-45D2-BFC5-BA3CE88A71E7}" type="presParOf" srcId="{63EDB259-D6BA-4AD5-B0F8-D18E2E89FCBC}" destId="{FE540509-B626-47EC-B866-15A6BE9B56E8}" srcOrd="4" destOrd="0" presId="urn:microsoft.com/office/officeart/2005/8/layout/hList1"/>
    <dgm:cxn modelId="{AB0E481C-BB6D-4F1A-9A8C-1D9882164F5A}" type="presParOf" srcId="{FE540509-B626-47EC-B866-15A6BE9B56E8}" destId="{97CE6462-81F0-4463-BE61-2A0EB6DFB45F}" srcOrd="0" destOrd="0" presId="urn:microsoft.com/office/officeart/2005/8/layout/hList1"/>
    <dgm:cxn modelId="{1CB60DE6-7D63-4E4F-A56F-CCCD5E050A8B}" type="presParOf" srcId="{FE540509-B626-47EC-B866-15A6BE9B56E8}" destId="{C400C6D1-4253-4146-9979-D551D60FCB9D}" srcOrd="1" destOrd="0" presId="urn:microsoft.com/office/officeart/2005/8/layout/hList1"/>
  </dgm:cxnLst>
  <dgm:bg/>
  <dgm:whole>
    <a:ln>
      <a:noFill/>
    </a:ln>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58032C-06A3-4EE4-8328-0AD04AE070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CCF0D1F-197F-42C3-99B5-5ABFC6C2DBCF}">
      <dgm:prSet phldrT="[Text]"/>
      <dgm:spPr/>
      <dgm:t>
        <a:bodyPr/>
        <a:lstStyle/>
        <a:p>
          <a:r>
            <a:rPr lang="en-US" dirty="0" smtClean="0"/>
            <a:t>Id=010</a:t>
          </a:r>
          <a:endParaRPr lang="en-US" dirty="0"/>
        </a:p>
      </dgm:t>
    </dgm:pt>
    <dgm:pt modelId="{1A203872-5551-4C94-A7D3-3AEB6D74802B}" type="parTrans" cxnId="{F94974FD-94C2-4F12-A54F-328A60CC0EF3}">
      <dgm:prSet/>
      <dgm:spPr/>
      <dgm:t>
        <a:bodyPr/>
        <a:lstStyle/>
        <a:p>
          <a:endParaRPr lang="en-US"/>
        </a:p>
      </dgm:t>
    </dgm:pt>
    <dgm:pt modelId="{55111205-076C-40A7-9658-438685137BC3}" type="sibTrans" cxnId="{F94974FD-94C2-4F12-A54F-328A60CC0EF3}">
      <dgm:prSet/>
      <dgm:spPr/>
      <dgm:t>
        <a:bodyPr/>
        <a:lstStyle/>
        <a:p>
          <a:endParaRPr lang="en-US"/>
        </a:p>
      </dgm:t>
    </dgm:pt>
    <dgm:pt modelId="{93259B9B-4908-4E44-9B9A-260BD400ECCC}">
      <dgm:prSet phldrT="[Text]"/>
      <dgm:spPr/>
      <dgm:t>
        <a:bodyPr/>
        <a:lstStyle/>
        <a:p>
          <a:r>
            <a:rPr lang="en-US" dirty="0" smtClean="0"/>
            <a:t>version=5</a:t>
          </a:r>
          <a:endParaRPr lang="en-US" dirty="0"/>
        </a:p>
      </dgm:t>
    </dgm:pt>
    <dgm:pt modelId="{2A8EBE77-C270-45C4-8ADF-5E64C4D09808}" type="sibTrans" cxnId="{51FABF43-40D0-4196-9B0F-CE024E1C73DB}">
      <dgm:prSet/>
      <dgm:spPr/>
      <dgm:t>
        <a:bodyPr/>
        <a:lstStyle/>
        <a:p>
          <a:endParaRPr lang="en-US"/>
        </a:p>
      </dgm:t>
    </dgm:pt>
    <dgm:pt modelId="{2279CAC1-09B4-4A39-8233-278C5EA6BDA0}" type="parTrans" cxnId="{51FABF43-40D0-4196-9B0F-CE024E1C73DB}">
      <dgm:prSet/>
      <dgm:spPr/>
      <dgm:t>
        <a:bodyPr/>
        <a:lstStyle/>
        <a:p>
          <a:endParaRPr lang="en-US"/>
        </a:p>
      </dgm:t>
    </dgm:pt>
    <dgm:pt modelId="{556CC7E7-9459-409D-AF60-B2821D5EFBEF}">
      <dgm:prSet phldrT="[Text]"/>
      <dgm:spPr/>
      <dgm:t>
        <a:bodyPr/>
        <a:lstStyle/>
        <a:p>
          <a:r>
            <a:rPr lang="en-US" dirty="0" err="1" smtClean="0"/>
            <a:t>os</a:t>
          </a:r>
          <a:r>
            <a:rPr lang="en-US" dirty="0" smtClean="0"/>
            <a:t>=</a:t>
          </a:r>
          <a:r>
            <a:rPr lang="en-US" dirty="0" err="1" smtClean="0"/>
            <a:t>lin</a:t>
          </a:r>
          <a:endParaRPr lang="en-US" dirty="0"/>
        </a:p>
      </dgm:t>
    </dgm:pt>
    <dgm:pt modelId="{33760CB7-E66A-4279-8140-689C8CDED366}" type="sibTrans" cxnId="{60956C64-B2E4-4A76-BCF0-A522E9A0AE4D}">
      <dgm:prSet/>
      <dgm:spPr/>
      <dgm:t>
        <a:bodyPr/>
        <a:lstStyle/>
        <a:p>
          <a:endParaRPr lang="en-US"/>
        </a:p>
      </dgm:t>
    </dgm:pt>
    <dgm:pt modelId="{7406A984-6F7D-4926-8CC8-49B69DA21E17}" type="parTrans" cxnId="{60956C64-B2E4-4A76-BCF0-A522E9A0AE4D}">
      <dgm:prSet/>
      <dgm:spPr/>
      <dgm:t>
        <a:bodyPr/>
        <a:lstStyle/>
        <a:p>
          <a:endParaRPr lang="en-US"/>
        </a:p>
      </dgm:t>
    </dgm:pt>
    <dgm:pt modelId="{0BD02D4D-DE7D-45F3-BA11-255CA21DDF3A}">
      <dgm:prSet phldrT="[Text]"/>
      <dgm:spPr/>
      <dgm:t>
        <a:bodyPr/>
        <a:lstStyle/>
        <a:p>
          <a:r>
            <a:rPr lang="en-US" dirty="0" smtClean="0"/>
            <a:t>version=5</a:t>
          </a:r>
          <a:endParaRPr lang="en-US" dirty="0"/>
        </a:p>
      </dgm:t>
    </dgm:pt>
    <dgm:pt modelId="{5D1AE83E-9415-4A33-9C89-7F6BAEB95146}">
      <dgm:prSet phldrT="[Text]"/>
      <dgm:spPr/>
      <dgm:t>
        <a:bodyPr/>
        <a:lstStyle/>
        <a:p>
          <a:r>
            <a:rPr lang="en-US" dirty="0" err="1" smtClean="0"/>
            <a:t>os</a:t>
          </a:r>
          <a:r>
            <a:rPr lang="en-US" dirty="0" smtClean="0"/>
            <a:t>=</a:t>
          </a:r>
          <a:r>
            <a:rPr lang="en-US" dirty="0" err="1" smtClean="0"/>
            <a:t>lin</a:t>
          </a:r>
          <a:endParaRPr lang="en-US" dirty="0"/>
        </a:p>
      </dgm:t>
    </dgm:pt>
    <dgm:pt modelId="{B9FD7584-F65E-4A07-B56E-277598B561B1}">
      <dgm:prSet phldrT="[Text]"/>
      <dgm:spPr/>
      <dgm:t>
        <a:bodyPr/>
        <a:lstStyle/>
        <a:p>
          <a:r>
            <a:rPr lang="en-US" dirty="0" smtClean="0"/>
            <a:t>Id=006</a:t>
          </a:r>
          <a:endParaRPr lang="en-US" dirty="0"/>
        </a:p>
      </dgm:t>
    </dgm:pt>
    <dgm:pt modelId="{3F5B6F84-846B-4FDF-BDE9-5946A1F374A5}" type="sibTrans" cxnId="{F22BB0DD-65E8-44EF-AA52-507933F938D5}">
      <dgm:prSet/>
      <dgm:spPr/>
      <dgm:t>
        <a:bodyPr/>
        <a:lstStyle/>
        <a:p>
          <a:endParaRPr lang="en-US"/>
        </a:p>
      </dgm:t>
    </dgm:pt>
    <dgm:pt modelId="{34AC2168-23B9-4BD4-8358-9F616BC7C0E7}" type="parTrans" cxnId="{F22BB0DD-65E8-44EF-AA52-507933F938D5}">
      <dgm:prSet/>
      <dgm:spPr/>
      <dgm:t>
        <a:bodyPr/>
        <a:lstStyle/>
        <a:p>
          <a:endParaRPr lang="en-US"/>
        </a:p>
      </dgm:t>
    </dgm:pt>
    <dgm:pt modelId="{ECE10BC9-A329-442F-AE24-47B2E6A2A8E1}" type="sibTrans" cxnId="{F271FEFD-A8D5-4BE0-9457-DDFE56C98CD0}">
      <dgm:prSet/>
      <dgm:spPr/>
      <dgm:t>
        <a:bodyPr/>
        <a:lstStyle/>
        <a:p>
          <a:endParaRPr lang="en-US"/>
        </a:p>
      </dgm:t>
    </dgm:pt>
    <dgm:pt modelId="{83998EA6-D1ED-4583-AC60-03E4E16DDC5F}" type="parTrans" cxnId="{F271FEFD-A8D5-4BE0-9457-DDFE56C98CD0}">
      <dgm:prSet/>
      <dgm:spPr/>
      <dgm:t>
        <a:bodyPr/>
        <a:lstStyle/>
        <a:p>
          <a:endParaRPr lang="en-US"/>
        </a:p>
      </dgm:t>
    </dgm:pt>
    <dgm:pt modelId="{BC822DA2-0029-43EE-A7BB-831657146E0B}" type="sibTrans" cxnId="{CA0B011B-BC7D-4D3F-BBC2-A06B24BFCE91}">
      <dgm:prSet/>
      <dgm:spPr/>
      <dgm:t>
        <a:bodyPr/>
        <a:lstStyle/>
        <a:p>
          <a:endParaRPr lang="en-US"/>
        </a:p>
      </dgm:t>
    </dgm:pt>
    <dgm:pt modelId="{8D270084-9CC4-492B-A5A7-38C93B70991F}" type="parTrans" cxnId="{CA0B011B-BC7D-4D3F-BBC2-A06B24BFCE91}">
      <dgm:prSet/>
      <dgm:spPr/>
      <dgm:t>
        <a:bodyPr/>
        <a:lstStyle/>
        <a:p>
          <a:endParaRPr lang="en-US"/>
        </a:p>
      </dgm:t>
    </dgm:pt>
    <dgm:pt modelId="{63EDB259-D6BA-4AD5-B0F8-D18E2E89FCBC}" type="pres">
      <dgm:prSet presAssocID="{0D58032C-06A3-4EE4-8328-0AD04AE07099}" presName="Name0" presStyleCnt="0">
        <dgm:presLayoutVars>
          <dgm:dir/>
          <dgm:animLvl val="lvl"/>
          <dgm:resizeHandles val="exact"/>
        </dgm:presLayoutVars>
      </dgm:prSet>
      <dgm:spPr/>
      <dgm:t>
        <a:bodyPr/>
        <a:lstStyle/>
        <a:p>
          <a:endParaRPr lang="en-US"/>
        </a:p>
      </dgm:t>
    </dgm:pt>
    <dgm:pt modelId="{BA912D72-2DCB-4496-BFCF-F9B420645898}" type="pres">
      <dgm:prSet presAssocID="{B9FD7584-F65E-4A07-B56E-277598B561B1}" presName="composite" presStyleCnt="0"/>
      <dgm:spPr/>
    </dgm:pt>
    <dgm:pt modelId="{A7A2F1E3-4B9F-48D3-8B25-F76878F55DC6}" type="pres">
      <dgm:prSet presAssocID="{B9FD7584-F65E-4A07-B56E-277598B561B1}" presName="parTx" presStyleLbl="alignNode1" presStyleIdx="0" presStyleCnt="2">
        <dgm:presLayoutVars>
          <dgm:chMax val="0"/>
          <dgm:chPref val="0"/>
          <dgm:bulletEnabled val="1"/>
        </dgm:presLayoutVars>
      </dgm:prSet>
      <dgm:spPr/>
      <dgm:t>
        <a:bodyPr/>
        <a:lstStyle/>
        <a:p>
          <a:endParaRPr lang="en-US"/>
        </a:p>
      </dgm:t>
    </dgm:pt>
    <dgm:pt modelId="{AD453CCA-856D-4F50-85AF-036C6A1ED43A}" type="pres">
      <dgm:prSet presAssocID="{B9FD7584-F65E-4A07-B56E-277598B561B1}" presName="desTx" presStyleLbl="alignAccFollowNode1" presStyleIdx="0" presStyleCnt="2" custLinFactNeighborX="-1770">
        <dgm:presLayoutVars>
          <dgm:bulletEnabled val="1"/>
        </dgm:presLayoutVars>
      </dgm:prSet>
      <dgm:spPr/>
      <dgm:t>
        <a:bodyPr/>
        <a:lstStyle/>
        <a:p>
          <a:endParaRPr lang="en-US"/>
        </a:p>
      </dgm:t>
    </dgm:pt>
    <dgm:pt modelId="{F9BC3566-5B3A-4BA3-A8F7-E6C86DEC5D9F}" type="pres">
      <dgm:prSet presAssocID="{3F5B6F84-846B-4FDF-BDE9-5946A1F374A5}" presName="space" presStyleCnt="0"/>
      <dgm:spPr/>
    </dgm:pt>
    <dgm:pt modelId="{FE540509-B626-47EC-B866-15A6BE9B56E8}" type="pres">
      <dgm:prSet presAssocID="{6CCF0D1F-197F-42C3-99B5-5ABFC6C2DBCF}" presName="composite" presStyleCnt="0"/>
      <dgm:spPr/>
    </dgm:pt>
    <dgm:pt modelId="{97CE6462-81F0-4463-BE61-2A0EB6DFB45F}" type="pres">
      <dgm:prSet presAssocID="{6CCF0D1F-197F-42C3-99B5-5ABFC6C2DBCF}" presName="parTx" presStyleLbl="alignNode1" presStyleIdx="1" presStyleCnt="2">
        <dgm:presLayoutVars>
          <dgm:chMax val="0"/>
          <dgm:chPref val="0"/>
          <dgm:bulletEnabled val="1"/>
        </dgm:presLayoutVars>
      </dgm:prSet>
      <dgm:spPr/>
      <dgm:t>
        <a:bodyPr/>
        <a:lstStyle/>
        <a:p>
          <a:endParaRPr lang="en-US"/>
        </a:p>
      </dgm:t>
    </dgm:pt>
    <dgm:pt modelId="{C400C6D1-4253-4146-9979-D551D60FCB9D}" type="pres">
      <dgm:prSet presAssocID="{6CCF0D1F-197F-42C3-99B5-5ABFC6C2DBCF}" presName="desTx" presStyleLbl="alignAccFollowNode1" presStyleIdx="1" presStyleCnt="2">
        <dgm:presLayoutVars>
          <dgm:bulletEnabled val="1"/>
        </dgm:presLayoutVars>
      </dgm:prSet>
      <dgm:spPr/>
      <dgm:t>
        <a:bodyPr/>
        <a:lstStyle/>
        <a:p>
          <a:endParaRPr lang="en-US"/>
        </a:p>
      </dgm:t>
    </dgm:pt>
  </dgm:ptLst>
  <dgm:cxnLst>
    <dgm:cxn modelId="{CA0B011B-BC7D-4D3F-BBC2-A06B24BFCE91}" srcId="{B9FD7584-F65E-4A07-B56E-277598B561B1}" destId="{5D1AE83E-9415-4A33-9C89-7F6BAEB95146}" srcOrd="0" destOrd="0" parTransId="{8D270084-9CC4-492B-A5A7-38C93B70991F}" sibTransId="{BC822DA2-0029-43EE-A7BB-831657146E0B}"/>
    <dgm:cxn modelId="{E7BDAC6C-30D5-459C-9B41-1BA892792E07}" type="presOf" srcId="{B9FD7584-F65E-4A07-B56E-277598B561B1}" destId="{A7A2F1E3-4B9F-48D3-8B25-F76878F55DC6}" srcOrd="0" destOrd="0" presId="urn:microsoft.com/office/officeart/2005/8/layout/hList1"/>
    <dgm:cxn modelId="{2DB2A9FB-2CBB-450A-9AD4-9A959D979D2D}" type="presOf" srcId="{0BD02D4D-DE7D-45F3-BA11-255CA21DDF3A}" destId="{AD453CCA-856D-4F50-85AF-036C6A1ED43A}" srcOrd="0" destOrd="1" presId="urn:microsoft.com/office/officeart/2005/8/layout/hList1"/>
    <dgm:cxn modelId="{60956C64-B2E4-4A76-BCF0-A522E9A0AE4D}" srcId="{6CCF0D1F-197F-42C3-99B5-5ABFC6C2DBCF}" destId="{556CC7E7-9459-409D-AF60-B2821D5EFBEF}" srcOrd="0" destOrd="0" parTransId="{7406A984-6F7D-4926-8CC8-49B69DA21E17}" sibTransId="{33760CB7-E66A-4279-8140-689C8CDED366}"/>
    <dgm:cxn modelId="{3BFA1481-EF41-4B03-A08A-3B6EA671F219}" type="presOf" srcId="{6CCF0D1F-197F-42C3-99B5-5ABFC6C2DBCF}" destId="{97CE6462-81F0-4463-BE61-2A0EB6DFB45F}" srcOrd="0" destOrd="0" presId="urn:microsoft.com/office/officeart/2005/8/layout/hList1"/>
    <dgm:cxn modelId="{499344ED-4433-46B2-8C8A-F4BF7C329C63}" type="presOf" srcId="{5D1AE83E-9415-4A33-9C89-7F6BAEB95146}" destId="{AD453CCA-856D-4F50-85AF-036C6A1ED43A}" srcOrd="0" destOrd="0" presId="urn:microsoft.com/office/officeart/2005/8/layout/hList1"/>
    <dgm:cxn modelId="{F271FEFD-A8D5-4BE0-9457-DDFE56C98CD0}" srcId="{B9FD7584-F65E-4A07-B56E-277598B561B1}" destId="{0BD02D4D-DE7D-45F3-BA11-255CA21DDF3A}" srcOrd="1" destOrd="0" parTransId="{83998EA6-D1ED-4583-AC60-03E4E16DDC5F}" sibTransId="{ECE10BC9-A329-442F-AE24-47B2E6A2A8E1}"/>
    <dgm:cxn modelId="{963716EA-6711-4EE9-8BB2-6F284CFD76CC}" type="presOf" srcId="{93259B9B-4908-4E44-9B9A-260BD400ECCC}" destId="{C400C6D1-4253-4146-9979-D551D60FCB9D}" srcOrd="0" destOrd="1" presId="urn:microsoft.com/office/officeart/2005/8/layout/hList1"/>
    <dgm:cxn modelId="{93710956-841C-4863-B083-1837B3A8FFB1}" type="presOf" srcId="{556CC7E7-9459-409D-AF60-B2821D5EFBEF}" destId="{C400C6D1-4253-4146-9979-D551D60FCB9D}" srcOrd="0" destOrd="0" presId="urn:microsoft.com/office/officeart/2005/8/layout/hList1"/>
    <dgm:cxn modelId="{D910DD57-15B5-45BB-B9AD-B02D941434BC}" type="presOf" srcId="{0D58032C-06A3-4EE4-8328-0AD04AE07099}" destId="{63EDB259-D6BA-4AD5-B0F8-D18E2E89FCBC}" srcOrd="0" destOrd="0" presId="urn:microsoft.com/office/officeart/2005/8/layout/hList1"/>
    <dgm:cxn modelId="{51FABF43-40D0-4196-9B0F-CE024E1C73DB}" srcId="{6CCF0D1F-197F-42C3-99B5-5ABFC6C2DBCF}" destId="{93259B9B-4908-4E44-9B9A-260BD400ECCC}" srcOrd="1" destOrd="0" parTransId="{2279CAC1-09B4-4A39-8233-278C5EA6BDA0}" sibTransId="{2A8EBE77-C270-45C4-8ADF-5E64C4D09808}"/>
    <dgm:cxn modelId="{F22BB0DD-65E8-44EF-AA52-507933F938D5}" srcId="{0D58032C-06A3-4EE4-8328-0AD04AE07099}" destId="{B9FD7584-F65E-4A07-B56E-277598B561B1}" srcOrd="0" destOrd="0" parTransId="{34AC2168-23B9-4BD4-8358-9F616BC7C0E7}" sibTransId="{3F5B6F84-846B-4FDF-BDE9-5946A1F374A5}"/>
    <dgm:cxn modelId="{F94974FD-94C2-4F12-A54F-328A60CC0EF3}" srcId="{0D58032C-06A3-4EE4-8328-0AD04AE07099}" destId="{6CCF0D1F-197F-42C3-99B5-5ABFC6C2DBCF}" srcOrd="1" destOrd="0" parTransId="{1A203872-5551-4C94-A7D3-3AEB6D74802B}" sibTransId="{55111205-076C-40A7-9658-438685137BC3}"/>
    <dgm:cxn modelId="{C45F45B9-EC5A-40D3-A865-A5374119D6C3}" type="presParOf" srcId="{63EDB259-D6BA-4AD5-B0F8-D18E2E89FCBC}" destId="{BA912D72-2DCB-4496-BFCF-F9B420645898}" srcOrd="0" destOrd="0" presId="urn:microsoft.com/office/officeart/2005/8/layout/hList1"/>
    <dgm:cxn modelId="{D71592C3-D5CC-4E94-B0FA-A58BDE671A24}" type="presParOf" srcId="{BA912D72-2DCB-4496-BFCF-F9B420645898}" destId="{A7A2F1E3-4B9F-48D3-8B25-F76878F55DC6}" srcOrd="0" destOrd="0" presId="urn:microsoft.com/office/officeart/2005/8/layout/hList1"/>
    <dgm:cxn modelId="{AF8532B2-D71A-4F00-A141-66126A5BAC1E}" type="presParOf" srcId="{BA912D72-2DCB-4496-BFCF-F9B420645898}" destId="{AD453CCA-856D-4F50-85AF-036C6A1ED43A}" srcOrd="1" destOrd="0" presId="urn:microsoft.com/office/officeart/2005/8/layout/hList1"/>
    <dgm:cxn modelId="{935F0FA7-4E18-431B-81BF-2D4B62931B29}" type="presParOf" srcId="{63EDB259-D6BA-4AD5-B0F8-D18E2E89FCBC}" destId="{F9BC3566-5B3A-4BA3-A8F7-E6C86DEC5D9F}" srcOrd="1" destOrd="0" presId="urn:microsoft.com/office/officeart/2005/8/layout/hList1"/>
    <dgm:cxn modelId="{80DDC69D-AC8F-4358-BC0D-76BD18E4A844}" type="presParOf" srcId="{63EDB259-D6BA-4AD5-B0F8-D18E2E89FCBC}" destId="{FE540509-B626-47EC-B866-15A6BE9B56E8}" srcOrd="2" destOrd="0" presId="urn:microsoft.com/office/officeart/2005/8/layout/hList1"/>
    <dgm:cxn modelId="{994653D6-DDD9-4227-87B3-A898D6DD6576}" type="presParOf" srcId="{FE540509-B626-47EC-B866-15A6BE9B56E8}" destId="{97CE6462-81F0-4463-BE61-2A0EB6DFB45F}" srcOrd="0" destOrd="0" presId="urn:microsoft.com/office/officeart/2005/8/layout/hList1"/>
    <dgm:cxn modelId="{09465DCC-C23A-4992-BB0C-504DDE0E18E9}" type="presParOf" srcId="{FE540509-B626-47EC-B866-15A6BE9B56E8}" destId="{C400C6D1-4253-4146-9979-D551D60FCB9D}" srcOrd="1" destOrd="0" presId="urn:microsoft.com/office/officeart/2005/8/layout/hList1"/>
  </dgm:cxnLst>
  <dgm:bg/>
  <dgm:whole>
    <a:ln>
      <a:noFill/>
    </a:ln>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58032C-06A3-4EE4-8328-0AD04AE070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8791F6B-6309-4D1F-AFF5-5CBA9BD2B56B}">
      <dgm:prSet phldrT="[Text]"/>
      <dgm:spPr/>
      <dgm:t>
        <a:bodyPr/>
        <a:lstStyle/>
        <a:p>
          <a:r>
            <a:rPr lang="en-US" dirty="0" smtClean="0"/>
            <a:t>Id=001</a:t>
          </a:r>
          <a:endParaRPr lang="en-US" dirty="0"/>
        </a:p>
      </dgm:t>
    </dgm:pt>
    <dgm:pt modelId="{81987B22-9CA6-4642-8233-C5C4EE85B503}" type="parTrans" cxnId="{55F7C528-0A5F-4ACC-AC48-618784A1D08C}">
      <dgm:prSet/>
      <dgm:spPr/>
      <dgm:t>
        <a:bodyPr/>
        <a:lstStyle/>
        <a:p>
          <a:endParaRPr lang="en-US"/>
        </a:p>
      </dgm:t>
    </dgm:pt>
    <dgm:pt modelId="{5B330B7C-E933-4251-A52F-8BAD8C211395}" type="sibTrans" cxnId="{55F7C528-0A5F-4ACC-AC48-618784A1D08C}">
      <dgm:prSet/>
      <dgm:spPr/>
      <dgm:t>
        <a:bodyPr/>
        <a:lstStyle/>
        <a:p>
          <a:endParaRPr lang="en-US"/>
        </a:p>
      </dgm:t>
    </dgm:pt>
    <dgm:pt modelId="{6D22DE69-BD52-41B7-8720-FEB004C19EB7}">
      <dgm:prSet phldrT="[Text]"/>
      <dgm:spPr/>
      <dgm:t>
        <a:bodyPr/>
        <a:lstStyle/>
        <a:p>
          <a:r>
            <a:rPr lang="en-US" dirty="0" err="1" smtClean="0"/>
            <a:t>os</a:t>
          </a:r>
          <a:r>
            <a:rPr lang="en-US" dirty="0" smtClean="0"/>
            <a:t>=win</a:t>
          </a:r>
          <a:endParaRPr lang="en-US" dirty="0"/>
        </a:p>
      </dgm:t>
    </dgm:pt>
    <dgm:pt modelId="{6D80C425-04D0-472A-84C2-A16A02567D9F}" type="parTrans" cxnId="{71E1376E-0383-48D7-A685-D3FEC3D68C71}">
      <dgm:prSet/>
      <dgm:spPr/>
      <dgm:t>
        <a:bodyPr/>
        <a:lstStyle/>
        <a:p>
          <a:endParaRPr lang="en-US"/>
        </a:p>
      </dgm:t>
    </dgm:pt>
    <dgm:pt modelId="{1AC5E497-5BBA-4EF1-9605-91A193BA6471}" type="sibTrans" cxnId="{71E1376E-0383-48D7-A685-D3FEC3D68C71}">
      <dgm:prSet/>
      <dgm:spPr/>
      <dgm:t>
        <a:bodyPr/>
        <a:lstStyle/>
        <a:p>
          <a:endParaRPr lang="en-US"/>
        </a:p>
      </dgm:t>
    </dgm:pt>
    <dgm:pt modelId="{02F230C6-2DAB-4372-A587-605A24FBC06D}">
      <dgm:prSet phldrT="[Text]"/>
      <dgm:spPr/>
      <dgm:t>
        <a:bodyPr/>
        <a:lstStyle/>
        <a:p>
          <a:r>
            <a:rPr lang="en-US" dirty="0" smtClean="0"/>
            <a:t>version=5</a:t>
          </a:r>
          <a:endParaRPr lang="en-US" dirty="0"/>
        </a:p>
      </dgm:t>
    </dgm:pt>
    <dgm:pt modelId="{C37D0661-9145-4373-A0C4-6F9CC0C2EAD2}" type="parTrans" cxnId="{12ACF80B-6413-49D5-A4C5-0FB77C02C6E3}">
      <dgm:prSet/>
      <dgm:spPr/>
      <dgm:t>
        <a:bodyPr/>
        <a:lstStyle/>
        <a:p>
          <a:endParaRPr lang="en-US"/>
        </a:p>
      </dgm:t>
    </dgm:pt>
    <dgm:pt modelId="{48471699-0DFF-4A4B-B378-4A037BCE76DC}" type="sibTrans" cxnId="{12ACF80B-6413-49D5-A4C5-0FB77C02C6E3}">
      <dgm:prSet/>
      <dgm:spPr/>
      <dgm:t>
        <a:bodyPr/>
        <a:lstStyle/>
        <a:p>
          <a:endParaRPr lang="en-US"/>
        </a:p>
      </dgm:t>
    </dgm:pt>
    <dgm:pt modelId="{DC854431-D975-4C99-9811-03B29B8DF860}">
      <dgm:prSet phldrT="[Text]"/>
      <dgm:spPr/>
      <dgm:t>
        <a:bodyPr/>
        <a:lstStyle/>
        <a:p>
          <a:r>
            <a:rPr lang="en-US" dirty="0" smtClean="0"/>
            <a:t>Id=003</a:t>
          </a:r>
          <a:endParaRPr lang="en-US" dirty="0"/>
        </a:p>
      </dgm:t>
    </dgm:pt>
    <dgm:pt modelId="{438EE8AE-3A48-47B5-AE10-72913B2BC030}" type="parTrans" cxnId="{174B01B3-EC09-4B27-9FBE-1062852AF5AE}">
      <dgm:prSet/>
      <dgm:spPr/>
      <dgm:t>
        <a:bodyPr/>
        <a:lstStyle/>
        <a:p>
          <a:endParaRPr lang="en-US"/>
        </a:p>
      </dgm:t>
    </dgm:pt>
    <dgm:pt modelId="{7201BC1E-9945-4F0D-AFDF-84D225693C80}" type="sibTrans" cxnId="{174B01B3-EC09-4B27-9FBE-1062852AF5AE}">
      <dgm:prSet/>
      <dgm:spPr/>
      <dgm:t>
        <a:bodyPr/>
        <a:lstStyle/>
        <a:p>
          <a:endParaRPr lang="en-US"/>
        </a:p>
      </dgm:t>
    </dgm:pt>
    <dgm:pt modelId="{2D80888E-7325-4A3C-A72E-216EF82BA9F5}">
      <dgm:prSet phldrT="[Text]"/>
      <dgm:spPr/>
      <dgm:t>
        <a:bodyPr/>
        <a:lstStyle/>
        <a:p>
          <a:r>
            <a:rPr lang="en-US" dirty="0" err="1" smtClean="0"/>
            <a:t>os</a:t>
          </a:r>
          <a:r>
            <a:rPr lang="en-US" dirty="0" smtClean="0"/>
            <a:t>=</a:t>
          </a:r>
          <a:r>
            <a:rPr lang="en-US" dirty="0" err="1" smtClean="0"/>
            <a:t>lin</a:t>
          </a:r>
          <a:endParaRPr lang="en-US" dirty="0"/>
        </a:p>
      </dgm:t>
    </dgm:pt>
    <dgm:pt modelId="{6D723267-E760-4519-B605-31EB7E47337D}" type="parTrans" cxnId="{9DEDE3B4-81E9-4723-954C-089B36ED6AEA}">
      <dgm:prSet/>
      <dgm:spPr/>
      <dgm:t>
        <a:bodyPr/>
        <a:lstStyle/>
        <a:p>
          <a:endParaRPr lang="en-US"/>
        </a:p>
      </dgm:t>
    </dgm:pt>
    <dgm:pt modelId="{AD600048-83A1-409C-B931-95BE9FEE32E6}" type="sibTrans" cxnId="{9DEDE3B4-81E9-4723-954C-089B36ED6AEA}">
      <dgm:prSet/>
      <dgm:spPr/>
      <dgm:t>
        <a:bodyPr/>
        <a:lstStyle/>
        <a:p>
          <a:endParaRPr lang="en-US"/>
        </a:p>
      </dgm:t>
    </dgm:pt>
    <dgm:pt modelId="{A42D2D04-7D66-43EC-93CA-8031DEBD54D7}">
      <dgm:prSet phldrT="[Text]"/>
      <dgm:spPr/>
      <dgm:t>
        <a:bodyPr/>
        <a:lstStyle/>
        <a:p>
          <a:r>
            <a:rPr lang="en-US" smtClean="0"/>
            <a:t>version=4</a:t>
          </a:r>
          <a:endParaRPr lang="en-US" dirty="0"/>
        </a:p>
      </dgm:t>
    </dgm:pt>
    <dgm:pt modelId="{D8BAEF56-34C0-4EA6-BFEF-675E53951EE9}" type="parTrans" cxnId="{04A6084D-3075-47E5-A6DA-B38B6C2C6055}">
      <dgm:prSet/>
      <dgm:spPr/>
      <dgm:t>
        <a:bodyPr/>
        <a:lstStyle/>
        <a:p>
          <a:endParaRPr lang="en-US"/>
        </a:p>
      </dgm:t>
    </dgm:pt>
    <dgm:pt modelId="{1DCDDCF0-37E9-4990-A702-19C9AFA13581}" type="sibTrans" cxnId="{04A6084D-3075-47E5-A6DA-B38B6C2C6055}">
      <dgm:prSet/>
      <dgm:spPr/>
      <dgm:t>
        <a:bodyPr/>
        <a:lstStyle/>
        <a:p>
          <a:endParaRPr lang="en-US"/>
        </a:p>
      </dgm:t>
    </dgm:pt>
    <dgm:pt modelId="{B9FD7584-F65E-4A07-B56E-277598B561B1}">
      <dgm:prSet phldrT="[Text]"/>
      <dgm:spPr/>
      <dgm:t>
        <a:bodyPr/>
        <a:lstStyle/>
        <a:p>
          <a:r>
            <a:rPr lang="en-US" dirty="0" smtClean="0"/>
            <a:t>Id=006</a:t>
          </a:r>
          <a:endParaRPr lang="en-US" dirty="0"/>
        </a:p>
      </dgm:t>
    </dgm:pt>
    <dgm:pt modelId="{34AC2168-23B9-4BD4-8358-9F616BC7C0E7}" type="parTrans" cxnId="{F22BB0DD-65E8-44EF-AA52-507933F938D5}">
      <dgm:prSet/>
      <dgm:spPr/>
      <dgm:t>
        <a:bodyPr/>
        <a:lstStyle/>
        <a:p>
          <a:endParaRPr lang="en-US"/>
        </a:p>
      </dgm:t>
    </dgm:pt>
    <dgm:pt modelId="{3F5B6F84-846B-4FDF-BDE9-5946A1F374A5}" type="sibTrans" cxnId="{F22BB0DD-65E8-44EF-AA52-507933F938D5}">
      <dgm:prSet/>
      <dgm:spPr/>
      <dgm:t>
        <a:bodyPr/>
        <a:lstStyle/>
        <a:p>
          <a:endParaRPr lang="en-US"/>
        </a:p>
      </dgm:t>
    </dgm:pt>
    <dgm:pt modelId="{5D1AE83E-9415-4A33-9C89-7F6BAEB95146}">
      <dgm:prSet phldrT="[Text]"/>
      <dgm:spPr/>
      <dgm:t>
        <a:bodyPr/>
        <a:lstStyle/>
        <a:p>
          <a:r>
            <a:rPr lang="en-US" dirty="0" err="1" smtClean="0"/>
            <a:t>os</a:t>
          </a:r>
          <a:r>
            <a:rPr lang="en-US" dirty="0" smtClean="0"/>
            <a:t>=</a:t>
          </a:r>
          <a:r>
            <a:rPr lang="en-US" dirty="0" err="1" smtClean="0"/>
            <a:t>lin</a:t>
          </a:r>
          <a:endParaRPr lang="en-US" dirty="0"/>
        </a:p>
      </dgm:t>
    </dgm:pt>
    <dgm:pt modelId="{8D270084-9CC4-492B-A5A7-38C93B70991F}" type="parTrans" cxnId="{CA0B011B-BC7D-4D3F-BBC2-A06B24BFCE91}">
      <dgm:prSet/>
      <dgm:spPr/>
      <dgm:t>
        <a:bodyPr/>
        <a:lstStyle/>
        <a:p>
          <a:endParaRPr lang="en-US"/>
        </a:p>
      </dgm:t>
    </dgm:pt>
    <dgm:pt modelId="{BC822DA2-0029-43EE-A7BB-831657146E0B}" type="sibTrans" cxnId="{CA0B011B-BC7D-4D3F-BBC2-A06B24BFCE91}">
      <dgm:prSet/>
      <dgm:spPr/>
      <dgm:t>
        <a:bodyPr/>
        <a:lstStyle/>
        <a:p>
          <a:endParaRPr lang="en-US"/>
        </a:p>
      </dgm:t>
    </dgm:pt>
    <dgm:pt modelId="{0BD02D4D-DE7D-45F3-BA11-255CA21DDF3A}">
      <dgm:prSet phldrT="[Text]"/>
      <dgm:spPr/>
      <dgm:t>
        <a:bodyPr/>
        <a:lstStyle/>
        <a:p>
          <a:r>
            <a:rPr lang="en-US" smtClean="0"/>
            <a:t>version=5</a:t>
          </a:r>
          <a:endParaRPr lang="en-US" dirty="0"/>
        </a:p>
      </dgm:t>
    </dgm:pt>
    <dgm:pt modelId="{83998EA6-D1ED-4583-AC60-03E4E16DDC5F}" type="parTrans" cxnId="{F271FEFD-A8D5-4BE0-9457-DDFE56C98CD0}">
      <dgm:prSet/>
      <dgm:spPr/>
      <dgm:t>
        <a:bodyPr/>
        <a:lstStyle/>
        <a:p>
          <a:endParaRPr lang="en-US"/>
        </a:p>
      </dgm:t>
    </dgm:pt>
    <dgm:pt modelId="{ECE10BC9-A329-442F-AE24-47B2E6A2A8E1}" type="sibTrans" cxnId="{F271FEFD-A8D5-4BE0-9457-DDFE56C98CD0}">
      <dgm:prSet/>
      <dgm:spPr/>
      <dgm:t>
        <a:bodyPr/>
        <a:lstStyle/>
        <a:p>
          <a:endParaRPr lang="en-US"/>
        </a:p>
      </dgm:t>
    </dgm:pt>
    <dgm:pt modelId="{6CCF0D1F-197F-42C3-99B5-5ABFC6C2DBCF}">
      <dgm:prSet phldrT="[Text]"/>
      <dgm:spPr/>
      <dgm:t>
        <a:bodyPr/>
        <a:lstStyle/>
        <a:p>
          <a:r>
            <a:rPr lang="en-US" dirty="0" smtClean="0"/>
            <a:t>Id=010</a:t>
          </a:r>
          <a:endParaRPr lang="en-US" dirty="0"/>
        </a:p>
      </dgm:t>
    </dgm:pt>
    <dgm:pt modelId="{1A203872-5551-4C94-A7D3-3AEB6D74802B}" type="parTrans" cxnId="{F94974FD-94C2-4F12-A54F-328A60CC0EF3}">
      <dgm:prSet/>
      <dgm:spPr/>
      <dgm:t>
        <a:bodyPr/>
        <a:lstStyle/>
        <a:p>
          <a:endParaRPr lang="en-US"/>
        </a:p>
      </dgm:t>
    </dgm:pt>
    <dgm:pt modelId="{55111205-076C-40A7-9658-438685137BC3}" type="sibTrans" cxnId="{F94974FD-94C2-4F12-A54F-328A60CC0EF3}">
      <dgm:prSet/>
      <dgm:spPr/>
      <dgm:t>
        <a:bodyPr/>
        <a:lstStyle/>
        <a:p>
          <a:endParaRPr lang="en-US"/>
        </a:p>
      </dgm:t>
    </dgm:pt>
    <dgm:pt modelId="{556CC7E7-9459-409D-AF60-B2821D5EFBEF}">
      <dgm:prSet phldrT="[Text]"/>
      <dgm:spPr/>
      <dgm:t>
        <a:bodyPr/>
        <a:lstStyle/>
        <a:p>
          <a:r>
            <a:rPr lang="en-US" dirty="0" err="1" smtClean="0"/>
            <a:t>os</a:t>
          </a:r>
          <a:r>
            <a:rPr lang="en-US" dirty="0" smtClean="0"/>
            <a:t>=</a:t>
          </a:r>
          <a:r>
            <a:rPr lang="en-US" dirty="0" err="1" smtClean="0"/>
            <a:t>lin</a:t>
          </a:r>
          <a:endParaRPr lang="en-US" dirty="0"/>
        </a:p>
      </dgm:t>
    </dgm:pt>
    <dgm:pt modelId="{7406A984-6F7D-4926-8CC8-49B69DA21E17}" type="parTrans" cxnId="{60956C64-B2E4-4A76-BCF0-A522E9A0AE4D}">
      <dgm:prSet/>
      <dgm:spPr/>
      <dgm:t>
        <a:bodyPr/>
        <a:lstStyle/>
        <a:p>
          <a:endParaRPr lang="en-US"/>
        </a:p>
      </dgm:t>
    </dgm:pt>
    <dgm:pt modelId="{33760CB7-E66A-4279-8140-689C8CDED366}" type="sibTrans" cxnId="{60956C64-B2E4-4A76-BCF0-A522E9A0AE4D}">
      <dgm:prSet/>
      <dgm:spPr/>
      <dgm:t>
        <a:bodyPr/>
        <a:lstStyle/>
        <a:p>
          <a:endParaRPr lang="en-US"/>
        </a:p>
      </dgm:t>
    </dgm:pt>
    <dgm:pt modelId="{93259B9B-4908-4E44-9B9A-260BD400ECCC}">
      <dgm:prSet phldrT="[Text]"/>
      <dgm:spPr/>
      <dgm:t>
        <a:bodyPr/>
        <a:lstStyle/>
        <a:p>
          <a:r>
            <a:rPr lang="en-US" dirty="0" smtClean="0"/>
            <a:t>version=5</a:t>
          </a:r>
          <a:endParaRPr lang="en-US" dirty="0"/>
        </a:p>
      </dgm:t>
    </dgm:pt>
    <dgm:pt modelId="{2279CAC1-09B4-4A39-8233-278C5EA6BDA0}" type="parTrans" cxnId="{51FABF43-40D0-4196-9B0F-CE024E1C73DB}">
      <dgm:prSet/>
      <dgm:spPr/>
      <dgm:t>
        <a:bodyPr/>
        <a:lstStyle/>
        <a:p>
          <a:endParaRPr lang="en-US"/>
        </a:p>
      </dgm:t>
    </dgm:pt>
    <dgm:pt modelId="{2A8EBE77-C270-45C4-8ADF-5E64C4D09808}" type="sibTrans" cxnId="{51FABF43-40D0-4196-9B0F-CE024E1C73DB}">
      <dgm:prSet/>
      <dgm:spPr/>
      <dgm:t>
        <a:bodyPr/>
        <a:lstStyle/>
        <a:p>
          <a:endParaRPr lang="en-US"/>
        </a:p>
      </dgm:t>
    </dgm:pt>
    <dgm:pt modelId="{63EDB259-D6BA-4AD5-B0F8-D18E2E89FCBC}" type="pres">
      <dgm:prSet presAssocID="{0D58032C-06A3-4EE4-8328-0AD04AE07099}" presName="Name0" presStyleCnt="0">
        <dgm:presLayoutVars>
          <dgm:dir/>
          <dgm:animLvl val="lvl"/>
          <dgm:resizeHandles val="exact"/>
        </dgm:presLayoutVars>
      </dgm:prSet>
      <dgm:spPr/>
      <dgm:t>
        <a:bodyPr/>
        <a:lstStyle/>
        <a:p>
          <a:endParaRPr lang="en-US"/>
        </a:p>
      </dgm:t>
    </dgm:pt>
    <dgm:pt modelId="{E3268D51-DAB4-41C6-9FC3-190FAC9209B2}" type="pres">
      <dgm:prSet presAssocID="{B8791F6B-6309-4D1F-AFF5-5CBA9BD2B56B}" presName="composite" presStyleCnt="0"/>
      <dgm:spPr/>
    </dgm:pt>
    <dgm:pt modelId="{963DAC23-B084-4423-8807-86BBAD40EF45}" type="pres">
      <dgm:prSet presAssocID="{B8791F6B-6309-4D1F-AFF5-5CBA9BD2B56B}" presName="parTx" presStyleLbl="alignNode1" presStyleIdx="0" presStyleCnt="4">
        <dgm:presLayoutVars>
          <dgm:chMax val="0"/>
          <dgm:chPref val="0"/>
          <dgm:bulletEnabled val="1"/>
        </dgm:presLayoutVars>
      </dgm:prSet>
      <dgm:spPr/>
      <dgm:t>
        <a:bodyPr/>
        <a:lstStyle/>
        <a:p>
          <a:endParaRPr lang="en-US"/>
        </a:p>
      </dgm:t>
    </dgm:pt>
    <dgm:pt modelId="{001E8E61-1257-4048-B092-541C3E0AF4C6}" type="pres">
      <dgm:prSet presAssocID="{B8791F6B-6309-4D1F-AFF5-5CBA9BD2B56B}" presName="desTx" presStyleLbl="alignAccFollowNode1" presStyleIdx="0" presStyleCnt="4">
        <dgm:presLayoutVars>
          <dgm:bulletEnabled val="1"/>
        </dgm:presLayoutVars>
      </dgm:prSet>
      <dgm:spPr/>
      <dgm:t>
        <a:bodyPr/>
        <a:lstStyle/>
        <a:p>
          <a:endParaRPr lang="en-US"/>
        </a:p>
      </dgm:t>
    </dgm:pt>
    <dgm:pt modelId="{8129906F-3A1D-4B4B-8D38-185BF972B4D3}" type="pres">
      <dgm:prSet presAssocID="{5B330B7C-E933-4251-A52F-8BAD8C211395}" presName="space" presStyleCnt="0"/>
      <dgm:spPr/>
    </dgm:pt>
    <dgm:pt modelId="{CEF11D74-42B7-41C7-8B9C-2D876429BD7F}" type="pres">
      <dgm:prSet presAssocID="{DC854431-D975-4C99-9811-03B29B8DF860}" presName="composite" presStyleCnt="0"/>
      <dgm:spPr/>
    </dgm:pt>
    <dgm:pt modelId="{8921E1E5-A314-4B92-91A9-AA4329418839}" type="pres">
      <dgm:prSet presAssocID="{DC854431-D975-4C99-9811-03B29B8DF860}" presName="parTx" presStyleLbl="alignNode1" presStyleIdx="1" presStyleCnt="4">
        <dgm:presLayoutVars>
          <dgm:chMax val="0"/>
          <dgm:chPref val="0"/>
          <dgm:bulletEnabled val="1"/>
        </dgm:presLayoutVars>
      </dgm:prSet>
      <dgm:spPr/>
      <dgm:t>
        <a:bodyPr/>
        <a:lstStyle/>
        <a:p>
          <a:endParaRPr lang="en-US"/>
        </a:p>
      </dgm:t>
    </dgm:pt>
    <dgm:pt modelId="{9E683DDE-2A2F-409C-B0D6-833D8029F0BF}" type="pres">
      <dgm:prSet presAssocID="{DC854431-D975-4C99-9811-03B29B8DF860}" presName="desTx" presStyleLbl="alignAccFollowNode1" presStyleIdx="1" presStyleCnt="4">
        <dgm:presLayoutVars>
          <dgm:bulletEnabled val="1"/>
        </dgm:presLayoutVars>
      </dgm:prSet>
      <dgm:spPr/>
      <dgm:t>
        <a:bodyPr/>
        <a:lstStyle/>
        <a:p>
          <a:endParaRPr lang="en-US"/>
        </a:p>
      </dgm:t>
    </dgm:pt>
    <dgm:pt modelId="{102274A7-0F9A-4D2C-941B-7F29BA244174}" type="pres">
      <dgm:prSet presAssocID="{7201BC1E-9945-4F0D-AFDF-84D225693C80}" presName="space" presStyleCnt="0"/>
      <dgm:spPr/>
    </dgm:pt>
    <dgm:pt modelId="{BA912D72-2DCB-4496-BFCF-F9B420645898}" type="pres">
      <dgm:prSet presAssocID="{B9FD7584-F65E-4A07-B56E-277598B561B1}" presName="composite" presStyleCnt="0"/>
      <dgm:spPr/>
    </dgm:pt>
    <dgm:pt modelId="{A7A2F1E3-4B9F-48D3-8B25-F76878F55DC6}" type="pres">
      <dgm:prSet presAssocID="{B9FD7584-F65E-4A07-B56E-277598B561B1}" presName="parTx" presStyleLbl="alignNode1" presStyleIdx="2" presStyleCnt="4">
        <dgm:presLayoutVars>
          <dgm:chMax val="0"/>
          <dgm:chPref val="0"/>
          <dgm:bulletEnabled val="1"/>
        </dgm:presLayoutVars>
      </dgm:prSet>
      <dgm:spPr/>
      <dgm:t>
        <a:bodyPr/>
        <a:lstStyle/>
        <a:p>
          <a:endParaRPr lang="en-US"/>
        </a:p>
      </dgm:t>
    </dgm:pt>
    <dgm:pt modelId="{AD453CCA-856D-4F50-85AF-036C6A1ED43A}" type="pres">
      <dgm:prSet presAssocID="{B9FD7584-F65E-4A07-B56E-277598B561B1}" presName="desTx" presStyleLbl="alignAccFollowNode1" presStyleIdx="2" presStyleCnt="4">
        <dgm:presLayoutVars>
          <dgm:bulletEnabled val="1"/>
        </dgm:presLayoutVars>
      </dgm:prSet>
      <dgm:spPr/>
      <dgm:t>
        <a:bodyPr/>
        <a:lstStyle/>
        <a:p>
          <a:endParaRPr lang="en-US"/>
        </a:p>
      </dgm:t>
    </dgm:pt>
    <dgm:pt modelId="{F9BC3566-5B3A-4BA3-A8F7-E6C86DEC5D9F}" type="pres">
      <dgm:prSet presAssocID="{3F5B6F84-846B-4FDF-BDE9-5946A1F374A5}" presName="space" presStyleCnt="0"/>
      <dgm:spPr/>
    </dgm:pt>
    <dgm:pt modelId="{FE540509-B626-47EC-B866-15A6BE9B56E8}" type="pres">
      <dgm:prSet presAssocID="{6CCF0D1F-197F-42C3-99B5-5ABFC6C2DBCF}" presName="composite" presStyleCnt="0"/>
      <dgm:spPr/>
    </dgm:pt>
    <dgm:pt modelId="{97CE6462-81F0-4463-BE61-2A0EB6DFB45F}" type="pres">
      <dgm:prSet presAssocID="{6CCF0D1F-197F-42C3-99B5-5ABFC6C2DBCF}" presName="parTx" presStyleLbl="alignNode1" presStyleIdx="3" presStyleCnt="4">
        <dgm:presLayoutVars>
          <dgm:chMax val="0"/>
          <dgm:chPref val="0"/>
          <dgm:bulletEnabled val="1"/>
        </dgm:presLayoutVars>
      </dgm:prSet>
      <dgm:spPr/>
      <dgm:t>
        <a:bodyPr/>
        <a:lstStyle/>
        <a:p>
          <a:endParaRPr lang="en-US"/>
        </a:p>
      </dgm:t>
    </dgm:pt>
    <dgm:pt modelId="{C400C6D1-4253-4146-9979-D551D60FCB9D}" type="pres">
      <dgm:prSet presAssocID="{6CCF0D1F-197F-42C3-99B5-5ABFC6C2DBCF}" presName="desTx" presStyleLbl="alignAccFollowNode1" presStyleIdx="3" presStyleCnt="4">
        <dgm:presLayoutVars>
          <dgm:bulletEnabled val="1"/>
        </dgm:presLayoutVars>
      </dgm:prSet>
      <dgm:spPr/>
      <dgm:t>
        <a:bodyPr/>
        <a:lstStyle/>
        <a:p>
          <a:endParaRPr lang="en-US"/>
        </a:p>
      </dgm:t>
    </dgm:pt>
  </dgm:ptLst>
  <dgm:cxnLst>
    <dgm:cxn modelId="{063F9F72-AB69-419A-8181-6B42740776A0}" type="presOf" srcId="{5D1AE83E-9415-4A33-9C89-7F6BAEB95146}" destId="{AD453CCA-856D-4F50-85AF-036C6A1ED43A}" srcOrd="0" destOrd="0" presId="urn:microsoft.com/office/officeart/2005/8/layout/hList1"/>
    <dgm:cxn modelId="{CA0B011B-BC7D-4D3F-BBC2-A06B24BFCE91}" srcId="{B9FD7584-F65E-4A07-B56E-277598B561B1}" destId="{5D1AE83E-9415-4A33-9C89-7F6BAEB95146}" srcOrd="0" destOrd="0" parTransId="{8D270084-9CC4-492B-A5A7-38C93B70991F}" sibTransId="{BC822DA2-0029-43EE-A7BB-831657146E0B}"/>
    <dgm:cxn modelId="{04A6084D-3075-47E5-A6DA-B38B6C2C6055}" srcId="{DC854431-D975-4C99-9811-03B29B8DF860}" destId="{A42D2D04-7D66-43EC-93CA-8031DEBD54D7}" srcOrd="1" destOrd="0" parTransId="{D8BAEF56-34C0-4EA6-BFEF-675E53951EE9}" sibTransId="{1DCDDCF0-37E9-4990-A702-19C9AFA13581}"/>
    <dgm:cxn modelId="{2B0BFF5B-FC38-4E8D-87D3-C7A1470FEB7A}" type="presOf" srcId="{556CC7E7-9459-409D-AF60-B2821D5EFBEF}" destId="{C400C6D1-4253-4146-9979-D551D60FCB9D}" srcOrd="0" destOrd="0" presId="urn:microsoft.com/office/officeart/2005/8/layout/hList1"/>
    <dgm:cxn modelId="{60956C64-B2E4-4A76-BCF0-A522E9A0AE4D}" srcId="{6CCF0D1F-197F-42C3-99B5-5ABFC6C2DBCF}" destId="{556CC7E7-9459-409D-AF60-B2821D5EFBEF}" srcOrd="0" destOrd="0" parTransId="{7406A984-6F7D-4926-8CC8-49B69DA21E17}" sibTransId="{33760CB7-E66A-4279-8140-689C8CDED366}"/>
    <dgm:cxn modelId="{9DD02D0C-1CCC-4F54-A090-1F76B2CFFFAD}" type="presOf" srcId="{A42D2D04-7D66-43EC-93CA-8031DEBD54D7}" destId="{9E683DDE-2A2F-409C-B0D6-833D8029F0BF}" srcOrd="0" destOrd="1" presId="urn:microsoft.com/office/officeart/2005/8/layout/hList1"/>
    <dgm:cxn modelId="{12ACF80B-6413-49D5-A4C5-0FB77C02C6E3}" srcId="{B8791F6B-6309-4D1F-AFF5-5CBA9BD2B56B}" destId="{02F230C6-2DAB-4372-A587-605A24FBC06D}" srcOrd="1" destOrd="0" parTransId="{C37D0661-9145-4373-A0C4-6F9CC0C2EAD2}" sibTransId="{48471699-0DFF-4A4B-B378-4A037BCE76DC}"/>
    <dgm:cxn modelId="{9DEDE3B4-81E9-4723-954C-089B36ED6AEA}" srcId="{DC854431-D975-4C99-9811-03B29B8DF860}" destId="{2D80888E-7325-4A3C-A72E-216EF82BA9F5}" srcOrd="0" destOrd="0" parTransId="{6D723267-E760-4519-B605-31EB7E47337D}" sibTransId="{AD600048-83A1-409C-B931-95BE9FEE32E6}"/>
    <dgm:cxn modelId="{F41D2EBA-9709-49D7-A122-4FEE95BD1E05}" type="presOf" srcId="{6CCF0D1F-197F-42C3-99B5-5ABFC6C2DBCF}" destId="{97CE6462-81F0-4463-BE61-2A0EB6DFB45F}" srcOrd="0" destOrd="0" presId="urn:microsoft.com/office/officeart/2005/8/layout/hList1"/>
    <dgm:cxn modelId="{707B8FC5-1929-4F50-A2A5-07EAE11A45CC}" type="presOf" srcId="{DC854431-D975-4C99-9811-03B29B8DF860}" destId="{8921E1E5-A314-4B92-91A9-AA4329418839}" srcOrd="0" destOrd="0" presId="urn:microsoft.com/office/officeart/2005/8/layout/hList1"/>
    <dgm:cxn modelId="{F271FEFD-A8D5-4BE0-9457-DDFE56C98CD0}" srcId="{B9FD7584-F65E-4A07-B56E-277598B561B1}" destId="{0BD02D4D-DE7D-45F3-BA11-255CA21DDF3A}" srcOrd="1" destOrd="0" parTransId="{83998EA6-D1ED-4583-AC60-03E4E16DDC5F}" sibTransId="{ECE10BC9-A329-442F-AE24-47B2E6A2A8E1}"/>
    <dgm:cxn modelId="{2940970B-1351-49D1-93B3-73CEB5AF469C}" type="presOf" srcId="{02F230C6-2DAB-4372-A587-605A24FBC06D}" destId="{001E8E61-1257-4048-B092-541C3E0AF4C6}" srcOrd="0" destOrd="1" presId="urn:microsoft.com/office/officeart/2005/8/layout/hList1"/>
    <dgm:cxn modelId="{6F1345CA-DF89-4288-B4B5-0DC703BE7986}" type="presOf" srcId="{B8791F6B-6309-4D1F-AFF5-5CBA9BD2B56B}" destId="{963DAC23-B084-4423-8807-86BBAD40EF45}" srcOrd="0" destOrd="0" presId="urn:microsoft.com/office/officeart/2005/8/layout/hList1"/>
    <dgm:cxn modelId="{E11A463A-9FDD-4A10-8C34-13C9D7B98EBC}" type="presOf" srcId="{6D22DE69-BD52-41B7-8720-FEB004C19EB7}" destId="{001E8E61-1257-4048-B092-541C3E0AF4C6}" srcOrd="0" destOrd="0" presId="urn:microsoft.com/office/officeart/2005/8/layout/hList1"/>
    <dgm:cxn modelId="{3BAD215B-C20C-4A35-8CFB-45FAD2B1A784}" type="presOf" srcId="{B9FD7584-F65E-4A07-B56E-277598B561B1}" destId="{A7A2F1E3-4B9F-48D3-8B25-F76878F55DC6}" srcOrd="0" destOrd="0" presId="urn:microsoft.com/office/officeart/2005/8/layout/hList1"/>
    <dgm:cxn modelId="{7F7170B1-2A1F-4BFB-A55C-5EEAEC6DD1D2}" type="presOf" srcId="{0D58032C-06A3-4EE4-8328-0AD04AE07099}" destId="{63EDB259-D6BA-4AD5-B0F8-D18E2E89FCBC}" srcOrd="0" destOrd="0" presId="urn:microsoft.com/office/officeart/2005/8/layout/hList1"/>
    <dgm:cxn modelId="{174B01B3-EC09-4B27-9FBE-1062852AF5AE}" srcId="{0D58032C-06A3-4EE4-8328-0AD04AE07099}" destId="{DC854431-D975-4C99-9811-03B29B8DF860}" srcOrd="1" destOrd="0" parTransId="{438EE8AE-3A48-47B5-AE10-72913B2BC030}" sibTransId="{7201BC1E-9945-4F0D-AFDF-84D225693C80}"/>
    <dgm:cxn modelId="{B801CC6A-6197-4865-95D7-97FA4F49A910}" type="presOf" srcId="{93259B9B-4908-4E44-9B9A-260BD400ECCC}" destId="{C400C6D1-4253-4146-9979-D551D60FCB9D}" srcOrd="0" destOrd="1" presId="urn:microsoft.com/office/officeart/2005/8/layout/hList1"/>
    <dgm:cxn modelId="{51FABF43-40D0-4196-9B0F-CE024E1C73DB}" srcId="{6CCF0D1F-197F-42C3-99B5-5ABFC6C2DBCF}" destId="{93259B9B-4908-4E44-9B9A-260BD400ECCC}" srcOrd="1" destOrd="0" parTransId="{2279CAC1-09B4-4A39-8233-278C5EA6BDA0}" sibTransId="{2A8EBE77-C270-45C4-8ADF-5E64C4D09808}"/>
    <dgm:cxn modelId="{8C5AC8A6-C74B-401C-8814-F63EAB95CCEE}" type="presOf" srcId="{0BD02D4D-DE7D-45F3-BA11-255CA21DDF3A}" destId="{AD453CCA-856D-4F50-85AF-036C6A1ED43A}" srcOrd="0" destOrd="1" presId="urn:microsoft.com/office/officeart/2005/8/layout/hList1"/>
    <dgm:cxn modelId="{4C9DB19E-76DD-479F-9DC7-9E91A05D72F0}" type="presOf" srcId="{2D80888E-7325-4A3C-A72E-216EF82BA9F5}" destId="{9E683DDE-2A2F-409C-B0D6-833D8029F0BF}" srcOrd="0" destOrd="0" presId="urn:microsoft.com/office/officeart/2005/8/layout/hList1"/>
    <dgm:cxn modelId="{71E1376E-0383-48D7-A685-D3FEC3D68C71}" srcId="{B8791F6B-6309-4D1F-AFF5-5CBA9BD2B56B}" destId="{6D22DE69-BD52-41B7-8720-FEB004C19EB7}" srcOrd="0" destOrd="0" parTransId="{6D80C425-04D0-472A-84C2-A16A02567D9F}" sibTransId="{1AC5E497-5BBA-4EF1-9605-91A193BA6471}"/>
    <dgm:cxn modelId="{F22BB0DD-65E8-44EF-AA52-507933F938D5}" srcId="{0D58032C-06A3-4EE4-8328-0AD04AE07099}" destId="{B9FD7584-F65E-4A07-B56E-277598B561B1}" srcOrd="2" destOrd="0" parTransId="{34AC2168-23B9-4BD4-8358-9F616BC7C0E7}" sibTransId="{3F5B6F84-846B-4FDF-BDE9-5946A1F374A5}"/>
    <dgm:cxn modelId="{55F7C528-0A5F-4ACC-AC48-618784A1D08C}" srcId="{0D58032C-06A3-4EE4-8328-0AD04AE07099}" destId="{B8791F6B-6309-4D1F-AFF5-5CBA9BD2B56B}" srcOrd="0" destOrd="0" parTransId="{81987B22-9CA6-4642-8233-C5C4EE85B503}" sibTransId="{5B330B7C-E933-4251-A52F-8BAD8C211395}"/>
    <dgm:cxn modelId="{F94974FD-94C2-4F12-A54F-328A60CC0EF3}" srcId="{0D58032C-06A3-4EE4-8328-0AD04AE07099}" destId="{6CCF0D1F-197F-42C3-99B5-5ABFC6C2DBCF}" srcOrd="3" destOrd="0" parTransId="{1A203872-5551-4C94-A7D3-3AEB6D74802B}" sibTransId="{55111205-076C-40A7-9658-438685137BC3}"/>
    <dgm:cxn modelId="{F518FA8B-331A-4104-847E-007FF68BBA07}" type="presParOf" srcId="{63EDB259-D6BA-4AD5-B0F8-D18E2E89FCBC}" destId="{E3268D51-DAB4-41C6-9FC3-190FAC9209B2}" srcOrd="0" destOrd="0" presId="urn:microsoft.com/office/officeart/2005/8/layout/hList1"/>
    <dgm:cxn modelId="{C0F1AA4C-4050-4E11-8300-EB77815674AA}" type="presParOf" srcId="{E3268D51-DAB4-41C6-9FC3-190FAC9209B2}" destId="{963DAC23-B084-4423-8807-86BBAD40EF45}" srcOrd="0" destOrd="0" presId="urn:microsoft.com/office/officeart/2005/8/layout/hList1"/>
    <dgm:cxn modelId="{5C5A9909-F9FC-4C7E-82D3-4AF1D3BFC6AF}" type="presParOf" srcId="{E3268D51-DAB4-41C6-9FC3-190FAC9209B2}" destId="{001E8E61-1257-4048-B092-541C3E0AF4C6}" srcOrd="1" destOrd="0" presId="urn:microsoft.com/office/officeart/2005/8/layout/hList1"/>
    <dgm:cxn modelId="{8D31252C-8E82-4C8B-8CD2-1E779A438A88}" type="presParOf" srcId="{63EDB259-D6BA-4AD5-B0F8-D18E2E89FCBC}" destId="{8129906F-3A1D-4B4B-8D38-185BF972B4D3}" srcOrd="1" destOrd="0" presId="urn:microsoft.com/office/officeart/2005/8/layout/hList1"/>
    <dgm:cxn modelId="{44F0C11B-8203-4CC7-83AD-9455454B9A04}" type="presParOf" srcId="{63EDB259-D6BA-4AD5-B0F8-D18E2E89FCBC}" destId="{CEF11D74-42B7-41C7-8B9C-2D876429BD7F}" srcOrd="2" destOrd="0" presId="urn:microsoft.com/office/officeart/2005/8/layout/hList1"/>
    <dgm:cxn modelId="{2C1B1636-279C-4914-959E-0D6ADC1A34A6}" type="presParOf" srcId="{CEF11D74-42B7-41C7-8B9C-2D876429BD7F}" destId="{8921E1E5-A314-4B92-91A9-AA4329418839}" srcOrd="0" destOrd="0" presId="urn:microsoft.com/office/officeart/2005/8/layout/hList1"/>
    <dgm:cxn modelId="{F2BE841A-2FD4-4DA2-B068-08D62ED5D119}" type="presParOf" srcId="{CEF11D74-42B7-41C7-8B9C-2D876429BD7F}" destId="{9E683DDE-2A2F-409C-B0D6-833D8029F0BF}" srcOrd="1" destOrd="0" presId="urn:microsoft.com/office/officeart/2005/8/layout/hList1"/>
    <dgm:cxn modelId="{DB83F025-5A80-4ACB-A47D-273340B96CB2}" type="presParOf" srcId="{63EDB259-D6BA-4AD5-B0F8-D18E2E89FCBC}" destId="{102274A7-0F9A-4D2C-941B-7F29BA244174}" srcOrd="3" destOrd="0" presId="urn:microsoft.com/office/officeart/2005/8/layout/hList1"/>
    <dgm:cxn modelId="{FF4A4DC5-267A-444B-A50F-94A8CAD70076}" type="presParOf" srcId="{63EDB259-D6BA-4AD5-B0F8-D18E2E89FCBC}" destId="{BA912D72-2DCB-4496-BFCF-F9B420645898}" srcOrd="4" destOrd="0" presId="urn:microsoft.com/office/officeart/2005/8/layout/hList1"/>
    <dgm:cxn modelId="{ADDE36B6-9770-4860-B4B4-778818179762}" type="presParOf" srcId="{BA912D72-2DCB-4496-BFCF-F9B420645898}" destId="{A7A2F1E3-4B9F-48D3-8B25-F76878F55DC6}" srcOrd="0" destOrd="0" presId="urn:microsoft.com/office/officeart/2005/8/layout/hList1"/>
    <dgm:cxn modelId="{7895AEFB-A1D4-4474-9CCC-1C5CBEDA2EC3}" type="presParOf" srcId="{BA912D72-2DCB-4496-BFCF-F9B420645898}" destId="{AD453CCA-856D-4F50-85AF-036C6A1ED43A}" srcOrd="1" destOrd="0" presId="urn:microsoft.com/office/officeart/2005/8/layout/hList1"/>
    <dgm:cxn modelId="{8B034A2D-FE39-4A9C-A343-A06AB79074BA}" type="presParOf" srcId="{63EDB259-D6BA-4AD5-B0F8-D18E2E89FCBC}" destId="{F9BC3566-5B3A-4BA3-A8F7-E6C86DEC5D9F}" srcOrd="5" destOrd="0" presId="urn:microsoft.com/office/officeart/2005/8/layout/hList1"/>
    <dgm:cxn modelId="{C5A550DA-B116-49B4-AEC9-E25CB5E54A84}" type="presParOf" srcId="{63EDB259-D6BA-4AD5-B0F8-D18E2E89FCBC}" destId="{FE540509-B626-47EC-B866-15A6BE9B56E8}" srcOrd="6" destOrd="0" presId="urn:microsoft.com/office/officeart/2005/8/layout/hList1"/>
    <dgm:cxn modelId="{1BFA8ABF-A9A1-4846-90BB-48A7FEC130D4}" type="presParOf" srcId="{FE540509-B626-47EC-B866-15A6BE9B56E8}" destId="{97CE6462-81F0-4463-BE61-2A0EB6DFB45F}" srcOrd="0" destOrd="0" presId="urn:microsoft.com/office/officeart/2005/8/layout/hList1"/>
    <dgm:cxn modelId="{B87085E1-7CA4-4F0B-9EB1-245F79B0001C}" type="presParOf" srcId="{FE540509-B626-47EC-B866-15A6BE9B56E8}" destId="{C400C6D1-4253-4146-9979-D551D60FCB9D}" srcOrd="1" destOrd="0" presId="urn:microsoft.com/office/officeart/2005/8/layout/hList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58032C-06A3-4EE4-8328-0AD04AE070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8791F6B-6309-4D1F-AFF5-5CBA9BD2B56B}">
      <dgm:prSet phldrT="[Text]"/>
      <dgm:spPr/>
      <dgm:t>
        <a:bodyPr/>
        <a:lstStyle/>
        <a:p>
          <a:r>
            <a:rPr lang="en-US" dirty="0" smtClean="0"/>
            <a:t>Id=010</a:t>
          </a:r>
          <a:endParaRPr lang="en-US" dirty="0"/>
        </a:p>
      </dgm:t>
    </dgm:pt>
    <dgm:pt modelId="{81987B22-9CA6-4642-8233-C5C4EE85B503}" type="parTrans" cxnId="{55F7C528-0A5F-4ACC-AC48-618784A1D08C}">
      <dgm:prSet/>
      <dgm:spPr/>
      <dgm:t>
        <a:bodyPr/>
        <a:lstStyle/>
        <a:p>
          <a:endParaRPr lang="en-US"/>
        </a:p>
      </dgm:t>
    </dgm:pt>
    <dgm:pt modelId="{5B330B7C-E933-4251-A52F-8BAD8C211395}" type="sibTrans" cxnId="{55F7C528-0A5F-4ACC-AC48-618784A1D08C}">
      <dgm:prSet/>
      <dgm:spPr/>
      <dgm:t>
        <a:bodyPr/>
        <a:lstStyle/>
        <a:p>
          <a:endParaRPr lang="en-US"/>
        </a:p>
      </dgm:t>
    </dgm:pt>
    <dgm:pt modelId="{6D22DE69-BD52-41B7-8720-FEB004C19EB7}">
      <dgm:prSet phldrT="[Text]"/>
      <dgm:spPr/>
      <dgm:t>
        <a:bodyPr/>
        <a:lstStyle/>
        <a:p>
          <a:r>
            <a:rPr lang="en-US" dirty="0" err="1" smtClean="0"/>
            <a:t>os</a:t>
          </a:r>
          <a:r>
            <a:rPr lang="en-US" dirty="0" smtClean="0"/>
            <a:t>=win</a:t>
          </a:r>
          <a:endParaRPr lang="en-US" dirty="0"/>
        </a:p>
      </dgm:t>
    </dgm:pt>
    <dgm:pt modelId="{6D80C425-04D0-472A-84C2-A16A02567D9F}" type="parTrans" cxnId="{71E1376E-0383-48D7-A685-D3FEC3D68C71}">
      <dgm:prSet/>
      <dgm:spPr/>
      <dgm:t>
        <a:bodyPr/>
        <a:lstStyle/>
        <a:p>
          <a:endParaRPr lang="en-US"/>
        </a:p>
      </dgm:t>
    </dgm:pt>
    <dgm:pt modelId="{1AC5E497-5BBA-4EF1-9605-91A193BA6471}" type="sibTrans" cxnId="{71E1376E-0383-48D7-A685-D3FEC3D68C71}">
      <dgm:prSet/>
      <dgm:spPr/>
      <dgm:t>
        <a:bodyPr/>
        <a:lstStyle/>
        <a:p>
          <a:endParaRPr lang="en-US"/>
        </a:p>
      </dgm:t>
    </dgm:pt>
    <dgm:pt modelId="{02F230C6-2DAB-4372-A587-605A24FBC06D}">
      <dgm:prSet phldrT="[Text]"/>
      <dgm:spPr/>
      <dgm:t>
        <a:bodyPr/>
        <a:lstStyle/>
        <a:p>
          <a:r>
            <a:rPr lang="en-US" dirty="0" smtClean="0"/>
            <a:t>version=5</a:t>
          </a:r>
          <a:endParaRPr lang="en-US" dirty="0"/>
        </a:p>
      </dgm:t>
    </dgm:pt>
    <dgm:pt modelId="{C37D0661-9145-4373-A0C4-6F9CC0C2EAD2}" type="parTrans" cxnId="{12ACF80B-6413-49D5-A4C5-0FB77C02C6E3}">
      <dgm:prSet/>
      <dgm:spPr/>
      <dgm:t>
        <a:bodyPr/>
        <a:lstStyle/>
        <a:p>
          <a:endParaRPr lang="en-US"/>
        </a:p>
      </dgm:t>
    </dgm:pt>
    <dgm:pt modelId="{48471699-0DFF-4A4B-B378-4A037BCE76DC}" type="sibTrans" cxnId="{12ACF80B-6413-49D5-A4C5-0FB77C02C6E3}">
      <dgm:prSet/>
      <dgm:spPr/>
      <dgm:t>
        <a:bodyPr/>
        <a:lstStyle/>
        <a:p>
          <a:endParaRPr lang="en-US"/>
        </a:p>
      </dgm:t>
    </dgm:pt>
    <dgm:pt modelId="{63EDB259-D6BA-4AD5-B0F8-D18E2E89FCBC}" type="pres">
      <dgm:prSet presAssocID="{0D58032C-06A3-4EE4-8328-0AD04AE07099}" presName="Name0" presStyleCnt="0">
        <dgm:presLayoutVars>
          <dgm:dir/>
          <dgm:animLvl val="lvl"/>
          <dgm:resizeHandles val="exact"/>
        </dgm:presLayoutVars>
      </dgm:prSet>
      <dgm:spPr/>
      <dgm:t>
        <a:bodyPr/>
        <a:lstStyle/>
        <a:p>
          <a:endParaRPr lang="en-US"/>
        </a:p>
      </dgm:t>
    </dgm:pt>
    <dgm:pt modelId="{E3268D51-DAB4-41C6-9FC3-190FAC9209B2}" type="pres">
      <dgm:prSet presAssocID="{B8791F6B-6309-4D1F-AFF5-5CBA9BD2B56B}" presName="composite" presStyleCnt="0"/>
      <dgm:spPr/>
    </dgm:pt>
    <dgm:pt modelId="{963DAC23-B084-4423-8807-86BBAD40EF45}" type="pres">
      <dgm:prSet presAssocID="{B8791F6B-6309-4D1F-AFF5-5CBA9BD2B56B}" presName="parTx" presStyleLbl="alignNode1" presStyleIdx="0" presStyleCnt="1">
        <dgm:presLayoutVars>
          <dgm:chMax val="0"/>
          <dgm:chPref val="0"/>
          <dgm:bulletEnabled val="1"/>
        </dgm:presLayoutVars>
      </dgm:prSet>
      <dgm:spPr/>
      <dgm:t>
        <a:bodyPr/>
        <a:lstStyle/>
        <a:p>
          <a:endParaRPr lang="en-US"/>
        </a:p>
      </dgm:t>
    </dgm:pt>
    <dgm:pt modelId="{001E8E61-1257-4048-B092-541C3E0AF4C6}" type="pres">
      <dgm:prSet presAssocID="{B8791F6B-6309-4D1F-AFF5-5CBA9BD2B56B}" presName="desTx" presStyleLbl="alignAccFollowNode1" presStyleIdx="0" presStyleCnt="1">
        <dgm:presLayoutVars>
          <dgm:bulletEnabled val="1"/>
        </dgm:presLayoutVars>
      </dgm:prSet>
      <dgm:spPr/>
      <dgm:t>
        <a:bodyPr/>
        <a:lstStyle/>
        <a:p>
          <a:endParaRPr lang="en-US"/>
        </a:p>
      </dgm:t>
    </dgm:pt>
  </dgm:ptLst>
  <dgm:cxnLst>
    <dgm:cxn modelId="{10F6A902-29AD-4053-97B6-A2E2208656BA}" type="presOf" srcId="{B8791F6B-6309-4D1F-AFF5-5CBA9BD2B56B}" destId="{963DAC23-B084-4423-8807-86BBAD40EF45}" srcOrd="0" destOrd="0" presId="urn:microsoft.com/office/officeart/2005/8/layout/hList1"/>
    <dgm:cxn modelId="{71E1376E-0383-48D7-A685-D3FEC3D68C71}" srcId="{B8791F6B-6309-4D1F-AFF5-5CBA9BD2B56B}" destId="{6D22DE69-BD52-41B7-8720-FEB004C19EB7}" srcOrd="0" destOrd="0" parTransId="{6D80C425-04D0-472A-84C2-A16A02567D9F}" sibTransId="{1AC5E497-5BBA-4EF1-9605-91A193BA6471}"/>
    <dgm:cxn modelId="{A034CAE5-BAC4-44B9-8DD4-8AF9E8AA6FF9}" type="presOf" srcId="{0D58032C-06A3-4EE4-8328-0AD04AE07099}" destId="{63EDB259-D6BA-4AD5-B0F8-D18E2E89FCBC}" srcOrd="0" destOrd="0" presId="urn:microsoft.com/office/officeart/2005/8/layout/hList1"/>
    <dgm:cxn modelId="{12ACF80B-6413-49D5-A4C5-0FB77C02C6E3}" srcId="{B8791F6B-6309-4D1F-AFF5-5CBA9BD2B56B}" destId="{02F230C6-2DAB-4372-A587-605A24FBC06D}" srcOrd="1" destOrd="0" parTransId="{C37D0661-9145-4373-A0C4-6F9CC0C2EAD2}" sibTransId="{48471699-0DFF-4A4B-B378-4A037BCE76DC}"/>
    <dgm:cxn modelId="{E278C20F-DB3C-491E-A958-ED76A32B6A89}" type="presOf" srcId="{02F230C6-2DAB-4372-A587-605A24FBC06D}" destId="{001E8E61-1257-4048-B092-541C3E0AF4C6}" srcOrd="0" destOrd="1" presId="urn:microsoft.com/office/officeart/2005/8/layout/hList1"/>
    <dgm:cxn modelId="{6F91DD23-5197-4ACE-925D-136E74FC7412}" type="presOf" srcId="{6D22DE69-BD52-41B7-8720-FEB004C19EB7}" destId="{001E8E61-1257-4048-B092-541C3E0AF4C6}" srcOrd="0" destOrd="0" presId="urn:microsoft.com/office/officeart/2005/8/layout/hList1"/>
    <dgm:cxn modelId="{55F7C528-0A5F-4ACC-AC48-618784A1D08C}" srcId="{0D58032C-06A3-4EE4-8328-0AD04AE07099}" destId="{B8791F6B-6309-4D1F-AFF5-5CBA9BD2B56B}" srcOrd="0" destOrd="0" parTransId="{81987B22-9CA6-4642-8233-C5C4EE85B503}" sibTransId="{5B330B7C-E933-4251-A52F-8BAD8C211395}"/>
    <dgm:cxn modelId="{3EBECF15-14F6-46E3-93E4-B0369CAE6010}" type="presParOf" srcId="{63EDB259-D6BA-4AD5-B0F8-D18E2E89FCBC}" destId="{E3268D51-DAB4-41C6-9FC3-190FAC9209B2}" srcOrd="0" destOrd="0" presId="urn:microsoft.com/office/officeart/2005/8/layout/hList1"/>
    <dgm:cxn modelId="{63DDA6F4-9CD1-46F7-9A86-0C5EC84861DD}" type="presParOf" srcId="{E3268D51-DAB4-41C6-9FC3-190FAC9209B2}" destId="{963DAC23-B084-4423-8807-86BBAD40EF45}" srcOrd="0" destOrd="0" presId="urn:microsoft.com/office/officeart/2005/8/layout/hList1"/>
    <dgm:cxn modelId="{B14BE4BC-32C0-469B-B608-E3EAC79DEB17}" type="presParOf" srcId="{E3268D51-DAB4-41C6-9FC3-190FAC9209B2}" destId="{001E8E61-1257-4048-B092-541C3E0AF4C6}"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5A17C9-5295-4FB6-BB6E-77D0D883B870}" type="doc">
      <dgm:prSet loTypeId="urn:microsoft.com/office/officeart/2005/8/layout/gear1" loCatId="cycle" qsTypeId="urn:microsoft.com/office/officeart/2005/8/quickstyle/simple1" qsCatId="simple" csTypeId="urn:microsoft.com/office/officeart/2005/8/colors/colorful3" csCatId="colorful" phldr="1"/>
      <dgm:spPr/>
    </dgm:pt>
    <dgm:pt modelId="{03236FAF-BEF0-44CC-85FD-5495E9BD9AFC}" type="pres">
      <dgm:prSet presAssocID="{E15A17C9-5295-4FB6-BB6E-77D0D883B870}" presName="composite" presStyleCnt="0">
        <dgm:presLayoutVars>
          <dgm:chMax val="3"/>
          <dgm:animLvl val="lvl"/>
          <dgm:resizeHandles val="exact"/>
        </dgm:presLayoutVars>
      </dgm:prSet>
      <dgm:spPr/>
    </dgm:pt>
  </dgm:ptLst>
  <dgm:cxnLst>
    <dgm:cxn modelId="{BB8096C6-DC20-40FA-8495-B47BAAA9852D}" type="presOf" srcId="{E15A17C9-5295-4FB6-BB6E-77D0D883B870}" destId="{03236FAF-BEF0-44CC-85FD-5495E9BD9AFC}" srcOrd="0"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44441-8ED9-431C-BAC0-D8F85D583964}">
      <dsp:nvSpPr>
        <dsp:cNvPr id="0" name=""/>
        <dsp:cNvSpPr/>
      </dsp:nvSpPr>
      <dsp:spPr>
        <a:xfrm>
          <a:off x="0" y="104272"/>
          <a:ext cx="7592568" cy="43173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hlinkClick xmlns:r="http://schemas.openxmlformats.org/officeDocument/2006/relationships" r:id="" action="ppaction://hlinksldjump"/>
            </a:rPr>
            <a:t>Brief on testing and its evolution</a:t>
          </a:r>
          <a:endParaRPr lang="en-US" sz="1800" kern="1200" dirty="0"/>
        </a:p>
      </dsp:txBody>
      <dsp:txXfrm>
        <a:off x="21075" y="125347"/>
        <a:ext cx="7550418" cy="389580"/>
      </dsp:txXfrm>
    </dsp:sp>
    <dsp:sp modelId="{E0C4EDC1-B94D-4D73-A577-9A1CDF9ABE44}">
      <dsp:nvSpPr>
        <dsp:cNvPr id="0" name=""/>
        <dsp:cNvSpPr/>
      </dsp:nvSpPr>
      <dsp:spPr>
        <a:xfrm>
          <a:off x="0" y="587842"/>
          <a:ext cx="7592568" cy="43173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hlinkClick xmlns:r="http://schemas.openxmlformats.org/officeDocument/2006/relationships" r:id="" action="ppaction://hlinksldjump"/>
            </a:rPr>
            <a:t>Limitations of existing Java test frameworks</a:t>
          </a:r>
          <a:endParaRPr lang="en-US" sz="1800" kern="1200" dirty="0"/>
        </a:p>
      </dsp:txBody>
      <dsp:txXfrm>
        <a:off x="21075" y="608917"/>
        <a:ext cx="7550418" cy="389580"/>
      </dsp:txXfrm>
    </dsp:sp>
    <dsp:sp modelId="{47DAF3B0-EFD6-472E-B5C4-056F8DE686A0}">
      <dsp:nvSpPr>
        <dsp:cNvPr id="0" name=""/>
        <dsp:cNvSpPr/>
      </dsp:nvSpPr>
      <dsp:spPr>
        <a:xfrm>
          <a:off x="0" y="1071412"/>
          <a:ext cx="7592568" cy="43173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hlinkClick xmlns:r="http://schemas.openxmlformats.org/officeDocument/2006/relationships" r:id="" action="ppaction://hlinksldjump"/>
            </a:rPr>
            <a:t>EXtreme data-driven framework [Extreme-DD]</a:t>
          </a:r>
          <a:endParaRPr lang="en-US" sz="1800" kern="1200" dirty="0"/>
        </a:p>
      </dsp:txBody>
      <dsp:txXfrm>
        <a:off x="21075" y="1092487"/>
        <a:ext cx="7550418" cy="389580"/>
      </dsp:txXfrm>
    </dsp:sp>
    <dsp:sp modelId="{922DFB66-9B4A-4152-BE5D-65A4E6BD924B}">
      <dsp:nvSpPr>
        <dsp:cNvPr id="0" name=""/>
        <dsp:cNvSpPr/>
      </dsp:nvSpPr>
      <dsp:spPr>
        <a:xfrm>
          <a:off x="0" y="1554982"/>
          <a:ext cx="7592568" cy="43173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hlinkClick xmlns:r="http://schemas.openxmlformats.org/officeDocument/2006/relationships" r:id="" action="ppaction://hlinksldjump"/>
            </a:rPr>
            <a:t>Working of Extreme-DD</a:t>
          </a:r>
          <a:endParaRPr lang="en-US" sz="1800" kern="1200" dirty="0"/>
        </a:p>
      </dsp:txBody>
      <dsp:txXfrm>
        <a:off x="21075" y="1576057"/>
        <a:ext cx="7550418" cy="389580"/>
      </dsp:txXfrm>
    </dsp:sp>
    <dsp:sp modelId="{8D7E5781-D6AE-412D-A589-484BF01DAF80}">
      <dsp:nvSpPr>
        <dsp:cNvPr id="0" name=""/>
        <dsp:cNvSpPr/>
      </dsp:nvSpPr>
      <dsp:spPr>
        <a:xfrm>
          <a:off x="0" y="2038552"/>
          <a:ext cx="7592568" cy="431730"/>
        </a:xfrm>
        <a:prstGeom prst="round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hlinkClick xmlns:r="http://schemas.openxmlformats.org/officeDocument/2006/relationships" r:id="" action="ppaction://hlinksldjump"/>
            </a:rPr>
            <a:t>Advantages</a:t>
          </a:r>
          <a:endParaRPr lang="en-US" sz="1800" kern="1200" dirty="0"/>
        </a:p>
      </dsp:txBody>
      <dsp:txXfrm>
        <a:off x="21075" y="2059627"/>
        <a:ext cx="7550418" cy="389580"/>
      </dsp:txXfrm>
    </dsp:sp>
    <dsp:sp modelId="{5DB4F7B8-3BC7-4EE6-8DAB-0026323BF38C}">
      <dsp:nvSpPr>
        <dsp:cNvPr id="0" name=""/>
        <dsp:cNvSpPr/>
      </dsp:nvSpPr>
      <dsp:spPr>
        <a:xfrm>
          <a:off x="0" y="2522122"/>
          <a:ext cx="7592568" cy="43173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hlinkClick xmlns:r="http://schemas.openxmlformats.org/officeDocument/2006/relationships" r:id="" action="ppaction://hlinksldjump"/>
            </a:rPr>
            <a:t>Future directions</a:t>
          </a:r>
          <a:endParaRPr lang="en-US" sz="1800" kern="1200" dirty="0"/>
        </a:p>
      </dsp:txBody>
      <dsp:txXfrm>
        <a:off x="21075" y="2543197"/>
        <a:ext cx="7550418" cy="389580"/>
      </dsp:txXfrm>
    </dsp:sp>
    <dsp:sp modelId="{E42C67B7-C29A-4381-935E-8595372186A1}">
      <dsp:nvSpPr>
        <dsp:cNvPr id="0" name=""/>
        <dsp:cNvSpPr/>
      </dsp:nvSpPr>
      <dsp:spPr>
        <a:xfrm>
          <a:off x="0" y="3005692"/>
          <a:ext cx="7592568" cy="43173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hlinkClick xmlns:r="http://schemas.openxmlformats.org/officeDocument/2006/relationships" r:id="" action="ppaction://hlinksldjump"/>
            </a:rPr>
            <a:t>Case study &amp; Demo</a:t>
          </a:r>
          <a:endParaRPr lang="en-US" sz="1800" kern="1200" dirty="0"/>
        </a:p>
      </dsp:txBody>
      <dsp:txXfrm>
        <a:off x="21075" y="3026767"/>
        <a:ext cx="7550418" cy="389580"/>
      </dsp:txXfrm>
    </dsp:sp>
    <dsp:sp modelId="{F665504A-8A51-40BC-974D-8283503E9C08}">
      <dsp:nvSpPr>
        <dsp:cNvPr id="0" name=""/>
        <dsp:cNvSpPr/>
      </dsp:nvSpPr>
      <dsp:spPr>
        <a:xfrm>
          <a:off x="0" y="3489262"/>
          <a:ext cx="7592568" cy="43173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Q &amp; A</a:t>
          </a:r>
          <a:endParaRPr lang="en-US" sz="1800" kern="1200" dirty="0"/>
        </a:p>
      </dsp:txBody>
      <dsp:txXfrm>
        <a:off x="21075" y="3510337"/>
        <a:ext cx="7550418"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DAC23-B084-4423-8807-86BBAD40EF45}">
      <dsp:nvSpPr>
        <dsp:cNvPr id="0" name=""/>
        <dsp:cNvSpPr/>
      </dsp:nvSpPr>
      <dsp:spPr>
        <a:xfrm>
          <a:off x="4" y="66531"/>
          <a:ext cx="411951" cy="14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Id=001</a:t>
          </a:r>
          <a:endParaRPr lang="en-US" sz="500" kern="1200" dirty="0"/>
        </a:p>
      </dsp:txBody>
      <dsp:txXfrm>
        <a:off x="4" y="66531"/>
        <a:ext cx="411951" cy="144000"/>
      </dsp:txXfrm>
    </dsp:sp>
    <dsp:sp modelId="{001E8E61-1257-4048-B092-541C3E0AF4C6}">
      <dsp:nvSpPr>
        <dsp:cNvPr id="0" name=""/>
        <dsp:cNvSpPr/>
      </dsp:nvSpPr>
      <dsp:spPr>
        <a:xfrm>
          <a:off x="4" y="210531"/>
          <a:ext cx="411951" cy="219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35560" bIns="40005" numCol="1" spcCol="1270" anchor="t" anchorCtr="0">
          <a:noAutofit/>
        </a:bodyPr>
        <a:lstStyle/>
        <a:p>
          <a:pPr marL="57150" lvl="1" indent="-57150" algn="l" defTabSz="222250">
            <a:lnSpc>
              <a:spcPct val="90000"/>
            </a:lnSpc>
            <a:spcBef>
              <a:spcPct val="0"/>
            </a:spcBef>
            <a:spcAft>
              <a:spcPct val="15000"/>
            </a:spcAft>
            <a:buChar char="••"/>
          </a:pPr>
          <a:r>
            <a:rPr lang="en-US" sz="500" kern="1200" dirty="0" err="1" smtClean="0"/>
            <a:t>os</a:t>
          </a:r>
          <a:r>
            <a:rPr lang="en-US" sz="500" kern="1200" dirty="0" smtClean="0"/>
            <a:t>=win</a:t>
          </a:r>
          <a:endParaRPr lang="en-US" sz="500" kern="1200" dirty="0"/>
        </a:p>
        <a:p>
          <a:pPr marL="57150" lvl="1" indent="-57150" algn="l" defTabSz="222250">
            <a:lnSpc>
              <a:spcPct val="90000"/>
            </a:lnSpc>
            <a:spcBef>
              <a:spcPct val="0"/>
            </a:spcBef>
            <a:spcAft>
              <a:spcPct val="15000"/>
            </a:spcAft>
            <a:buChar char="••"/>
          </a:pPr>
          <a:r>
            <a:rPr lang="en-US" sz="500" kern="1200" dirty="0" smtClean="0"/>
            <a:t>version=5</a:t>
          </a:r>
          <a:endParaRPr lang="en-US" sz="500" kern="1200" dirty="0"/>
        </a:p>
      </dsp:txBody>
      <dsp:txXfrm>
        <a:off x="4" y="210531"/>
        <a:ext cx="411951" cy="219600"/>
      </dsp:txXfrm>
    </dsp:sp>
    <dsp:sp modelId="{8921E1E5-A314-4B92-91A9-AA4329418839}">
      <dsp:nvSpPr>
        <dsp:cNvPr id="0" name=""/>
        <dsp:cNvSpPr/>
      </dsp:nvSpPr>
      <dsp:spPr>
        <a:xfrm>
          <a:off x="469629" y="66531"/>
          <a:ext cx="411951" cy="14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Id=003</a:t>
          </a:r>
          <a:endParaRPr lang="en-US" sz="500" kern="1200" dirty="0"/>
        </a:p>
      </dsp:txBody>
      <dsp:txXfrm>
        <a:off x="469629" y="66531"/>
        <a:ext cx="411951" cy="144000"/>
      </dsp:txXfrm>
    </dsp:sp>
    <dsp:sp modelId="{9E683DDE-2A2F-409C-B0D6-833D8029F0BF}">
      <dsp:nvSpPr>
        <dsp:cNvPr id="0" name=""/>
        <dsp:cNvSpPr/>
      </dsp:nvSpPr>
      <dsp:spPr>
        <a:xfrm>
          <a:off x="469629" y="210531"/>
          <a:ext cx="411951" cy="219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35560" bIns="40005" numCol="1" spcCol="1270" anchor="t" anchorCtr="0">
          <a:noAutofit/>
        </a:bodyPr>
        <a:lstStyle/>
        <a:p>
          <a:pPr marL="57150" lvl="1" indent="-57150" algn="l" defTabSz="222250">
            <a:lnSpc>
              <a:spcPct val="90000"/>
            </a:lnSpc>
            <a:spcBef>
              <a:spcPct val="0"/>
            </a:spcBef>
            <a:spcAft>
              <a:spcPct val="15000"/>
            </a:spcAft>
            <a:buChar char="••"/>
          </a:pPr>
          <a:r>
            <a:rPr lang="en-US" sz="500" kern="1200" dirty="0" err="1" smtClean="0"/>
            <a:t>os</a:t>
          </a:r>
          <a:r>
            <a:rPr lang="en-US" sz="500" kern="1200" dirty="0" smtClean="0"/>
            <a:t>=</a:t>
          </a:r>
          <a:r>
            <a:rPr lang="en-US" sz="500" kern="1200" dirty="0" err="1" smtClean="0"/>
            <a:t>lin</a:t>
          </a:r>
          <a:endParaRPr lang="en-US" sz="500" kern="1200" dirty="0"/>
        </a:p>
        <a:p>
          <a:pPr marL="57150" lvl="1" indent="-57150" algn="l" defTabSz="222250">
            <a:lnSpc>
              <a:spcPct val="90000"/>
            </a:lnSpc>
            <a:spcBef>
              <a:spcPct val="0"/>
            </a:spcBef>
            <a:spcAft>
              <a:spcPct val="15000"/>
            </a:spcAft>
            <a:buChar char="••"/>
          </a:pPr>
          <a:r>
            <a:rPr lang="en-US" sz="500" kern="1200" dirty="0" smtClean="0"/>
            <a:t>version=4</a:t>
          </a:r>
          <a:endParaRPr lang="en-US" sz="500" kern="1200" dirty="0"/>
        </a:p>
      </dsp:txBody>
      <dsp:txXfrm>
        <a:off x="469629" y="210531"/>
        <a:ext cx="411951" cy="219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DAC23-B084-4423-8807-86BBAD40EF45}">
      <dsp:nvSpPr>
        <dsp:cNvPr id="0" name=""/>
        <dsp:cNvSpPr/>
      </dsp:nvSpPr>
      <dsp:spPr>
        <a:xfrm>
          <a:off x="467" y="22692"/>
          <a:ext cx="455838" cy="14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Id=001</a:t>
          </a:r>
          <a:endParaRPr lang="en-US" sz="500" kern="1200" dirty="0"/>
        </a:p>
      </dsp:txBody>
      <dsp:txXfrm>
        <a:off x="467" y="22692"/>
        <a:ext cx="455838" cy="144000"/>
      </dsp:txXfrm>
    </dsp:sp>
    <dsp:sp modelId="{001E8E61-1257-4048-B092-541C3E0AF4C6}">
      <dsp:nvSpPr>
        <dsp:cNvPr id="0" name=""/>
        <dsp:cNvSpPr/>
      </dsp:nvSpPr>
      <dsp:spPr>
        <a:xfrm>
          <a:off x="467" y="166692"/>
          <a:ext cx="455838" cy="219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35560" bIns="40005" numCol="1" spcCol="1270" anchor="t" anchorCtr="0">
          <a:noAutofit/>
        </a:bodyPr>
        <a:lstStyle/>
        <a:p>
          <a:pPr marL="57150" lvl="1" indent="-57150" algn="l" defTabSz="222250">
            <a:lnSpc>
              <a:spcPct val="90000"/>
            </a:lnSpc>
            <a:spcBef>
              <a:spcPct val="0"/>
            </a:spcBef>
            <a:spcAft>
              <a:spcPct val="15000"/>
            </a:spcAft>
            <a:buChar char="••"/>
          </a:pPr>
          <a:r>
            <a:rPr lang="en-US" sz="500" kern="1200" dirty="0" err="1" smtClean="0"/>
            <a:t>os</a:t>
          </a:r>
          <a:r>
            <a:rPr lang="en-US" sz="500" kern="1200" dirty="0" smtClean="0"/>
            <a:t>=win</a:t>
          </a:r>
          <a:endParaRPr lang="en-US" sz="500" kern="1200" dirty="0"/>
        </a:p>
        <a:p>
          <a:pPr marL="57150" lvl="1" indent="-57150" algn="l" defTabSz="222250">
            <a:lnSpc>
              <a:spcPct val="90000"/>
            </a:lnSpc>
            <a:spcBef>
              <a:spcPct val="0"/>
            </a:spcBef>
            <a:spcAft>
              <a:spcPct val="15000"/>
            </a:spcAft>
            <a:buChar char="••"/>
          </a:pPr>
          <a:r>
            <a:rPr lang="en-US" sz="500" kern="1200" dirty="0" smtClean="0"/>
            <a:t>version=5</a:t>
          </a:r>
          <a:endParaRPr lang="en-US" sz="500" kern="1200" dirty="0"/>
        </a:p>
      </dsp:txBody>
      <dsp:txXfrm>
        <a:off x="467" y="166692"/>
        <a:ext cx="455838" cy="219600"/>
      </dsp:txXfrm>
    </dsp:sp>
    <dsp:sp modelId="{8921E1E5-A314-4B92-91A9-AA4329418839}">
      <dsp:nvSpPr>
        <dsp:cNvPr id="0" name=""/>
        <dsp:cNvSpPr/>
      </dsp:nvSpPr>
      <dsp:spPr>
        <a:xfrm>
          <a:off x="520123" y="22692"/>
          <a:ext cx="455838" cy="14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Id=003</a:t>
          </a:r>
          <a:endParaRPr lang="en-US" sz="500" kern="1200" dirty="0"/>
        </a:p>
      </dsp:txBody>
      <dsp:txXfrm>
        <a:off x="520123" y="22692"/>
        <a:ext cx="455838" cy="144000"/>
      </dsp:txXfrm>
    </dsp:sp>
    <dsp:sp modelId="{9E683DDE-2A2F-409C-B0D6-833D8029F0BF}">
      <dsp:nvSpPr>
        <dsp:cNvPr id="0" name=""/>
        <dsp:cNvSpPr/>
      </dsp:nvSpPr>
      <dsp:spPr>
        <a:xfrm>
          <a:off x="520123" y="166692"/>
          <a:ext cx="455838" cy="219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35560" bIns="40005" numCol="1" spcCol="1270" anchor="t" anchorCtr="0">
          <a:noAutofit/>
        </a:bodyPr>
        <a:lstStyle/>
        <a:p>
          <a:pPr marL="57150" lvl="1" indent="-57150" algn="l" defTabSz="222250">
            <a:lnSpc>
              <a:spcPct val="90000"/>
            </a:lnSpc>
            <a:spcBef>
              <a:spcPct val="0"/>
            </a:spcBef>
            <a:spcAft>
              <a:spcPct val="15000"/>
            </a:spcAft>
            <a:buChar char="••"/>
          </a:pPr>
          <a:r>
            <a:rPr lang="en-US" sz="500" kern="1200" dirty="0" err="1" smtClean="0"/>
            <a:t>os</a:t>
          </a:r>
          <a:r>
            <a:rPr lang="en-US" sz="500" kern="1200" dirty="0" smtClean="0"/>
            <a:t>=</a:t>
          </a:r>
          <a:r>
            <a:rPr lang="en-US" sz="500" kern="1200" dirty="0" err="1" smtClean="0"/>
            <a:t>lin</a:t>
          </a:r>
          <a:endParaRPr lang="en-US" sz="500" kern="1200" dirty="0"/>
        </a:p>
        <a:p>
          <a:pPr marL="57150" lvl="1" indent="-57150" algn="l" defTabSz="222250">
            <a:lnSpc>
              <a:spcPct val="90000"/>
            </a:lnSpc>
            <a:spcBef>
              <a:spcPct val="0"/>
            </a:spcBef>
            <a:spcAft>
              <a:spcPct val="15000"/>
            </a:spcAft>
            <a:buChar char="••"/>
          </a:pPr>
          <a:r>
            <a:rPr lang="en-US" sz="500" kern="1200" smtClean="0"/>
            <a:t>version=4</a:t>
          </a:r>
          <a:endParaRPr lang="en-US" sz="500" kern="1200" dirty="0"/>
        </a:p>
      </dsp:txBody>
      <dsp:txXfrm>
        <a:off x="520123" y="166692"/>
        <a:ext cx="455838" cy="219600"/>
      </dsp:txXfrm>
    </dsp:sp>
    <dsp:sp modelId="{A7A2F1E3-4B9F-48D3-8B25-F76878F55DC6}">
      <dsp:nvSpPr>
        <dsp:cNvPr id="0" name=""/>
        <dsp:cNvSpPr/>
      </dsp:nvSpPr>
      <dsp:spPr>
        <a:xfrm>
          <a:off x="1039779" y="22692"/>
          <a:ext cx="455838" cy="14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Id=006</a:t>
          </a:r>
          <a:endParaRPr lang="en-US" sz="500" kern="1200" dirty="0"/>
        </a:p>
      </dsp:txBody>
      <dsp:txXfrm>
        <a:off x="1039779" y="22692"/>
        <a:ext cx="455838" cy="144000"/>
      </dsp:txXfrm>
    </dsp:sp>
    <dsp:sp modelId="{AD453CCA-856D-4F50-85AF-036C6A1ED43A}">
      <dsp:nvSpPr>
        <dsp:cNvPr id="0" name=""/>
        <dsp:cNvSpPr/>
      </dsp:nvSpPr>
      <dsp:spPr>
        <a:xfrm>
          <a:off x="1039779" y="166692"/>
          <a:ext cx="455838" cy="219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35560" bIns="40005" numCol="1" spcCol="1270" anchor="t" anchorCtr="0">
          <a:noAutofit/>
        </a:bodyPr>
        <a:lstStyle/>
        <a:p>
          <a:pPr marL="57150" lvl="1" indent="-57150" algn="l" defTabSz="222250">
            <a:lnSpc>
              <a:spcPct val="90000"/>
            </a:lnSpc>
            <a:spcBef>
              <a:spcPct val="0"/>
            </a:spcBef>
            <a:spcAft>
              <a:spcPct val="15000"/>
            </a:spcAft>
            <a:buChar char="••"/>
          </a:pPr>
          <a:r>
            <a:rPr lang="en-US" sz="500" kern="1200" dirty="0" err="1" smtClean="0"/>
            <a:t>os</a:t>
          </a:r>
          <a:r>
            <a:rPr lang="en-US" sz="500" kern="1200" dirty="0" smtClean="0"/>
            <a:t>=</a:t>
          </a:r>
          <a:r>
            <a:rPr lang="en-US" sz="500" kern="1200" dirty="0" err="1" smtClean="0"/>
            <a:t>lin</a:t>
          </a:r>
          <a:endParaRPr lang="en-US" sz="500" kern="1200" dirty="0"/>
        </a:p>
        <a:p>
          <a:pPr marL="57150" lvl="1" indent="-57150" algn="l" defTabSz="222250">
            <a:lnSpc>
              <a:spcPct val="90000"/>
            </a:lnSpc>
            <a:spcBef>
              <a:spcPct val="0"/>
            </a:spcBef>
            <a:spcAft>
              <a:spcPct val="15000"/>
            </a:spcAft>
            <a:buChar char="••"/>
          </a:pPr>
          <a:r>
            <a:rPr lang="en-US" sz="500" kern="1200" smtClean="0"/>
            <a:t>version=5</a:t>
          </a:r>
          <a:endParaRPr lang="en-US" sz="500" kern="1200" dirty="0"/>
        </a:p>
      </dsp:txBody>
      <dsp:txXfrm>
        <a:off x="1039779" y="166692"/>
        <a:ext cx="455838" cy="219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1E1E5-A314-4B92-91A9-AA4329418839}">
      <dsp:nvSpPr>
        <dsp:cNvPr id="0" name=""/>
        <dsp:cNvSpPr/>
      </dsp:nvSpPr>
      <dsp:spPr>
        <a:xfrm>
          <a:off x="465" y="19936"/>
          <a:ext cx="454178" cy="14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Id=003</a:t>
          </a:r>
          <a:endParaRPr lang="en-US" sz="500" kern="1200" dirty="0"/>
        </a:p>
      </dsp:txBody>
      <dsp:txXfrm>
        <a:off x="465" y="19936"/>
        <a:ext cx="454178" cy="144000"/>
      </dsp:txXfrm>
    </dsp:sp>
    <dsp:sp modelId="{9E683DDE-2A2F-409C-B0D6-833D8029F0BF}">
      <dsp:nvSpPr>
        <dsp:cNvPr id="0" name=""/>
        <dsp:cNvSpPr/>
      </dsp:nvSpPr>
      <dsp:spPr>
        <a:xfrm>
          <a:off x="465" y="163936"/>
          <a:ext cx="454178" cy="219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35560" bIns="40005" numCol="1" spcCol="1270" anchor="t" anchorCtr="0">
          <a:noAutofit/>
        </a:bodyPr>
        <a:lstStyle/>
        <a:p>
          <a:pPr marL="57150" lvl="1" indent="-57150" algn="l" defTabSz="222250">
            <a:lnSpc>
              <a:spcPct val="90000"/>
            </a:lnSpc>
            <a:spcBef>
              <a:spcPct val="0"/>
            </a:spcBef>
            <a:spcAft>
              <a:spcPct val="15000"/>
            </a:spcAft>
            <a:buChar char="••"/>
          </a:pPr>
          <a:r>
            <a:rPr lang="en-US" sz="500" kern="1200" dirty="0" err="1" smtClean="0"/>
            <a:t>os</a:t>
          </a:r>
          <a:r>
            <a:rPr lang="en-US" sz="500" kern="1200" dirty="0" smtClean="0"/>
            <a:t>=</a:t>
          </a:r>
          <a:r>
            <a:rPr lang="en-US" sz="500" kern="1200" dirty="0" err="1" smtClean="0"/>
            <a:t>lin</a:t>
          </a:r>
          <a:endParaRPr lang="en-US" sz="500" kern="1200" dirty="0"/>
        </a:p>
        <a:p>
          <a:pPr marL="57150" lvl="1" indent="-57150" algn="l" defTabSz="222250">
            <a:lnSpc>
              <a:spcPct val="90000"/>
            </a:lnSpc>
            <a:spcBef>
              <a:spcPct val="0"/>
            </a:spcBef>
            <a:spcAft>
              <a:spcPct val="15000"/>
            </a:spcAft>
            <a:buChar char="••"/>
          </a:pPr>
          <a:r>
            <a:rPr lang="en-US" sz="500" kern="1200" dirty="0" smtClean="0"/>
            <a:t>version=4</a:t>
          </a:r>
          <a:endParaRPr lang="en-US" sz="500" kern="1200" dirty="0"/>
        </a:p>
      </dsp:txBody>
      <dsp:txXfrm>
        <a:off x="465" y="163936"/>
        <a:ext cx="454178" cy="219600"/>
      </dsp:txXfrm>
    </dsp:sp>
    <dsp:sp modelId="{A7A2F1E3-4B9F-48D3-8B25-F76878F55DC6}">
      <dsp:nvSpPr>
        <dsp:cNvPr id="0" name=""/>
        <dsp:cNvSpPr/>
      </dsp:nvSpPr>
      <dsp:spPr>
        <a:xfrm>
          <a:off x="518229" y="19936"/>
          <a:ext cx="454178" cy="14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Id=006</a:t>
          </a:r>
          <a:endParaRPr lang="en-US" sz="500" kern="1200" dirty="0"/>
        </a:p>
      </dsp:txBody>
      <dsp:txXfrm>
        <a:off x="518229" y="19936"/>
        <a:ext cx="454178" cy="144000"/>
      </dsp:txXfrm>
    </dsp:sp>
    <dsp:sp modelId="{AD453CCA-856D-4F50-85AF-036C6A1ED43A}">
      <dsp:nvSpPr>
        <dsp:cNvPr id="0" name=""/>
        <dsp:cNvSpPr/>
      </dsp:nvSpPr>
      <dsp:spPr>
        <a:xfrm>
          <a:off x="518229" y="163936"/>
          <a:ext cx="454178" cy="219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35560" bIns="40005" numCol="1" spcCol="1270" anchor="t" anchorCtr="0">
          <a:noAutofit/>
        </a:bodyPr>
        <a:lstStyle/>
        <a:p>
          <a:pPr marL="57150" lvl="1" indent="-57150" algn="l" defTabSz="222250">
            <a:lnSpc>
              <a:spcPct val="90000"/>
            </a:lnSpc>
            <a:spcBef>
              <a:spcPct val="0"/>
            </a:spcBef>
            <a:spcAft>
              <a:spcPct val="15000"/>
            </a:spcAft>
            <a:buChar char="••"/>
          </a:pPr>
          <a:r>
            <a:rPr lang="en-US" sz="500" kern="1200" dirty="0" err="1" smtClean="0"/>
            <a:t>os</a:t>
          </a:r>
          <a:r>
            <a:rPr lang="en-US" sz="500" kern="1200" dirty="0" smtClean="0"/>
            <a:t>=</a:t>
          </a:r>
          <a:r>
            <a:rPr lang="en-US" sz="500" kern="1200" dirty="0" err="1" smtClean="0"/>
            <a:t>lin</a:t>
          </a:r>
          <a:endParaRPr lang="en-US" sz="500" kern="1200" dirty="0"/>
        </a:p>
        <a:p>
          <a:pPr marL="57150" lvl="1" indent="-57150" algn="l" defTabSz="222250">
            <a:lnSpc>
              <a:spcPct val="90000"/>
            </a:lnSpc>
            <a:spcBef>
              <a:spcPct val="0"/>
            </a:spcBef>
            <a:spcAft>
              <a:spcPct val="15000"/>
            </a:spcAft>
            <a:buChar char="••"/>
          </a:pPr>
          <a:r>
            <a:rPr lang="en-US" sz="500" kern="1200" dirty="0" smtClean="0"/>
            <a:t>version=5</a:t>
          </a:r>
          <a:endParaRPr lang="en-US" sz="500" kern="1200" dirty="0"/>
        </a:p>
      </dsp:txBody>
      <dsp:txXfrm>
        <a:off x="518229" y="163936"/>
        <a:ext cx="454178" cy="219600"/>
      </dsp:txXfrm>
    </dsp:sp>
    <dsp:sp modelId="{97CE6462-81F0-4463-BE61-2A0EB6DFB45F}">
      <dsp:nvSpPr>
        <dsp:cNvPr id="0" name=""/>
        <dsp:cNvSpPr/>
      </dsp:nvSpPr>
      <dsp:spPr>
        <a:xfrm>
          <a:off x="1035992" y="19936"/>
          <a:ext cx="454178" cy="14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Id=010</a:t>
          </a:r>
          <a:endParaRPr lang="en-US" sz="500" kern="1200" dirty="0"/>
        </a:p>
      </dsp:txBody>
      <dsp:txXfrm>
        <a:off x="1035992" y="19936"/>
        <a:ext cx="454178" cy="144000"/>
      </dsp:txXfrm>
    </dsp:sp>
    <dsp:sp modelId="{C400C6D1-4253-4146-9979-D551D60FCB9D}">
      <dsp:nvSpPr>
        <dsp:cNvPr id="0" name=""/>
        <dsp:cNvSpPr/>
      </dsp:nvSpPr>
      <dsp:spPr>
        <a:xfrm>
          <a:off x="1035992" y="163936"/>
          <a:ext cx="454178" cy="219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35560" bIns="40005" numCol="1" spcCol="1270" anchor="t" anchorCtr="0">
          <a:noAutofit/>
        </a:bodyPr>
        <a:lstStyle/>
        <a:p>
          <a:pPr marL="57150" lvl="1" indent="-57150" algn="l" defTabSz="222250">
            <a:lnSpc>
              <a:spcPct val="90000"/>
            </a:lnSpc>
            <a:spcBef>
              <a:spcPct val="0"/>
            </a:spcBef>
            <a:spcAft>
              <a:spcPct val="15000"/>
            </a:spcAft>
            <a:buChar char="••"/>
          </a:pPr>
          <a:r>
            <a:rPr lang="en-US" sz="500" kern="1200" dirty="0" err="1" smtClean="0"/>
            <a:t>os</a:t>
          </a:r>
          <a:r>
            <a:rPr lang="en-US" sz="500" kern="1200" dirty="0" smtClean="0"/>
            <a:t>=</a:t>
          </a:r>
          <a:r>
            <a:rPr lang="en-US" sz="500" kern="1200" dirty="0" err="1" smtClean="0"/>
            <a:t>lin</a:t>
          </a:r>
          <a:endParaRPr lang="en-US" sz="500" kern="1200" dirty="0"/>
        </a:p>
        <a:p>
          <a:pPr marL="57150" lvl="1" indent="-57150" algn="l" defTabSz="222250">
            <a:lnSpc>
              <a:spcPct val="90000"/>
            </a:lnSpc>
            <a:spcBef>
              <a:spcPct val="0"/>
            </a:spcBef>
            <a:spcAft>
              <a:spcPct val="15000"/>
            </a:spcAft>
            <a:buChar char="••"/>
          </a:pPr>
          <a:r>
            <a:rPr lang="en-US" sz="500" kern="1200" dirty="0" smtClean="0"/>
            <a:t>version=5</a:t>
          </a:r>
          <a:endParaRPr lang="en-US" sz="500" kern="1200" dirty="0"/>
        </a:p>
      </dsp:txBody>
      <dsp:txXfrm>
        <a:off x="1035992" y="163936"/>
        <a:ext cx="454178" cy="219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2F1E3-4B9F-48D3-8B25-F76878F55DC6}">
      <dsp:nvSpPr>
        <dsp:cNvPr id="0" name=""/>
        <dsp:cNvSpPr/>
      </dsp:nvSpPr>
      <dsp:spPr>
        <a:xfrm>
          <a:off x="4" y="7694"/>
          <a:ext cx="408192" cy="14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Id=006</a:t>
          </a:r>
          <a:endParaRPr lang="en-US" sz="500" kern="1200" dirty="0"/>
        </a:p>
      </dsp:txBody>
      <dsp:txXfrm>
        <a:off x="4" y="7694"/>
        <a:ext cx="408192" cy="144000"/>
      </dsp:txXfrm>
    </dsp:sp>
    <dsp:sp modelId="{AD453CCA-856D-4F50-85AF-036C6A1ED43A}">
      <dsp:nvSpPr>
        <dsp:cNvPr id="0" name=""/>
        <dsp:cNvSpPr/>
      </dsp:nvSpPr>
      <dsp:spPr>
        <a:xfrm>
          <a:off x="0" y="151694"/>
          <a:ext cx="408192" cy="219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35560" bIns="40005" numCol="1" spcCol="1270" anchor="t" anchorCtr="0">
          <a:noAutofit/>
        </a:bodyPr>
        <a:lstStyle/>
        <a:p>
          <a:pPr marL="57150" lvl="1" indent="-57150" algn="l" defTabSz="222250">
            <a:lnSpc>
              <a:spcPct val="90000"/>
            </a:lnSpc>
            <a:spcBef>
              <a:spcPct val="0"/>
            </a:spcBef>
            <a:spcAft>
              <a:spcPct val="15000"/>
            </a:spcAft>
            <a:buChar char="••"/>
          </a:pPr>
          <a:r>
            <a:rPr lang="en-US" sz="500" kern="1200" dirty="0" err="1" smtClean="0"/>
            <a:t>os</a:t>
          </a:r>
          <a:r>
            <a:rPr lang="en-US" sz="500" kern="1200" dirty="0" smtClean="0"/>
            <a:t>=</a:t>
          </a:r>
          <a:r>
            <a:rPr lang="en-US" sz="500" kern="1200" dirty="0" err="1" smtClean="0"/>
            <a:t>lin</a:t>
          </a:r>
          <a:endParaRPr lang="en-US" sz="500" kern="1200" dirty="0"/>
        </a:p>
        <a:p>
          <a:pPr marL="57150" lvl="1" indent="-57150" algn="l" defTabSz="222250">
            <a:lnSpc>
              <a:spcPct val="90000"/>
            </a:lnSpc>
            <a:spcBef>
              <a:spcPct val="0"/>
            </a:spcBef>
            <a:spcAft>
              <a:spcPct val="15000"/>
            </a:spcAft>
            <a:buChar char="••"/>
          </a:pPr>
          <a:r>
            <a:rPr lang="en-US" sz="500" kern="1200" dirty="0" smtClean="0"/>
            <a:t>version=5</a:t>
          </a:r>
          <a:endParaRPr lang="en-US" sz="500" kern="1200" dirty="0"/>
        </a:p>
      </dsp:txBody>
      <dsp:txXfrm>
        <a:off x="0" y="151694"/>
        <a:ext cx="408192" cy="219600"/>
      </dsp:txXfrm>
    </dsp:sp>
    <dsp:sp modelId="{97CE6462-81F0-4463-BE61-2A0EB6DFB45F}">
      <dsp:nvSpPr>
        <dsp:cNvPr id="0" name=""/>
        <dsp:cNvSpPr/>
      </dsp:nvSpPr>
      <dsp:spPr>
        <a:xfrm>
          <a:off x="465343" y="7694"/>
          <a:ext cx="408192" cy="14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Id=010</a:t>
          </a:r>
          <a:endParaRPr lang="en-US" sz="500" kern="1200" dirty="0"/>
        </a:p>
      </dsp:txBody>
      <dsp:txXfrm>
        <a:off x="465343" y="7694"/>
        <a:ext cx="408192" cy="144000"/>
      </dsp:txXfrm>
    </dsp:sp>
    <dsp:sp modelId="{C400C6D1-4253-4146-9979-D551D60FCB9D}">
      <dsp:nvSpPr>
        <dsp:cNvPr id="0" name=""/>
        <dsp:cNvSpPr/>
      </dsp:nvSpPr>
      <dsp:spPr>
        <a:xfrm>
          <a:off x="465343" y="151694"/>
          <a:ext cx="408192" cy="219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35560" bIns="40005" numCol="1" spcCol="1270" anchor="t" anchorCtr="0">
          <a:noAutofit/>
        </a:bodyPr>
        <a:lstStyle/>
        <a:p>
          <a:pPr marL="57150" lvl="1" indent="-57150" algn="l" defTabSz="222250">
            <a:lnSpc>
              <a:spcPct val="90000"/>
            </a:lnSpc>
            <a:spcBef>
              <a:spcPct val="0"/>
            </a:spcBef>
            <a:spcAft>
              <a:spcPct val="15000"/>
            </a:spcAft>
            <a:buChar char="••"/>
          </a:pPr>
          <a:r>
            <a:rPr lang="en-US" sz="500" kern="1200" dirty="0" err="1" smtClean="0"/>
            <a:t>os</a:t>
          </a:r>
          <a:r>
            <a:rPr lang="en-US" sz="500" kern="1200" dirty="0" smtClean="0"/>
            <a:t>=</a:t>
          </a:r>
          <a:r>
            <a:rPr lang="en-US" sz="500" kern="1200" dirty="0" err="1" smtClean="0"/>
            <a:t>lin</a:t>
          </a:r>
          <a:endParaRPr lang="en-US" sz="500" kern="1200" dirty="0"/>
        </a:p>
        <a:p>
          <a:pPr marL="57150" lvl="1" indent="-57150" algn="l" defTabSz="222250">
            <a:lnSpc>
              <a:spcPct val="90000"/>
            </a:lnSpc>
            <a:spcBef>
              <a:spcPct val="0"/>
            </a:spcBef>
            <a:spcAft>
              <a:spcPct val="15000"/>
            </a:spcAft>
            <a:buChar char="••"/>
          </a:pPr>
          <a:r>
            <a:rPr lang="en-US" sz="500" kern="1200" dirty="0" smtClean="0"/>
            <a:t>version=5</a:t>
          </a:r>
          <a:endParaRPr lang="en-US" sz="500" kern="1200" dirty="0"/>
        </a:p>
      </dsp:txBody>
      <dsp:txXfrm>
        <a:off x="465343" y="151694"/>
        <a:ext cx="408192" cy="219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DAC23-B084-4423-8807-86BBAD40EF45}">
      <dsp:nvSpPr>
        <dsp:cNvPr id="0" name=""/>
        <dsp:cNvSpPr/>
      </dsp:nvSpPr>
      <dsp:spPr>
        <a:xfrm>
          <a:off x="1282" y="207870"/>
          <a:ext cx="771368" cy="3085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Id=001</a:t>
          </a:r>
          <a:endParaRPr lang="en-US" sz="1100" kern="1200" dirty="0"/>
        </a:p>
      </dsp:txBody>
      <dsp:txXfrm>
        <a:off x="1282" y="207870"/>
        <a:ext cx="771368" cy="308547"/>
      </dsp:txXfrm>
    </dsp:sp>
    <dsp:sp modelId="{001E8E61-1257-4048-B092-541C3E0AF4C6}">
      <dsp:nvSpPr>
        <dsp:cNvPr id="0" name=""/>
        <dsp:cNvSpPr/>
      </dsp:nvSpPr>
      <dsp:spPr>
        <a:xfrm>
          <a:off x="1282" y="516417"/>
          <a:ext cx="771368" cy="4831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smtClean="0"/>
            <a:t>os</a:t>
          </a:r>
          <a:r>
            <a:rPr lang="en-US" sz="1100" kern="1200" dirty="0" smtClean="0"/>
            <a:t>=win</a:t>
          </a:r>
          <a:endParaRPr lang="en-US" sz="1100" kern="1200" dirty="0"/>
        </a:p>
        <a:p>
          <a:pPr marL="57150" lvl="1" indent="-57150" algn="l" defTabSz="488950">
            <a:lnSpc>
              <a:spcPct val="90000"/>
            </a:lnSpc>
            <a:spcBef>
              <a:spcPct val="0"/>
            </a:spcBef>
            <a:spcAft>
              <a:spcPct val="15000"/>
            </a:spcAft>
            <a:buChar char="••"/>
          </a:pPr>
          <a:r>
            <a:rPr lang="en-US" sz="1100" kern="1200" dirty="0" smtClean="0"/>
            <a:t>version=5</a:t>
          </a:r>
          <a:endParaRPr lang="en-US" sz="1100" kern="1200" dirty="0"/>
        </a:p>
      </dsp:txBody>
      <dsp:txXfrm>
        <a:off x="1282" y="516417"/>
        <a:ext cx="771368" cy="483120"/>
      </dsp:txXfrm>
    </dsp:sp>
    <dsp:sp modelId="{8921E1E5-A314-4B92-91A9-AA4329418839}">
      <dsp:nvSpPr>
        <dsp:cNvPr id="0" name=""/>
        <dsp:cNvSpPr/>
      </dsp:nvSpPr>
      <dsp:spPr>
        <a:xfrm>
          <a:off x="880642" y="207870"/>
          <a:ext cx="771368" cy="3085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Id=003</a:t>
          </a:r>
          <a:endParaRPr lang="en-US" sz="1100" kern="1200" dirty="0"/>
        </a:p>
      </dsp:txBody>
      <dsp:txXfrm>
        <a:off x="880642" y="207870"/>
        <a:ext cx="771368" cy="308547"/>
      </dsp:txXfrm>
    </dsp:sp>
    <dsp:sp modelId="{9E683DDE-2A2F-409C-B0D6-833D8029F0BF}">
      <dsp:nvSpPr>
        <dsp:cNvPr id="0" name=""/>
        <dsp:cNvSpPr/>
      </dsp:nvSpPr>
      <dsp:spPr>
        <a:xfrm>
          <a:off x="880642" y="516417"/>
          <a:ext cx="771368" cy="4831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smtClean="0"/>
            <a:t>os</a:t>
          </a:r>
          <a:r>
            <a:rPr lang="en-US" sz="1100" kern="1200" dirty="0" smtClean="0"/>
            <a:t>=</a:t>
          </a:r>
          <a:r>
            <a:rPr lang="en-US" sz="1100" kern="1200" dirty="0" err="1" smtClean="0"/>
            <a:t>lin</a:t>
          </a:r>
          <a:endParaRPr lang="en-US" sz="1100" kern="1200" dirty="0"/>
        </a:p>
        <a:p>
          <a:pPr marL="57150" lvl="1" indent="-57150" algn="l" defTabSz="488950">
            <a:lnSpc>
              <a:spcPct val="90000"/>
            </a:lnSpc>
            <a:spcBef>
              <a:spcPct val="0"/>
            </a:spcBef>
            <a:spcAft>
              <a:spcPct val="15000"/>
            </a:spcAft>
            <a:buChar char="••"/>
          </a:pPr>
          <a:r>
            <a:rPr lang="en-US" sz="1100" kern="1200" smtClean="0"/>
            <a:t>version=4</a:t>
          </a:r>
          <a:endParaRPr lang="en-US" sz="1100" kern="1200" dirty="0"/>
        </a:p>
      </dsp:txBody>
      <dsp:txXfrm>
        <a:off x="880642" y="516417"/>
        <a:ext cx="771368" cy="483120"/>
      </dsp:txXfrm>
    </dsp:sp>
    <dsp:sp modelId="{A7A2F1E3-4B9F-48D3-8B25-F76878F55DC6}">
      <dsp:nvSpPr>
        <dsp:cNvPr id="0" name=""/>
        <dsp:cNvSpPr/>
      </dsp:nvSpPr>
      <dsp:spPr>
        <a:xfrm>
          <a:off x="1760002" y="207870"/>
          <a:ext cx="771368" cy="3085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Id=006</a:t>
          </a:r>
          <a:endParaRPr lang="en-US" sz="1100" kern="1200" dirty="0"/>
        </a:p>
      </dsp:txBody>
      <dsp:txXfrm>
        <a:off x="1760002" y="207870"/>
        <a:ext cx="771368" cy="308547"/>
      </dsp:txXfrm>
    </dsp:sp>
    <dsp:sp modelId="{AD453CCA-856D-4F50-85AF-036C6A1ED43A}">
      <dsp:nvSpPr>
        <dsp:cNvPr id="0" name=""/>
        <dsp:cNvSpPr/>
      </dsp:nvSpPr>
      <dsp:spPr>
        <a:xfrm>
          <a:off x="1760002" y="516417"/>
          <a:ext cx="771368" cy="4831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smtClean="0"/>
            <a:t>os</a:t>
          </a:r>
          <a:r>
            <a:rPr lang="en-US" sz="1100" kern="1200" dirty="0" smtClean="0"/>
            <a:t>=</a:t>
          </a:r>
          <a:r>
            <a:rPr lang="en-US" sz="1100" kern="1200" dirty="0" err="1" smtClean="0"/>
            <a:t>lin</a:t>
          </a:r>
          <a:endParaRPr lang="en-US" sz="1100" kern="1200" dirty="0"/>
        </a:p>
        <a:p>
          <a:pPr marL="57150" lvl="1" indent="-57150" algn="l" defTabSz="488950">
            <a:lnSpc>
              <a:spcPct val="90000"/>
            </a:lnSpc>
            <a:spcBef>
              <a:spcPct val="0"/>
            </a:spcBef>
            <a:spcAft>
              <a:spcPct val="15000"/>
            </a:spcAft>
            <a:buChar char="••"/>
          </a:pPr>
          <a:r>
            <a:rPr lang="en-US" sz="1100" kern="1200" smtClean="0"/>
            <a:t>version=5</a:t>
          </a:r>
          <a:endParaRPr lang="en-US" sz="1100" kern="1200" dirty="0"/>
        </a:p>
      </dsp:txBody>
      <dsp:txXfrm>
        <a:off x="1760002" y="516417"/>
        <a:ext cx="771368" cy="483120"/>
      </dsp:txXfrm>
    </dsp:sp>
    <dsp:sp modelId="{97CE6462-81F0-4463-BE61-2A0EB6DFB45F}">
      <dsp:nvSpPr>
        <dsp:cNvPr id="0" name=""/>
        <dsp:cNvSpPr/>
      </dsp:nvSpPr>
      <dsp:spPr>
        <a:xfrm>
          <a:off x="2639361" y="207870"/>
          <a:ext cx="771368" cy="3085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Id=010</a:t>
          </a:r>
          <a:endParaRPr lang="en-US" sz="1100" kern="1200" dirty="0"/>
        </a:p>
      </dsp:txBody>
      <dsp:txXfrm>
        <a:off x="2639361" y="207870"/>
        <a:ext cx="771368" cy="308547"/>
      </dsp:txXfrm>
    </dsp:sp>
    <dsp:sp modelId="{C400C6D1-4253-4146-9979-D551D60FCB9D}">
      <dsp:nvSpPr>
        <dsp:cNvPr id="0" name=""/>
        <dsp:cNvSpPr/>
      </dsp:nvSpPr>
      <dsp:spPr>
        <a:xfrm>
          <a:off x="2639361" y="516417"/>
          <a:ext cx="771368" cy="4831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smtClean="0"/>
            <a:t>os</a:t>
          </a:r>
          <a:r>
            <a:rPr lang="en-US" sz="1100" kern="1200" dirty="0" smtClean="0"/>
            <a:t>=</a:t>
          </a:r>
          <a:r>
            <a:rPr lang="en-US" sz="1100" kern="1200" dirty="0" err="1" smtClean="0"/>
            <a:t>lin</a:t>
          </a:r>
          <a:endParaRPr lang="en-US" sz="1100" kern="1200" dirty="0"/>
        </a:p>
        <a:p>
          <a:pPr marL="57150" lvl="1" indent="-57150" algn="l" defTabSz="488950">
            <a:lnSpc>
              <a:spcPct val="90000"/>
            </a:lnSpc>
            <a:spcBef>
              <a:spcPct val="0"/>
            </a:spcBef>
            <a:spcAft>
              <a:spcPct val="15000"/>
            </a:spcAft>
            <a:buChar char="••"/>
          </a:pPr>
          <a:r>
            <a:rPr lang="en-US" sz="1100" kern="1200" dirty="0" smtClean="0"/>
            <a:t>version=5</a:t>
          </a:r>
          <a:endParaRPr lang="en-US" sz="1100" kern="1200" dirty="0"/>
        </a:p>
      </dsp:txBody>
      <dsp:txXfrm>
        <a:off x="2639361" y="516417"/>
        <a:ext cx="771368" cy="483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DAC23-B084-4423-8807-86BBAD40EF45}">
      <dsp:nvSpPr>
        <dsp:cNvPr id="0" name=""/>
        <dsp:cNvSpPr/>
      </dsp:nvSpPr>
      <dsp:spPr>
        <a:xfrm>
          <a:off x="0" y="24459"/>
          <a:ext cx="776746" cy="31069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Id=010</a:t>
          </a:r>
          <a:endParaRPr lang="en-US" sz="1100" kern="1200" dirty="0"/>
        </a:p>
      </dsp:txBody>
      <dsp:txXfrm>
        <a:off x="0" y="24459"/>
        <a:ext cx="776746" cy="310698"/>
      </dsp:txXfrm>
    </dsp:sp>
    <dsp:sp modelId="{001E8E61-1257-4048-B092-541C3E0AF4C6}">
      <dsp:nvSpPr>
        <dsp:cNvPr id="0" name=""/>
        <dsp:cNvSpPr/>
      </dsp:nvSpPr>
      <dsp:spPr>
        <a:xfrm>
          <a:off x="0" y="335157"/>
          <a:ext cx="776746" cy="4831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smtClean="0"/>
            <a:t>os</a:t>
          </a:r>
          <a:r>
            <a:rPr lang="en-US" sz="1100" kern="1200" dirty="0" smtClean="0"/>
            <a:t>=win</a:t>
          </a:r>
          <a:endParaRPr lang="en-US" sz="1100" kern="1200" dirty="0"/>
        </a:p>
        <a:p>
          <a:pPr marL="57150" lvl="1" indent="-57150" algn="l" defTabSz="488950">
            <a:lnSpc>
              <a:spcPct val="90000"/>
            </a:lnSpc>
            <a:spcBef>
              <a:spcPct val="0"/>
            </a:spcBef>
            <a:spcAft>
              <a:spcPct val="15000"/>
            </a:spcAft>
            <a:buChar char="••"/>
          </a:pPr>
          <a:r>
            <a:rPr lang="en-US" sz="1100" kern="1200" dirty="0" smtClean="0"/>
            <a:t>version=5</a:t>
          </a:r>
          <a:endParaRPr lang="en-US" sz="1100" kern="1200" dirty="0"/>
        </a:p>
      </dsp:txBody>
      <dsp:txXfrm>
        <a:off x="0" y="335157"/>
        <a:ext cx="776746" cy="483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4" y="6"/>
            <a:ext cx="2950475" cy="496967"/>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7171" name="Rectangle 3"/>
          <p:cNvSpPr>
            <a:spLocks noGrp="1" noChangeArrowheads="1"/>
          </p:cNvSpPr>
          <p:nvPr>
            <p:ph type="dt" sz="quarter" idx="1"/>
          </p:nvPr>
        </p:nvSpPr>
        <p:spPr bwMode="auto">
          <a:xfrm>
            <a:off x="3858314" y="6"/>
            <a:ext cx="2950475" cy="496967"/>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a:p>
        </p:txBody>
      </p:sp>
      <p:sp>
        <p:nvSpPr>
          <p:cNvPr id="7172" name="Rectangle 4"/>
          <p:cNvSpPr>
            <a:spLocks noGrp="1" noChangeArrowheads="1"/>
          </p:cNvSpPr>
          <p:nvPr>
            <p:ph type="ftr" sz="quarter" idx="2"/>
          </p:nvPr>
        </p:nvSpPr>
        <p:spPr bwMode="auto">
          <a:xfrm>
            <a:off x="4" y="9442377"/>
            <a:ext cx="2950475" cy="496967"/>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7173" name="Rectangle 5"/>
          <p:cNvSpPr>
            <a:spLocks noGrp="1" noChangeArrowheads="1"/>
          </p:cNvSpPr>
          <p:nvPr>
            <p:ph type="sldNum" sz="quarter" idx="3"/>
          </p:nvPr>
        </p:nvSpPr>
        <p:spPr bwMode="auto">
          <a:xfrm>
            <a:off x="3858314" y="9442377"/>
            <a:ext cx="2950475" cy="496967"/>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6273D68B-0CA8-4788-90D5-2D086E039DB9}" type="slidenum">
              <a:rPr lang="en-US"/>
              <a:pPr>
                <a:defRPr/>
              </a:pPr>
              <a:t>‹#›</a:t>
            </a:fld>
            <a:endParaRPr lang="en-US"/>
          </a:p>
        </p:txBody>
      </p:sp>
    </p:spTree>
    <p:extLst>
      <p:ext uri="{BB962C8B-B14F-4D97-AF65-F5344CB8AC3E}">
        <p14:creationId xmlns:p14="http://schemas.microsoft.com/office/powerpoint/2010/main" val="2927452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4" y="6"/>
            <a:ext cx="2950475" cy="496967"/>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858314" y="6"/>
            <a:ext cx="2950475" cy="496967"/>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920750" y="744538"/>
            <a:ext cx="4967288" cy="37274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7841" y="4721188"/>
            <a:ext cx="4993112" cy="4472702"/>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4" y="9442377"/>
            <a:ext cx="2950475" cy="496967"/>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dirty="0"/>
          </a:p>
        </p:txBody>
      </p:sp>
      <p:sp>
        <p:nvSpPr>
          <p:cNvPr id="4103" name="Rectangle 7"/>
          <p:cNvSpPr>
            <a:spLocks noGrp="1" noChangeArrowheads="1"/>
          </p:cNvSpPr>
          <p:nvPr>
            <p:ph type="sldNum" sz="quarter" idx="5"/>
          </p:nvPr>
        </p:nvSpPr>
        <p:spPr bwMode="auto">
          <a:xfrm>
            <a:off x="3858314" y="9442377"/>
            <a:ext cx="2950475" cy="496967"/>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30ED41AE-736E-48F5-8701-1355F6D9E97A}" type="slidenum">
              <a:rPr lang="en-US"/>
              <a:pPr>
                <a:defRPr/>
              </a:pPr>
              <a:t>‹#›</a:t>
            </a:fld>
            <a:endParaRPr lang="en-US"/>
          </a:p>
        </p:txBody>
      </p:sp>
    </p:spTree>
    <p:extLst>
      <p:ext uri="{BB962C8B-B14F-4D97-AF65-F5344CB8AC3E}">
        <p14:creationId xmlns:p14="http://schemas.microsoft.com/office/powerpoint/2010/main" val="12908916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66843EB8-94ED-4AA0-ACA2-1F68D0EE206C}" type="slidenum">
              <a:rPr lang="en-US" smtClean="0"/>
              <a:pPr/>
              <a:t>1</a:t>
            </a:fld>
            <a:endParaRPr lang="en-US" dirty="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buFont typeface="Arial" pitchFamily="34" charset="0"/>
              <a:buNone/>
            </a:pPr>
            <a:r>
              <a:rPr lang="en-US" dirty="0" smtClean="0"/>
              <a:t>Hello everyone, I am Kiran and along with</a:t>
            </a:r>
            <a:r>
              <a:rPr lang="en-US" baseline="0" dirty="0" smtClean="0"/>
              <a:t> me is </a:t>
            </a:r>
            <a:r>
              <a:rPr lang="en-US" baseline="0" dirty="0" err="1" smtClean="0"/>
              <a:t>Selva</a:t>
            </a:r>
            <a:r>
              <a:rPr lang="en-US" baseline="0" dirty="0" smtClean="0"/>
              <a:t>. Both of us </a:t>
            </a:r>
            <a:r>
              <a:rPr lang="en-US" dirty="0" smtClean="0"/>
              <a:t>work</a:t>
            </a:r>
            <a:r>
              <a:rPr lang="en-US" baseline="0" dirty="0" smtClean="0"/>
              <a:t> in </a:t>
            </a:r>
            <a:r>
              <a:rPr lang="en-US" baseline="0" dirty="0" err="1" smtClean="0"/>
              <a:t>vSphere</a:t>
            </a:r>
            <a:r>
              <a:rPr lang="en-US" baseline="0" dirty="0" smtClean="0"/>
              <a:t> QE team at </a:t>
            </a:r>
            <a:r>
              <a:rPr lang="en-US" baseline="0" dirty="0" err="1" smtClean="0"/>
              <a:t>vmware</a:t>
            </a:r>
            <a:r>
              <a:rPr lang="en-US" baseline="0" dirty="0" smtClean="0"/>
              <a:t>.</a:t>
            </a:r>
          </a:p>
          <a:p>
            <a:pPr eaLnBrk="1" hangingPunct="1">
              <a:buFont typeface="Arial" pitchFamily="34" charset="0"/>
              <a:buNone/>
            </a:pPr>
            <a:r>
              <a:rPr lang="en-US" baseline="0" dirty="0" smtClean="0"/>
              <a:t>Today we are going to talk about Extreme DD testing.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10</a:t>
            </a:fld>
            <a:endParaRPr lang="en-US"/>
          </a:p>
        </p:txBody>
      </p:sp>
    </p:spTree>
    <p:extLst>
      <p:ext uri="{BB962C8B-B14F-4D97-AF65-F5344CB8AC3E}">
        <p14:creationId xmlns:p14="http://schemas.microsoft.com/office/powerpoint/2010/main" val="2693651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values say A1, A2, .. Can be a single value, list of key/value pairs or hierarchical structure</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11</a:t>
            </a:fld>
            <a:endParaRPr lang="en-US"/>
          </a:p>
        </p:txBody>
      </p:sp>
    </p:spTree>
    <p:extLst>
      <p:ext uri="{BB962C8B-B14F-4D97-AF65-F5344CB8AC3E}">
        <p14:creationId xmlns:p14="http://schemas.microsoft.com/office/powerpoint/2010/main" val="104378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12</a:t>
            </a:fld>
            <a:endParaRPr lang="en-US"/>
          </a:p>
        </p:txBody>
      </p:sp>
    </p:spTree>
    <p:extLst>
      <p:ext uri="{BB962C8B-B14F-4D97-AF65-F5344CB8AC3E}">
        <p14:creationId xmlns:p14="http://schemas.microsoft.com/office/powerpoint/2010/main" val="306943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13</a:t>
            </a:fld>
            <a:endParaRPr lang="en-US"/>
          </a:p>
        </p:txBody>
      </p:sp>
    </p:spTree>
    <p:extLst>
      <p:ext uri="{BB962C8B-B14F-4D97-AF65-F5344CB8AC3E}">
        <p14:creationId xmlns:p14="http://schemas.microsoft.com/office/powerpoint/2010/main" val="1267072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14</a:t>
            </a:fld>
            <a:endParaRPr lang="en-US"/>
          </a:p>
        </p:txBody>
      </p:sp>
    </p:spTree>
    <p:extLst>
      <p:ext uri="{BB962C8B-B14F-4D97-AF65-F5344CB8AC3E}">
        <p14:creationId xmlns:p14="http://schemas.microsoft.com/office/powerpoint/2010/main" val="2720211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15</a:t>
            </a:fld>
            <a:endParaRPr lang="en-US"/>
          </a:p>
        </p:txBody>
      </p:sp>
    </p:spTree>
    <p:extLst>
      <p:ext uri="{BB962C8B-B14F-4D97-AF65-F5344CB8AC3E}">
        <p14:creationId xmlns:p14="http://schemas.microsoft.com/office/powerpoint/2010/main" val="1872988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Some</a:t>
            </a:r>
            <a:r>
              <a:rPr lang="en-US" baseline="0" dirty="0" smtClean="0"/>
              <a:t> of the advantages of Extreme data driven framework are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Data generation capability using Exhaustive or pairwise generator.</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Easy to adopt as no special expertise is required.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Can be used</a:t>
            </a:r>
            <a:r>
              <a:rPr lang="en-US" baseline="0" dirty="0" smtClean="0"/>
              <a:t> in conjunction with any Java testing framework.</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Can get more coverage with less test-data using pairwise testing.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When</a:t>
            </a:r>
            <a:r>
              <a:rPr lang="en-US" baseline="0" dirty="0" smtClean="0"/>
              <a:t> data is generated and a new property/value is added the number of combinations increases and this requires no change in tests.</a:t>
            </a:r>
            <a:endParaRPr lang="en-US" dirty="0" smtClean="0"/>
          </a:p>
          <a:p>
            <a:r>
              <a:rPr lang="en-US" baseline="0" dirty="0" smtClean="0"/>
              <a:t>Careful design with Extreme data driven testing in mind will help to reduce number of test scripts and increases efficiency.</a:t>
            </a:r>
          </a:p>
          <a:p>
            <a:r>
              <a:rPr lang="en-US" dirty="0" smtClean="0"/>
              <a:t>Provides</a:t>
            </a:r>
            <a:r>
              <a:rPr lang="en-US" baseline="0" dirty="0" smtClean="0"/>
              <a:t> filtering capabilities to select specific data to be run. Ex: out of 100 tests I want to run only 10 tests which have failed.</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16</a:t>
            </a:fld>
            <a:endParaRPr lang="en-US"/>
          </a:p>
        </p:txBody>
      </p:sp>
    </p:spTree>
    <p:extLst>
      <p:ext uri="{BB962C8B-B14F-4D97-AF65-F5344CB8AC3E}">
        <p14:creationId xmlns:p14="http://schemas.microsoft.com/office/powerpoint/2010/main" val="459810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17</a:t>
            </a:fld>
            <a:endParaRPr lang="en-US"/>
          </a:p>
        </p:txBody>
      </p:sp>
    </p:spTree>
    <p:extLst>
      <p:ext uri="{BB962C8B-B14F-4D97-AF65-F5344CB8AC3E}">
        <p14:creationId xmlns:p14="http://schemas.microsoft.com/office/powerpoint/2010/main" val="2609438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18</a:t>
            </a:fld>
            <a:endParaRPr lang="en-US"/>
          </a:p>
        </p:txBody>
      </p:sp>
    </p:spTree>
    <p:extLst>
      <p:ext uri="{BB962C8B-B14F-4D97-AF65-F5344CB8AC3E}">
        <p14:creationId xmlns:p14="http://schemas.microsoft.com/office/powerpoint/2010/main" val="1732719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a:t>
            </a:r>
            <a:r>
              <a:rPr lang="en-US" baseline="0" dirty="0" smtClean="0"/>
              <a:t> need to record demo.</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19</a:t>
            </a:fld>
            <a:endParaRPr lang="en-US"/>
          </a:p>
        </p:txBody>
      </p:sp>
    </p:spTree>
    <p:extLst>
      <p:ext uri="{BB962C8B-B14F-4D97-AF65-F5344CB8AC3E}">
        <p14:creationId xmlns:p14="http://schemas.microsoft.com/office/powerpoint/2010/main" val="1029785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give a brief history of evolution of software testing.</a:t>
            </a:r>
          </a:p>
          <a:p>
            <a:r>
              <a:rPr lang="en-US" baseline="0" dirty="0" smtClean="0"/>
              <a:t>Then we will talk about limitations of existing java testing frameworks.</a:t>
            </a:r>
          </a:p>
          <a:p>
            <a:r>
              <a:rPr lang="en-US" baseline="0" dirty="0" smtClean="0"/>
              <a:t>We will introduce you all the Extreme data driven framework and how it works.</a:t>
            </a:r>
          </a:p>
          <a:p>
            <a:r>
              <a:rPr lang="en-US" baseline="0" dirty="0" smtClean="0"/>
              <a:t>Some of the advantages and future plans.</a:t>
            </a:r>
          </a:p>
          <a:p>
            <a:r>
              <a:rPr lang="en-US" baseline="0" dirty="0" smtClean="0"/>
              <a:t>Followed by case study and Demo.</a:t>
            </a:r>
          </a:p>
          <a:p>
            <a:r>
              <a:rPr lang="en-US" baseline="0" dirty="0" smtClean="0"/>
              <a:t>Then open for Q &amp; A.</a:t>
            </a:r>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20</a:t>
            </a:fld>
            <a:endParaRPr lang="en-US"/>
          </a:p>
        </p:txBody>
      </p:sp>
    </p:spTree>
    <p:extLst>
      <p:ext uri="{BB962C8B-B14F-4D97-AF65-F5344CB8AC3E}">
        <p14:creationId xmlns:p14="http://schemas.microsoft.com/office/powerpoint/2010/main" val="2405901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21</a:t>
            </a:fld>
            <a:endParaRPr lang="en-US"/>
          </a:p>
        </p:txBody>
      </p:sp>
    </p:spTree>
    <p:extLst>
      <p:ext uri="{BB962C8B-B14F-4D97-AF65-F5344CB8AC3E}">
        <p14:creationId xmlns:p14="http://schemas.microsoft.com/office/powerpoint/2010/main" val="3265084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22</a:t>
            </a:fld>
            <a:endParaRPr lang="en-US"/>
          </a:p>
        </p:txBody>
      </p:sp>
    </p:spTree>
    <p:extLst>
      <p:ext uri="{BB962C8B-B14F-4D97-AF65-F5344CB8AC3E}">
        <p14:creationId xmlns:p14="http://schemas.microsoft.com/office/powerpoint/2010/main" val="80207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Stone</a:t>
            </a:r>
            <a:r>
              <a:rPr lang="en-US" baseline="0" dirty="0" smtClean="0"/>
              <a:t> Age: </a:t>
            </a:r>
          </a:p>
          <a:p>
            <a:r>
              <a:rPr lang="en-US" baseline="0" dirty="0" smtClean="0"/>
              <a:t>Early stage of software testing.</a:t>
            </a:r>
          </a:p>
          <a:p>
            <a:r>
              <a:rPr lang="en-US" baseline="0" dirty="0" smtClean="0"/>
              <a:t>Testing was performed manually and was less predictable.</a:t>
            </a:r>
          </a:p>
          <a:p>
            <a:r>
              <a:rPr lang="en-US" baseline="0" dirty="0" smtClean="0"/>
              <a:t>Cumbersome to do a regression cycle.</a:t>
            </a:r>
          </a:p>
          <a:p>
            <a:r>
              <a:rPr lang="en-US" dirty="0" smtClean="0"/>
              <a:t>Testing</a:t>
            </a:r>
            <a:r>
              <a:rPr lang="en-US" baseline="0" dirty="0" smtClean="0"/>
              <a:t> was c</a:t>
            </a:r>
            <a:r>
              <a:rPr lang="en-US" dirty="0" smtClean="0"/>
              <a:t>ostly a</a:t>
            </a:r>
            <a:r>
              <a:rPr lang="en-US" baseline="0" dirty="0" smtClean="0"/>
              <a:t>s no automation existed.</a:t>
            </a:r>
          </a:p>
          <a:p>
            <a:r>
              <a:rPr lang="en-US" baseline="0" dirty="0" smtClean="0"/>
              <a:t>Testing tools even if existed were not used efficiently.</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a:t>
            </a:fld>
            <a:endParaRPr lang="en-US"/>
          </a:p>
        </p:txBody>
      </p:sp>
    </p:spTree>
    <p:extLst>
      <p:ext uri="{BB962C8B-B14F-4D97-AF65-F5344CB8AC3E}">
        <p14:creationId xmlns:p14="http://schemas.microsoft.com/office/powerpoint/2010/main" val="238708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Bronze Age:</a:t>
            </a:r>
          </a:p>
          <a:p>
            <a:r>
              <a:rPr lang="en-US" dirty="0" smtClean="0"/>
              <a:t>Only some part of the testing is automated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Scripts were written for each scenario</a:t>
            </a:r>
            <a:r>
              <a:rPr lang="en-US" baseline="0" dirty="0" smtClean="0"/>
              <a:t> and any change in testing needed modification </a:t>
            </a:r>
            <a:r>
              <a:rPr lang="en-US" dirty="0" smtClean="0"/>
              <a:t>in test-script</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Semi - Testing of few features are automated but they are triggered manually and result is read and understood manually.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 The testing script(s) run for a long time.. and you make sure that it's finished and see a text/log file and compare values to see whether the test is PASS/FAIL!</a:t>
            </a:r>
          </a:p>
          <a:p>
            <a:endParaRPr lang="en-US" dirty="0" smtClean="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4</a:t>
            </a:fld>
            <a:endParaRPr lang="en-US"/>
          </a:p>
        </p:txBody>
      </p:sp>
    </p:spTree>
    <p:extLst>
      <p:ext uri="{BB962C8B-B14F-4D97-AF65-F5344CB8AC3E}">
        <p14:creationId xmlns:p14="http://schemas.microsoft.com/office/powerpoint/2010/main" val="2267322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TestNG</a:t>
            </a:r>
            <a:r>
              <a:rPr lang="en-US" baseline="0" dirty="0" smtClean="0"/>
              <a:t> is available for testers.</a:t>
            </a:r>
          </a:p>
          <a:p>
            <a:r>
              <a:rPr lang="en-US" baseline="0" dirty="0" smtClean="0"/>
              <a:t>Automation is in place and some level of data driven testing is done. Like read the data from that properties and use it in this test.</a:t>
            </a:r>
            <a:endParaRPr lang="en-US" dirty="0" smtClean="0"/>
          </a:p>
          <a:p>
            <a:r>
              <a:rPr lang="en-US" dirty="0" smtClean="0"/>
              <a:t>Have to hand write all the 4 * 4 * 4 = 46 combinations!</a:t>
            </a:r>
          </a:p>
          <a:p>
            <a:r>
              <a:rPr lang="en-US" dirty="0" smtClean="0"/>
              <a:t>The data given</a:t>
            </a:r>
            <a:r>
              <a:rPr lang="en-US" baseline="0" dirty="0" smtClean="0"/>
              <a:t> to the tests can be from different places like xml/</a:t>
            </a:r>
            <a:r>
              <a:rPr lang="en-US" baseline="0" dirty="0" err="1" smtClean="0"/>
              <a:t>db</a:t>
            </a:r>
            <a:r>
              <a:rPr lang="en-US" baseline="0" dirty="0" smtClean="0"/>
              <a:t>/</a:t>
            </a:r>
            <a:r>
              <a:rPr lang="en-US" baseline="0" dirty="0" err="1" smtClean="0"/>
              <a:t>csv</a:t>
            </a:r>
            <a:r>
              <a:rPr lang="en-US" baseline="0" dirty="0" smtClean="0"/>
              <a:t> </a:t>
            </a:r>
            <a:r>
              <a:rPr lang="en-US" baseline="0" dirty="0" err="1" smtClean="0"/>
              <a:t>etc</a:t>
            </a:r>
            <a:r>
              <a:rPr lang="en-US" baseline="0" dirty="0" smtClean="0"/>
              <a:t> and reading them in a standard way and organizing them is a challenge and no standards or best practices are available for the same. The test writer decides all these when under tight schedules.</a:t>
            </a:r>
          </a:p>
          <a:p>
            <a:r>
              <a:rPr lang="en-US" baseline="0" dirty="0" smtClean="0"/>
              <a:t>When product evolves over time the problems with convention DD testing increases many fold. When new versions of products com out the old data need to be kept for testing older version but new data which is required for new features needs to be added which is not possible until one changes the test-script.</a:t>
            </a:r>
          </a:p>
          <a:p>
            <a:r>
              <a:rPr lang="en-US" baseline="0" dirty="0" smtClean="0"/>
              <a:t>No standard way to manage the version compatibility of data.</a:t>
            </a:r>
          </a:p>
          <a:p>
            <a:endParaRPr lang="en-US" baseline="0" dirty="0" smtClean="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5</a:t>
            </a:fld>
            <a:endParaRPr lang="en-US"/>
          </a:p>
        </p:txBody>
      </p:sp>
    </p:spTree>
    <p:extLst>
      <p:ext uri="{BB962C8B-B14F-4D97-AF65-F5344CB8AC3E}">
        <p14:creationId xmlns:p14="http://schemas.microsoft.com/office/powerpoint/2010/main" val="2812107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Extreme-age.</a:t>
            </a:r>
            <a:r>
              <a:rPr lang="en-US" baseline="0" dirty="0" smtClean="0"/>
              <a:t> Now we have the Extreme Data Driven Framework to take of our wish list.</a:t>
            </a:r>
          </a:p>
          <a:p>
            <a:r>
              <a:rPr lang="en-US" baseline="0" dirty="0" smtClean="0"/>
              <a:t>It’s a generic, pluggable Data Driven Framework for java testing.</a:t>
            </a:r>
          </a:p>
          <a:p>
            <a:r>
              <a:rPr lang="en-US" baseline="0" dirty="0" smtClean="0"/>
              <a:t>Uses independent standard mechanisms for data supply, filtering and generation.</a:t>
            </a:r>
          </a:p>
          <a:p>
            <a:r>
              <a:rPr lang="en-US" dirty="0" smtClean="0"/>
              <a:t>Have</a:t>
            </a:r>
            <a:r>
              <a:rPr lang="en-US" baseline="0" dirty="0" smtClean="0"/>
              <a:t> inbuilt d</a:t>
            </a:r>
            <a:r>
              <a:rPr lang="en-US" dirty="0" smtClean="0"/>
              <a:t>ynamic</a:t>
            </a:r>
            <a:r>
              <a:rPr lang="en-US" baseline="0" dirty="0" smtClean="0"/>
              <a:t> test-data generation techniques.</a:t>
            </a:r>
          </a:p>
          <a:p>
            <a:r>
              <a:rPr lang="en-US" baseline="0" dirty="0" smtClean="0"/>
              <a:t>Helps tests to concentrate on test-data not on how to get from its sources.</a:t>
            </a:r>
          </a:p>
          <a:p>
            <a:r>
              <a:rPr lang="en-US" baseline="0" dirty="0" smtClean="0"/>
              <a:t>Standard and pluggable test-data injection mechanism.</a:t>
            </a:r>
          </a:p>
          <a:p>
            <a:r>
              <a:rPr lang="en-US" dirty="0" smtClean="0"/>
              <a:t>Supports</a:t>
            </a:r>
            <a:r>
              <a:rPr lang="en-US" baseline="0" dirty="0" smtClean="0"/>
              <a:t> data re-use across tests.</a:t>
            </a:r>
          </a:p>
          <a:p>
            <a:r>
              <a:rPr lang="en-US" dirty="0" smtClean="0"/>
              <a:t>Provides</a:t>
            </a:r>
            <a:r>
              <a:rPr lang="en-US" baseline="0" dirty="0" smtClean="0"/>
              <a:t> solutions for common problems faces when product evolves.</a:t>
            </a:r>
          </a:p>
          <a:p>
            <a:endParaRPr lang="en-US" dirty="0" smtClean="0"/>
          </a:p>
          <a:p>
            <a:r>
              <a:rPr lang="en-US" dirty="0" smtClean="0"/>
              <a:t>--Selective filtering of test-data. [Completely automated, once data is specified one can dynamically select what to run dynamically based on filtering mechanisms.]</a:t>
            </a:r>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6</a:t>
            </a:fld>
            <a:endParaRPr lang="en-US"/>
          </a:p>
        </p:txBody>
      </p:sp>
    </p:spTree>
    <p:extLst>
      <p:ext uri="{BB962C8B-B14F-4D97-AF65-F5344CB8AC3E}">
        <p14:creationId xmlns:p14="http://schemas.microsoft.com/office/powerpoint/2010/main" val="2812107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7</a:t>
            </a:fld>
            <a:endParaRPr lang="en-US"/>
          </a:p>
        </p:txBody>
      </p:sp>
    </p:spTree>
    <p:extLst>
      <p:ext uri="{BB962C8B-B14F-4D97-AF65-F5344CB8AC3E}">
        <p14:creationId xmlns:p14="http://schemas.microsoft.com/office/powerpoint/2010/main" val="1920069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8</a:t>
            </a:fld>
            <a:endParaRPr lang="en-US"/>
          </a:p>
        </p:txBody>
      </p:sp>
    </p:spTree>
    <p:extLst>
      <p:ext uri="{BB962C8B-B14F-4D97-AF65-F5344CB8AC3E}">
        <p14:creationId xmlns:p14="http://schemas.microsoft.com/office/powerpoint/2010/main" val="3134355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9</a:t>
            </a:fld>
            <a:endParaRPr lang="en-US"/>
          </a:p>
        </p:txBody>
      </p:sp>
    </p:spTree>
    <p:extLst>
      <p:ext uri="{BB962C8B-B14F-4D97-AF65-F5344CB8AC3E}">
        <p14:creationId xmlns:p14="http://schemas.microsoft.com/office/powerpoint/2010/main" val="2100974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02336" y="330200"/>
            <a:ext cx="8436864" cy="533400"/>
          </a:xfrm>
        </p:spPr>
        <p:txBody>
          <a:bodyPr anchor="t"/>
          <a:lstStyle>
            <a:lvl1pPr>
              <a:defRPr sz="3000">
                <a:solidFill>
                  <a:srgbClr val="003D79"/>
                </a:solidFill>
              </a:defRPr>
            </a:lvl1pPr>
          </a:lstStyle>
          <a:p>
            <a:r>
              <a:rPr lang="en-US" dirty="0"/>
              <a:t>Click to edit Master title style</a:t>
            </a:r>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dirty="0"/>
              <a:t>Click to edit Master subtitle style</a:t>
            </a:r>
          </a:p>
        </p:txBody>
      </p:sp>
      <p:sp>
        <p:nvSpPr>
          <p:cNvPr id="5" name="TextBox 4"/>
          <p:cNvSpPr txBox="1"/>
          <p:nvPr userDrawn="1"/>
        </p:nvSpPr>
        <p:spPr bwMode="gray">
          <a:xfrm>
            <a:off x="6729169" y="6696045"/>
            <a:ext cx="2343150" cy="184666"/>
          </a:xfrm>
          <a:prstGeom prst="rect">
            <a:avLst/>
          </a:prstGeom>
          <a:noFill/>
        </p:spPr>
        <p:txBody>
          <a:bodyPr wrap="square" rtlCol="0">
            <a:spAutoFit/>
          </a:bodyPr>
          <a:lstStyle/>
          <a:p>
            <a:pPr algn="r"/>
            <a:r>
              <a:rPr lang="en-US" sz="600" dirty="0" smtClean="0">
                <a:solidFill>
                  <a:schemeClr val="bg2">
                    <a:lumMod val="75000"/>
                  </a:schemeClr>
                </a:solidFill>
              </a:rPr>
              <a:t>© 2013 VMware Inc. All rights reserved</a:t>
            </a:r>
          </a:p>
        </p:txBody>
      </p:sp>
      <p:sp>
        <p:nvSpPr>
          <p:cNvPr id="7" name="Rectangle 4"/>
          <p:cNvSpPr txBox="1">
            <a:spLocks noChangeArrowheads="1"/>
          </p:cNvSpPr>
          <p:nvPr userDrawn="1"/>
        </p:nvSpPr>
        <p:spPr bwMode="white">
          <a:xfrm>
            <a:off x="224584" y="6393782"/>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0" hangingPunct="0">
              <a:spcAft>
                <a:spcPct val="0"/>
              </a:spcAft>
              <a:defRPr sz="1200" b="1">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784226"/>
            <a:ext cx="7704582"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361950" y="2210435"/>
            <a:ext cx="7592568" cy="3748405"/>
          </a:xfrm>
        </p:spPr>
        <p:txBody>
          <a:bodyPr/>
          <a:lstStyle>
            <a:lvl1pPr>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Clr>
                <a:schemeClr val="accent1">
                  <a:lumMod val="75000"/>
                </a:schemeClr>
              </a:buClr>
              <a:buFont typeface="Wingdings" pitchFamily="2" charset="2"/>
              <a:buChar cha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buClr>
                <a:schemeClr val="accent1">
                  <a:lumMod val="75000"/>
                </a:schemeClr>
              </a:buCl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9808" y="784226"/>
            <a:ext cx="7722870"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8288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393192" y="330200"/>
            <a:ext cx="8446008" cy="533400"/>
          </a:xfrm>
        </p:spPr>
        <p:txBody>
          <a:bodyPr anchor="t"/>
          <a:lstStyle>
            <a:lvl1pPr>
              <a:defRPr sz="3000">
                <a:solidFill>
                  <a:srgbClr val="003D79"/>
                </a:solidFill>
              </a:defRPr>
            </a:lvl1pPr>
          </a:lstStyle>
          <a:p>
            <a:r>
              <a:rPr lang="en-US" dirty="0"/>
              <a:t>Click to edit Master title style</a:t>
            </a:r>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dirty="0"/>
              <a:t>Click to edit Master subtitle style</a:t>
            </a:r>
          </a:p>
        </p:txBody>
      </p:sp>
      <p:sp>
        <p:nvSpPr>
          <p:cNvPr id="5" name="TextBox 4"/>
          <p:cNvSpPr txBox="1"/>
          <p:nvPr userDrawn="1"/>
        </p:nvSpPr>
        <p:spPr bwMode="gray">
          <a:xfrm>
            <a:off x="6524625" y="6696045"/>
            <a:ext cx="2343150" cy="184666"/>
          </a:xfrm>
          <a:prstGeom prst="rect">
            <a:avLst/>
          </a:prstGeom>
          <a:noFill/>
        </p:spPr>
        <p:txBody>
          <a:bodyPr wrap="square" rtlCol="0">
            <a:spAutoFit/>
          </a:bodyPr>
          <a:lstStyle/>
          <a:p>
            <a:pPr algn="r"/>
            <a:r>
              <a:rPr lang="en-US" sz="600" dirty="0" smtClean="0">
                <a:solidFill>
                  <a:schemeClr val="bg2">
                    <a:lumMod val="75000"/>
                  </a:schemeClr>
                </a:solidFill>
              </a:rPr>
              <a:t>© 2011 VMware Inc. All rights reserved</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7" name="Text Placeholder 6"/>
          <p:cNvSpPr>
            <a:spLocks noGrp="1"/>
          </p:cNvSpPr>
          <p:nvPr>
            <p:ph type="body" sz="quarter" idx="13"/>
          </p:nvPr>
        </p:nvSpPr>
        <p:spPr>
          <a:xfrm>
            <a:off x="352425" y="786384"/>
            <a:ext cx="8385048" cy="5010912"/>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6616" y="171450"/>
            <a:ext cx="849210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11" name="Rectangle 4"/>
          <p:cNvSpPr txBox="1">
            <a:spLocks noChangeArrowheads="1"/>
          </p:cNvSpPr>
          <p:nvPr userDrawn="1"/>
        </p:nvSpPr>
        <p:spPr bwMode="white">
          <a:xfrm>
            <a:off x="321673" y="643448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
        <p:nvSpPr>
          <p:cNvPr id="13" name="Date Placeholder 8"/>
          <p:cNvSpPr txBox="1">
            <a:spLocks/>
          </p:cNvSpPr>
          <p:nvPr userDrawn="1"/>
        </p:nvSpPr>
        <p:spPr bwMode="white">
          <a:xfrm>
            <a:off x="2971800" y="6325268"/>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3" r:id="rId1"/>
    <p:sldLayoutId id="2147483728" r:id="rId2"/>
    <p:sldLayoutId id="2147483710" r:id="rId3"/>
    <p:sldLayoutId id="2147483726" r:id="rId4"/>
    <p:sldLayoutId id="2147483727" r:id="rId5"/>
    <p:sldLayoutId id="2147483712" r:id="rId6"/>
    <p:sldLayoutId id="2147483736"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11" name="Rectangle 4"/>
          <p:cNvSpPr txBox="1">
            <a:spLocks noChangeArrowheads="1"/>
          </p:cNvSpPr>
          <p:nvPr userDrawn="1"/>
        </p:nvSpPr>
        <p:spPr bwMode="white">
          <a:xfrm>
            <a:off x="454025" y="644652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image" Target="../media/image9.png"/><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notesSlide" Target="../notesSlides/notesSlide7.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image" Target="../media/image12.png"/><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image" Target="../media/image11.png"/><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image" Target="../media/image10.png"/><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a:xfrm>
            <a:off x="402336" y="330199"/>
            <a:ext cx="8436864" cy="1065894"/>
          </a:xfrm>
        </p:spPr>
        <p:txBody>
          <a:bodyPr/>
          <a:lstStyle/>
          <a:p>
            <a:pPr algn="ctr" eaLnBrk="1" hangingPunct="1"/>
            <a:r>
              <a:rPr lang="en-US" sz="3600" spc="600" dirty="0">
                <a:solidFill>
                  <a:srgbClr val="7030A0"/>
                </a:solidFill>
              </a:rPr>
              <a:t>EXtreme Data Driven Testing </a:t>
            </a:r>
            <a:r>
              <a:rPr lang="en-US" sz="3600" dirty="0">
                <a:solidFill>
                  <a:srgbClr val="7030A0"/>
                </a:solidFill>
              </a:rPr>
              <a:t>applied to TestNG</a:t>
            </a:r>
            <a:endParaRPr lang="en-US" sz="3600" dirty="0" smtClean="0">
              <a:solidFill>
                <a:srgbClr val="7030A0"/>
              </a:solidFill>
            </a:endParaRPr>
          </a:p>
        </p:txBody>
      </p:sp>
      <p:sp>
        <p:nvSpPr>
          <p:cNvPr id="3075" name="Rectangle 6"/>
          <p:cNvSpPr>
            <a:spLocks noGrp="1" noChangeArrowheads="1"/>
          </p:cNvSpPr>
          <p:nvPr>
            <p:ph type="subTitle" idx="1"/>
          </p:nvPr>
        </p:nvSpPr>
        <p:spPr>
          <a:xfrm>
            <a:off x="400050" y="1575707"/>
            <a:ext cx="8382000" cy="815068"/>
          </a:xfrm>
        </p:spPr>
        <p:txBody>
          <a:bodyPr/>
          <a:lstStyle/>
          <a:p>
            <a:pPr marL="0" indent="0" eaLnBrk="1" hangingPunct="1">
              <a:lnSpc>
                <a:spcPct val="100000"/>
              </a:lnSpc>
            </a:pPr>
            <a:r>
              <a:rPr lang="en-US" sz="1600" spc="300" dirty="0" smtClean="0"/>
              <a:t>Kiran Eshwarappa</a:t>
            </a:r>
            <a:endParaRPr lang="en-US" sz="1600" spc="300" dirty="0"/>
          </a:p>
          <a:p>
            <a:pPr marL="0" indent="0" eaLnBrk="1" hangingPunct="1">
              <a:lnSpc>
                <a:spcPct val="100000"/>
              </a:lnSpc>
            </a:pPr>
            <a:r>
              <a:rPr lang="en-US" sz="1600" spc="300" dirty="0" smtClean="0"/>
              <a:t>Selventhiran Elangovan</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3222" y="4452604"/>
            <a:ext cx="5173663" cy="1692275"/>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Ex-DD: Consumption </a:t>
            </a:r>
            <a:endParaRPr lang="en-US" dirty="0"/>
          </a:p>
        </p:txBody>
      </p:sp>
      <p:grpSp>
        <p:nvGrpSpPr>
          <p:cNvPr id="60" name="Group 59"/>
          <p:cNvGrpSpPr/>
          <p:nvPr/>
        </p:nvGrpSpPr>
        <p:grpSpPr>
          <a:xfrm>
            <a:off x="351872" y="1013382"/>
            <a:ext cx="962527" cy="3200400"/>
            <a:chOff x="743753" y="1347956"/>
            <a:chExt cx="962527" cy="3200400"/>
          </a:xfrm>
          <a:effectLst>
            <a:glow rad="63500">
              <a:schemeClr val="accent2">
                <a:satMod val="175000"/>
                <a:alpha val="40000"/>
              </a:schemeClr>
            </a:glow>
          </a:effectLst>
        </p:grpSpPr>
        <p:sp>
          <p:nvSpPr>
            <p:cNvPr id="10" name="Rounded Rectangle 9"/>
            <p:cNvSpPr/>
            <p:nvPr/>
          </p:nvSpPr>
          <p:spPr>
            <a:xfrm>
              <a:off x="743753" y="1347956"/>
              <a:ext cx="962527" cy="3200400"/>
            </a:xfrm>
            <a:prstGeom prst="roundRect">
              <a:avLst/>
            </a:prstGeom>
            <a:solidFill>
              <a:schemeClr val="bg1"/>
            </a:solid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u="sng" dirty="0" smtClean="0">
                  <a:solidFill>
                    <a:schemeClr val="accent4">
                      <a:lumMod val="75000"/>
                    </a:schemeClr>
                  </a:solidFill>
                </a:rPr>
                <a:t>Data Sets</a:t>
              </a:r>
              <a:endParaRPr lang="en-US" sz="1200" u="sng" dirty="0">
                <a:solidFill>
                  <a:schemeClr val="accent4">
                    <a:lumMod val="75000"/>
                  </a:schemeClr>
                </a:solidFill>
              </a:endParaRPr>
            </a:p>
          </p:txBody>
        </p:sp>
        <p:sp>
          <p:nvSpPr>
            <p:cNvPr id="11" name="TextBox 10"/>
            <p:cNvSpPr txBox="1"/>
            <p:nvPr/>
          </p:nvSpPr>
          <p:spPr>
            <a:xfrm>
              <a:off x="799900" y="1816824"/>
              <a:ext cx="858253" cy="307777"/>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1400" dirty="0" smtClean="0">
                  <a:solidFill>
                    <a:schemeClr val="bg1"/>
                  </a:solidFill>
                </a:rPr>
                <a:t>Data-1</a:t>
              </a:r>
              <a:endParaRPr lang="en-US" sz="1400" dirty="0">
                <a:solidFill>
                  <a:schemeClr val="bg1"/>
                </a:solidFill>
              </a:endParaRPr>
            </a:p>
          </p:txBody>
        </p:sp>
        <p:sp>
          <p:nvSpPr>
            <p:cNvPr id="12" name="TextBox 11"/>
            <p:cNvSpPr txBox="1"/>
            <p:nvPr/>
          </p:nvSpPr>
          <p:spPr>
            <a:xfrm>
              <a:off x="799900" y="2274024"/>
              <a:ext cx="858253" cy="307777"/>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1400" dirty="0" smtClean="0">
                  <a:solidFill>
                    <a:schemeClr val="bg1"/>
                  </a:solidFill>
                </a:rPr>
                <a:t>Data-2</a:t>
              </a:r>
              <a:endParaRPr lang="en-US" sz="1400" dirty="0">
                <a:solidFill>
                  <a:schemeClr val="bg1"/>
                </a:solidFill>
              </a:endParaRPr>
            </a:p>
          </p:txBody>
        </p:sp>
        <p:sp>
          <p:nvSpPr>
            <p:cNvPr id="13" name="TextBox 12"/>
            <p:cNvSpPr txBox="1"/>
            <p:nvPr/>
          </p:nvSpPr>
          <p:spPr>
            <a:xfrm>
              <a:off x="799900" y="2719556"/>
              <a:ext cx="858253" cy="307777"/>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1400" dirty="0" smtClean="0">
                  <a:solidFill>
                    <a:schemeClr val="bg1"/>
                  </a:solidFill>
                </a:rPr>
                <a:t>Data-3</a:t>
              </a:r>
              <a:endParaRPr lang="en-US" sz="1400" dirty="0">
                <a:solidFill>
                  <a:schemeClr val="bg1"/>
                </a:solidFill>
              </a:endParaRPr>
            </a:p>
          </p:txBody>
        </p:sp>
        <p:sp>
          <p:nvSpPr>
            <p:cNvPr id="14" name="TextBox 13"/>
            <p:cNvSpPr txBox="1"/>
            <p:nvPr/>
          </p:nvSpPr>
          <p:spPr>
            <a:xfrm>
              <a:off x="799900" y="3176756"/>
              <a:ext cx="858253" cy="307777"/>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1400" dirty="0" smtClean="0">
                  <a:solidFill>
                    <a:schemeClr val="bg1"/>
                  </a:solidFill>
                </a:rPr>
                <a:t>Data-4</a:t>
              </a:r>
              <a:endParaRPr lang="en-US" sz="1400" dirty="0">
                <a:solidFill>
                  <a:schemeClr val="bg1"/>
                </a:solidFill>
              </a:endParaRPr>
            </a:p>
          </p:txBody>
        </p:sp>
        <p:sp>
          <p:nvSpPr>
            <p:cNvPr id="15" name="TextBox 14"/>
            <p:cNvSpPr txBox="1"/>
            <p:nvPr/>
          </p:nvSpPr>
          <p:spPr>
            <a:xfrm>
              <a:off x="799900" y="4102824"/>
              <a:ext cx="858253" cy="307777"/>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1400" dirty="0" smtClean="0">
                  <a:solidFill>
                    <a:schemeClr val="bg1"/>
                  </a:solidFill>
                </a:rPr>
                <a:t>Data-n</a:t>
              </a:r>
              <a:endParaRPr lang="en-US" sz="1400" dirty="0">
                <a:solidFill>
                  <a:schemeClr val="bg1"/>
                </a:solidFill>
              </a:endParaRPr>
            </a:p>
          </p:txBody>
        </p:sp>
        <p:cxnSp>
          <p:nvCxnSpPr>
            <p:cNvPr id="16" name="Straight Connector 15"/>
            <p:cNvCxnSpPr/>
            <p:nvPr/>
          </p:nvCxnSpPr>
          <p:spPr>
            <a:xfrm>
              <a:off x="1225016" y="3633956"/>
              <a:ext cx="0" cy="413851"/>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5457693" y="4268328"/>
            <a:ext cx="870129" cy="4834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p:cNvSpPr/>
          <p:nvPr/>
        </p:nvSpPr>
        <p:spPr>
          <a:xfrm>
            <a:off x="5463573" y="5461511"/>
            <a:ext cx="870129" cy="4834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23"/>
          <p:cNvSpPr/>
          <p:nvPr/>
        </p:nvSpPr>
        <p:spPr>
          <a:xfrm>
            <a:off x="8047171" y="2028031"/>
            <a:ext cx="899133" cy="4834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0" name="Rectangle 29"/>
          <p:cNvSpPr/>
          <p:nvPr/>
        </p:nvSpPr>
        <p:spPr>
          <a:xfrm>
            <a:off x="8047171" y="3395746"/>
            <a:ext cx="899133" cy="4834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6" name="Group 35"/>
          <p:cNvGrpSpPr/>
          <p:nvPr/>
        </p:nvGrpSpPr>
        <p:grpSpPr>
          <a:xfrm>
            <a:off x="5562729" y="718540"/>
            <a:ext cx="700937" cy="805675"/>
            <a:chOff x="6742663" y="3248804"/>
            <a:chExt cx="700937" cy="805675"/>
          </a:xfrm>
        </p:grpSpPr>
        <p:sp>
          <p:nvSpPr>
            <p:cNvPr id="37" name="Freeform 36"/>
            <p:cNvSpPr/>
            <p:nvPr/>
          </p:nvSpPr>
          <p:spPr>
            <a:xfrm>
              <a:off x="6742663" y="3248804"/>
              <a:ext cx="700937" cy="805675"/>
            </a:xfrm>
            <a:custGeom>
              <a:avLst/>
              <a:gdLst>
                <a:gd name="connsiteX0" fmla="*/ 0 w 805675"/>
                <a:gd name="connsiteY0" fmla="*/ 350469 h 700937"/>
                <a:gd name="connsiteX1" fmla="*/ 175234 w 805675"/>
                <a:gd name="connsiteY1" fmla="*/ 0 h 700937"/>
                <a:gd name="connsiteX2" fmla="*/ 630441 w 805675"/>
                <a:gd name="connsiteY2" fmla="*/ 0 h 700937"/>
                <a:gd name="connsiteX3" fmla="*/ 805675 w 805675"/>
                <a:gd name="connsiteY3" fmla="*/ 350469 h 700937"/>
                <a:gd name="connsiteX4" fmla="*/ 630441 w 805675"/>
                <a:gd name="connsiteY4" fmla="*/ 700937 h 700937"/>
                <a:gd name="connsiteX5" fmla="*/ 175234 w 805675"/>
                <a:gd name="connsiteY5" fmla="*/ 700937 h 700937"/>
                <a:gd name="connsiteX6" fmla="*/ 0 w 805675"/>
                <a:gd name="connsiteY6" fmla="*/ 350469 h 70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675" h="700937">
                  <a:moveTo>
                    <a:pt x="402837" y="0"/>
                  </a:moveTo>
                  <a:lnTo>
                    <a:pt x="805675" y="152454"/>
                  </a:lnTo>
                  <a:lnTo>
                    <a:pt x="805675" y="548483"/>
                  </a:lnTo>
                  <a:lnTo>
                    <a:pt x="402837" y="700937"/>
                  </a:lnTo>
                  <a:lnTo>
                    <a:pt x="0" y="548483"/>
                  </a:lnTo>
                  <a:lnTo>
                    <a:pt x="0" y="152454"/>
                  </a:lnTo>
                  <a:lnTo>
                    <a:pt x="402837" y="0"/>
                  </a:lnTo>
                  <a:close/>
                </a:path>
              </a:pathLst>
            </a:cu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89" tIns="224611" rIns="208289" bIns="224611" numCol="1" spcCol="1270" anchor="ctr" anchorCtr="0">
              <a:noAutofit/>
            </a:bodyPr>
            <a:lstStyle/>
            <a:p>
              <a:pPr lvl="0" algn="ctr" defTabSz="1155700">
                <a:lnSpc>
                  <a:spcPct val="90000"/>
                </a:lnSpc>
                <a:spcBef>
                  <a:spcPct val="0"/>
                </a:spcBef>
                <a:spcAft>
                  <a:spcPct val="35000"/>
                </a:spcAft>
              </a:pPr>
              <a:endParaRPr lang="en-US" sz="2600" kern="1200" dirty="0"/>
            </a:p>
          </p:txBody>
        </p:sp>
        <p:sp>
          <p:nvSpPr>
            <p:cNvPr id="38" name="TextBox 37"/>
            <p:cNvSpPr txBox="1"/>
            <p:nvPr/>
          </p:nvSpPr>
          <p:spPr>
            <a:xfrm>
              <a:off x="6821256" y="3653219"/>
              <a:ext cx="564270" cy="215444"/>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800" dirty="0" smtClean="0">
                  <a:solidFill>
                    <a:schemeClr val="bg1"/>
                  </a:solidFill>
                </a:rPr>
                <a:t>Data-1</a:t>
              </a:r>
              <a:endParaRPr lang="en-US" sz="800" dirty="0">
                <a:solidFill>
                  <a:schemeClr val="bg1"/>
                </a:solidFill>
              </a:endParaRPr>
            </a:p>
          </p:txBody>
        </p:sp>
      </p:grpSp>
      <p:grpSp>
        <p:nvGrpSpPr>
          <p:cNvPr id="4" name="Group 3"/>
          <p:cNvGrpSpPr/>
          <p:nvPr/>
        </p:nvGrpSpPr>
        <p:grpSpPr>
          <a:xfrm>
            <a:off x="5562728" y="705587"/>
            <a:ext cx="1778491" cy="2151406"/>
            <a:chOff x="5562728" y="705587"/>
            <a:chExt cx="1778491" cy="2151406"/>
          </a:xfrm>
        </p:grpSpPr>
        <p:grpSp>
          <p:nvGrpSpPr>
            <p:cNvPr id="35" name="Group 34"/>
            <p:cNvGrpSpPr/>
            <p:nvPr/>
          </p:nvGrpSpPr>
          <p:grpSpPr>
            <a:xfrm>
              <a:off x="6276326" y="705587"/>
              <a:ext cx="700937" cy="805675"/>
              <a:chOff x="6742663" y="3248804"/>
              <a:chExt cx="700937" cy="805675"/>
            </a:xfrm>
          </p:grpSpPr>
          <p:sp>
            <p:nvSpPr>
              <p:cNvPr id="23" name="Freeform 22"/>
              <p:cNvSpPr/>
              <p:nvPr/>
            </p:nvSpPr>
            <p:spPr>
              <a:xfrm>
                <a:off x="6742663" y="3248804"/>
                <a:ext cx="700937" cy="805675"/>
              </a:xfrm>
              <a:custGeom>
                <a:avLst/>
                <a:gdLst>
                  <a:gd name="connsiteX0" fmla="*/ 0 w 805675"/>
                  <a:gd name="connsiteY0" fmla="*/ 350469 h 700937"/>
                  <a:gd name="connsiteX1" fmla="*/ 175234 w 805675"/>
                  <a:gd name="connsiteY1" fmla="*/ 0 h 700937"/>
                  <a:gd name="connsiteX2" fmla="*/ 630441 w 805675"/>
                  <a:gd name="connsiteY2" fmla="*/ 0 h 700937"/>
                  <a:gd name="connsiteX3" fmla="*/ 805675 w 805675"/>
                  <a:gd name="connsiteY3" fmla="*/ 350469 h 700937"/>
                  <a:gd name="connsiteX4" fmla="*/ 630441 w 805675"/>
                  <a:gd name="connsiteY4" fmla="*/ 700937 h 700937"/>
                  <a:gd name="connsiteX5" fmla="*/ 175234 w 805675"/>
                  <a:gd name="connsiteY5" fmla="*/ 700937 h 700937"/>
                  <a:gd name="connsiteX6" fmla="*/ 0 w 805675"/>
                  <a:gd name="connsiteY6" fmla="*/ 350469 h 70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675" h="700937">
                    <a:moveTo>
                      <a:pt x="402837" y="0"/>
                    </a:moveTo>
                    <a:lnTo>
                      <a:pt x="805675" y="152454"/>
                    </a:lnTo>
                    <a:lnTo>
                      <a:pt x="805675" y="548483"/>
                    </a:lnTo>
                    <a:lnTo>
                      <a:pt x="402837" y="700937"/>
                    </a:lnTo>
                    <a:lnTo>
                      <a:pt x="0" y="548483"/>
                    </a:lnTo>
                    <a:lnTo>
                      <a:pt x="0" y="152454"/>
                    </a:lnTo>
                    <a:lnTo>
                      <a:pt x="402837" y="0"/>
                    </a:lnTo>
                    <a:close/>
                  </a:path>
                </a:pathLst>
              </a:cu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89" tIns="224611" rIns="208289" bIns="224611" numCol="1" spcCol="1270" anchor="ctr" anchorCtr="0">
                <a:noAutofit/>
              </a:bodyPr>
              <a:lstStyle/>
              <a:p>
                <a:pPr lvl="0" algn="ctr" defTabSz="1155700">
                  <a:lnSpc>
                    <a:spcPct val="90000"/>
                  </a:lnSpc>
                  <a:spcBef>
                    <a:spcPct val="0"/>
                  </a:spcBef>
                  <a:spcAft>
                    <a:spcPct val="35000"/>
                  </a:spcAft>
                </a:pPr>
                <a:endParaRPr lang="en-US" sz="2600" kern="1200" dirty="0"/>
              </a:p>
            </p:txBody>
          </p:sp>
          <p:sp>
            <p:nvSpPr>
              <p:cNvPr id="21" name="TextBox 20"/>
              <p:cNvSpPr txBox="1"/>
              <p:nvPr/>
            </p:nvSpPr>
            <p:spPr>
              <a:xfrm>
                <a:off x="6821256" y="3653219"/>
                <a:ext cx="564270" cy="215444"/>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800" dirty="0" smtClean="0">
                    <a:solidFill>
                      <a:schemeClr val="bg1"/>
                    </a:solidFill>
                  </a:rPr>
                  <a:t>Data-2</a:t>
                </a:r>
                <a:endParaRPr lang="en-US" sz="800" dirty="0">
                  <a:solidFill>
                    <a:schemeClr val="bg1"/>
                  </a:solidFill>
                </a:endParaRPr>
              </a:p>
            </p:txBody>
          </p:sp>
        </p:grpSp>
        <p:grpSp>
          <p:nvGrpSpPr>
            <p:cNvPr id="39" name="Group 38"/>
            <p:cNvGrpSpPr/>
            <p:nvPr/>
          </p:nvGrpSpPr>
          <p:grpSpPr>
            <a:xfrm>
              <a:off x="5913198" y="1370124"/>
              <a:ext cx="700937" cy="805675"/>
              <a:chOff x="6742663" y="3248804"/>
              <a:chExt cx="700937" cy="805675"/>
            </a:xfrm>
          </p:grpSpPr>
          <p:sp>
            <p:nvSpPr>
              <p:cNvPr id="40" name="Freeform 39"/>
              <p:cNvSpPr/>
              <p:nvPr/>
            </p:nvSpPr>
            <p:spPr>
              <a:xfrm>
                <a:off x="6742663" y="3248804"/>
                <a:ext cx="700937" cy="805675"/>
              </a:xfrm>
              <a:custGeom>
                <a:avLst/>
                <a:gdLst>
                  <a:gd name="connsiteX0" fmla="*/ 0 w 805675"/>
                  <a:gd name="connsiteY0" fmla="*/ 350469 h 700937"/>
                  <a:gd name="connsiteX1" fmla="*/ 175234 w 805675"/>
                  <a:gd name="connsiteY1" fmla="*/ 0 h 700937"/>
                  <a:gd name="connsiteX2" fmla="*/ 630441 w 805675"/>
                  <a:gd name="connsiteY2" fmla="*/ 0 h 700937"/>
                  <a:gd name="connsiteX3" fmla="*/ 805675 w 805675"/>
                  <a:gd name="connsiteY3" fmla="*/ 350469 h 700937"/>
                  <a:gd name="connsiteX4" fmla="*/ 630441 w 805675"/>
                  <a:gd name="connsiteY4" fmla="*/ 700937 h 700937"/>
                  <a:gd name="connsiteX5" fmla="*/ 175234 w 805675"/>
                  <a:gd name="connsiteY5" fmla="*/ 700937 h 700937"/>
                  <a:gd name="connsiteX6" fmla="*/ 0 w 805675"/>
                  <a:gd name="connsiteY6" fmla="*/ 350469 h 70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675" h="700937">
                    <a:moveTo>
                      <a:pt x="402837" y="0"/>
                    </a:moveTo>
                    <a:lnTo>
                      <a:pt x="805675" y="152454"/>
                    </a:lnTo>
                    <a:lnTo>
                      <a:pt x="805675" y="548483"/>
                    </a:lnTo>
                    <a:lnTo>
                      <a:pt x="402837" y="700937"/>
                    </a:lnTo>
                    <a:lnTo>
                      <a:pt x="0" y="548483"/>
                    </a:lnTo>
                    <a:lnTo>
                      <a:pt x="0" y="152454"/>
                    </a:lnTo>
                    <a:lnTo>
                      <a:pt x="402837" y="0"/>
                    </a:lnTo>
                    <a:close/>
                  </a:path>
                </a:pathLst>
              </a:cu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89" tIns="224611" rIns="208289" bIns="224611" numCol="1" spcCol="1270" anchor="ctr" anchorCtr="0">
                <a:noAutofit/>
              </a:bodyPr>
              <a:lstStyle/>
              <a:p>
                <a:pPr lvl="0" algn="ctr" defTabSz="1155700">
                  <a:lnSpc>
                    <a:spcPct val="90000"/>
                  </a:lnSpc>
                  <a:spcBef>
                    <a:spcPct val="0"/>
                  </a:spcBef>
                  <a:spcAft>
                    <a:spcPct val="35000"/>
                  </a:spcAft>
                </a:pPr>
                <a:endParaRPr lang="en-US" sz="2600" kern="1200" dirty="0"/>
              </a:p>
            </p:txBody>
          </p:sp>
          <p:sp>
            <p:nvSpPr>
              <p:cNvPr id="41" name="TextBox 40"/>
              <p:cNvSpPr txBox="1"/>
              <p:nvPr/>
            </p:nvSpPr>
            <p:spPr>
              <a:xfrm>
                <a:off x="6821256" y="3653219"/>
                <a:ext cx="564270" cy="215444"/>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800" dirty="0" smtClean="0">
                    <a:solidFill>
                      <a:schemeClr val="bg1"/>
                    </a:solidFill>
                  </a:rPr>
                  <a:t>Data-3</a:t>
                </a:r>
                <a:endParaRPr lang="en-US" sz="800" dirty="0">
                  <a:solidFill>
                    <a:schemeClr val="bg1"/>
                  </a:solidFill>
                </a:endParaRPr>
              </a:p>
            </p:txBody>
          </p:sp>
        </p:grpSp>
        <p:grpSp>
          <p:nvGrpSpPr>
            <p:cNvPr id="42" name="Group 41"/>
            <p:cNvGrpSpPr/>
            <p:nvPr/>
          </p:nvGrpSpPr>
          <p:grpSpPr>
            <a:xfrm>
              <a:off x="6640282" y="1359838"/>
              <a:ext cx="700937" cy="805675"/>
              <a:chOff x="6742663" y="3248804"/>
              <a:chExt cx="700937" cy="805675"/>
            </a:xfrm>
          </p:grpSpPr>
          <p:sp>
            <p:nvSpPr>
              <p:cNvPr id="43" name="Freeform 42"/>
              <p:cNvSpPr/>
              <p:nvPr/>
            </p:nvSpPr>
            <p:spPr>
              <a:xfrm>
                <a:off x="6742663" y="3248804"/>
                <a:ext cx="700937" cy="805675"/>
              </a:xfrm>
              <a:custGeom>
                <a:avLst/>
                <a:gdLst>
                  <a:gd name="connsiteX0" fmla="*/ 0 w 805675"/>
                  <a:gd name="connsiteY0" fmla="*/ 350469 h 700937"/>
                  <a:gd name="connsiteX1" fmla="*/ 175234 w 805675"/>
                  <a:gd name="connsiteY1" fmla="*/ 0 h 700937"/>
                  <a:gd name="connsiteX2" fmla="*/ 630441 w 805675"/>
                  <a:gd name="connsiteY2" fmla="*/ 0 h 700937"/>
                  <a:gd name="connsiteX3" fmla="*/ 805675 w 805675"/>
                  <a:gd name="connsiteY3" fmla="*/ 350469 h 700937"/>
                  <a:gd name="connsiteX4" fmla="*/ 630441 w 805675"/>
                  <a:gd name="connsiteY4" fmla="*/ 700937 h 700937"/>
                  <a:gd name="connsiteX5" fmla="*/ 175234 w 805675"/>
                  <a:gd name="connsiteY5" fmla="*/ 700937 h 700937"/>
                  <a:gd name="connsiteX6" fmla="*/ 0 w 805675"/>
                  <a:gd name="connsiteY6" fmla="*/ 350469 h 70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675" h="700937">
                    <a:moveTo>
                      <a:pt x="402837" y="0"/>
                    </a:moveTo>
                    <a:lnTo>
                      <a:pt x="805675" y="152454"/>
                    </a:lnTo>
                    <a:lnTo>
                      <a:pt x="805675" y="548483"/>
                    </a:lnTo>
                    <a:lnTo>
                      <a:pt x="402837" y="700937"/>
                    </a:lnTo>
                    <a:lnTo>
                      <a:pt x="0" y="548483"/>
                    </a:lnTo>
                    <a:lnTo>
                      <a:pt x="0" y="152454"/>
                    </a:lnTo>
                    <a:lnTo>
                      <a:pt x="402837" y="0"/>
                    </a:lnTo>
                    <a:close/>
                  </a:path>
                </a:pathLst>
              </a:cu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89" tIns="224611" rIns="208289" bIns="224611" numCol="1" spcCol="1270" anchor="ctr" anchorCtr="0">
                <a:noAutofit/>
              </a:bodyPr>
              <a:lstStyle/>
              <a:p>
                <a:pPr lvl="0" algn="ctr" defTabSz="1155700">
                  <a:lnSpc>
                    <a:spcPct val="90000"/>
                  </a:lnSpc>
                  <a:spcBef>
                    <a:spcPct val="0"/>
                  </a:spcBef>
                  <a:spcAft>
                    <a:spcPct val="35000"/>
                  </a:spcAft>
                </a:pPr>
                <a:endParaRPr lang="en-US" sz="2600" kern="1200" dirty="0"/>
              </a:p>
            </p:txBody>
          </p:sp>
          <p:sp>
            <p:nvSpPr>
              <p:cNvPr id="44" name="TextBox 43"/>
              <p:cNvSpPr txBox="1"/>
              <p:nvPr/>
            </p:nvSpPr>
            <p:spPr>
              <a:xfrm>
                <a:off x="6821256" y="3653219"/>
                <a:ext cx="564270" cy="215444"/>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800" dirty="0" smtClean="0">
                    <a:solidFill>
                      <a:schemeClr val="bg1"/>
                    </a:solidFill>
                  </a:rPr>
                  <a:t>Data-4</a:t>
                </a:r>
                <a:endParaRPr lang="en-US" sz="800" dirty="0">
                  <a:solidFill>
                    <a:schemeClr val="bg1"/>
                  </a:solidFill>
                </a:endParaRPr>
              </a:p>
            </p:txBody>
          </p:sp>
        </p:grpSp>
        <p:grpSp>
          <p:nvGrpSpPr>
            <p:cNvPr id="45" name="Group 44"/>
            <p:cNvGrpSpPr/>
            <p:nvPr/>
          </p:nvGrpSpPr>
          <p:grpSpPr>
            <a:xfrm>
              <a:off x="6286585" y="2033985"/>
              <a:ext cx="700937" cy="805675"/>
              <a:chOff x="6742663" y="3248804"/>
              <a:chExt cx="700937" cy="805675"/>
            </a:xfrm>
          </p:grpSpPr>
          <p:sp>
            <p:nvSpPr>
              <p:cNvPr id="46" name="Freeform 45"/>
              <p:cNvSpPr/>
              <p:nvPr/>
            </p:nvSpPr>
            <p:spPr>
              <a:xfrm>
                <a:off x="6742663" y="3248804"/>
                <a:ext cx="700937" cy="805675"/>
              </a:xfrm>
              <a:custGeom>
                <a:avLst/>
                <a:gdLst>
                  <a:gd name="connsiteX0" fmla="*/ 0 w 805675"/>
                  <a:gd name="connsiteY0" fmla="*/ 350469 h 700937"/>
                  <a:gd name="connsiteX1" fmla="*/ 175234 w 805675"/>
                  <a:gd name="connsiteY1" fmla="*/ 0 h 700937"/>
                  <a:gd name="connsiteX2" fmla="*/ 630441 w 805675"/>
                  <a:gd name="connsiteY2" fmla="*/ 0 h 700937"/>
                  <a:gd name="connsiteX3" fmla="*/ 805675 w 805675"/>
                  <a:gd name="connsiteY3" fmla="*/ 350469 h 700937"/>
                  <a:gd name="connsiteX4" fmla="*/ 630441 w 805675"/>
                  <a:gd name="connsiteY4" fmla="*/ 700937 h 700937"/>
                  <a:gd name="connsiteX5" fmla="*/ 175234 w 805675"/>
                  <a:gd name="connsiteY5" fmla="*/ 700937 h 700937"/>
                  <a:gd name="connsiteX6" fmla="*/ 0 w 805675"/>
                  <a:gd name="connsiteY6" fmla="*/ 350469 h 70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675" h="700937">
                    <a:moveTo>
                      <a:pt x="402837" y="0"/>
                    </a:moveTo>
                    <a:lnTo>
                      <a:pt x="805675" y="152454"/>
                    </a:lnTo>
                    <a:lnTo>
                      <a:pt x="805675" y="548483"/>
                    </a:lnTo>
                    <a:lnTo>
                      <a:pt x="402837" y="700937"/>
                    </a:lnTo>
                    <a:lnTo>
                      <a:pt x="0" y="548483"/>
                    </a:lnTo>
                    <a:lnTo>
                      <a:pt x="0" y="152454"/>
                    </a:lnTo>
                    <a:lnTo>
                      <a:pt x="402837" y="0"/>
                    </a:lnTo>
                    <a:close/>
                  </a:path>
                </a:pathLst>
              </a:cu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89" tIns="224611" rIns="208289" bIns="224611" numCol="1" spcCol="1270" anchor="ctr" anchorCtr="0">
                <a:noAutofit/>
              </a:bodyPr>
              <a:lstStyle/>
              <a:p>
                <a:pPr lvl="0" algn="ctr" defTabSz="1155700">
                  <a:lnSpc>
                    <a:spcPct val="90000"/>
                  </a:lnSpc>
                  <a:spcBef>
                    <a:spcPct val="0"/>
                  </a:spcBef>
                  <a:spcAft>
                    <a:spcPct val="35000"/>
                  </a:spcAft>
                </a:pPr>
                <a:endParaRPr lang="en-US" sz="2600" kern="1200" dirty="0"/>
              </a:p>
            </p:txBody>
          </p:sp>
          <p:sp>
            <p:nvSpPr>
              <p:cNvPr id="47" name="TextBox 46"/>
              <p:cNvSpPr txBox="1"/>
              <p:nvPr/>
            </p:nvSpPr>
            <p:spPr>
              <a:xfrm>
                <a:off x="6821256" y="3653219"/>
                <a:ext cx="564270" cy="215444"/>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800" dirty="0" smtClean="0">
                    <a:solidFill>
                      <a:schemeClr val="bg1"/>
                    </a:solidFill>
                  </a:rPr>
                  <a:t>Data-n</a:t>
                </a:r>
                <a:endParaRPr lang="en-US" sz="800" dirty="0">
                  <a:solidFill>
                    <a:schemeClr val="bg1"/>
                  </a:solidFill>
                </a:endParaRPr>
              </a:p>
            </p:txBody>
          </p:sp>
        </p:grpSp>
        <p:grpSp>
          <p:nvGrpSpPr>
            <p:cNvPr id="53" name="Group 52"/>
            <p:cNvGrpSpPr/>
            <p:nvPr/>
          </p:nvGrpSpPr>
          <p:grpSpPr>
            <a:xfrm>
              <a:off x="5562728" y="2051318"/>
              <a:ext cx="700937" cy="805675"/>
              <a:chOff x="6742663" y="3248804"/>
              <a:chExt cx="700937" cy="805675"/>
            </a:xfrm>
          </p:grpSpPr>
          <p:sp>
            <p:nvSpPr>
              <p:cNvPr id="54" name="Freeform 53"/>
              <p:cNvSpPr/>
              <p:nvPr/>
            </p:nvSpPr>
            <p:spPr>
              <a:xfrm>
                <a:off x="6742663" y="3248804"/>
                <a:ext cx="700937" cy="805675"/>
              </a:xfrm>
              <a:custGeom>
                <a:avLst/>
                <a:gdLst>
                  <a:gd name="connsiteX0" fmla="*/ 0 w 805675"/>
                  <a:gd name="connsiteY0" fmla="*/ 350469 h 700937"/>
                  <a:gd name="connsiteX1" fmla="*/ 175234 w 805675"/>
                  <a:gd name="connsiteY1" fmla="*/ 0 h 700937"/>
                  <a:gd name="connsiteX2" fmla="*/ 630441 w 805675"/>
                  <a:gd name="connsiteY2" fmla="*/ 0 h 700937"/>
                  <a:gd name="connsiteX3" fmla="*/ 805675 w 805675"/>
                  <a:gd name="connsiteY3" fmla="*/ 350469 h 700937"/>
                  <a:gd name="connsiteX4" fmla="*/ 630441 w 805675"/>
                  <a:gd name="connsiteY4" fmla="*/ 700937 h 700937"/>
                  <a:gd name="connsiteX5" fmla="*/ 175234 w 805675"/>
                  <a:gd name="connsiteY5" fmla="*/ 700937 h 700937"/>
                  <a:gd name="connsiteX6" fmla="*/ 0 w 805675"/>
                  <a:gd name="connsiteY6" fmla="*/ 350469 h 70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675" h="700937">
                    <a:moveTo>
                      <a:pt x="402837" y="0"/>
                    </a:moveTo>
                    <a:lnTo>
                      <a:pt x="805675" y="152454"/>
                    </a:lnTo>
                    <a:lnTo>
                      <a:pt x="805675" y="548483"/>
                    </a:lnTo>
                    <a:lnTo>
                      <a:pt x="402837" y="700937"/>
                    </a:lnTo>
                    <a:lnTo>
                      <a:pt x="0" y="548483"/>
                    </a:lnTo>
                    <a:lnTo>
                      <a:pt x="0" y="152454"/>
                    </a:lnTo>
                    <a:lnTo>
                      <a:pt x="402837" y="0"/>
                    </a:lnTo>
                    <a:close/>
                  </a:path>
                </a:pathLst>
              </a:cu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89" tIns="224611" rIns="208289" bIns="224611" numCol="1" spcCol="1270" anchor="ctr" anchorCtr="0">
                <a:noAutofit/>
              </a:bodyPr>
              <a:lstStyle/>
              <a:p>
                <a:pPr lvl="0" algn="ctr" defTabSz="1155700">
                  <a:lnSpc>
                    <a:spcPct val="90000"/>
                  </a:lnSpc>
                  <a:spcBef>
                    <a:spcPct val="0"/>
                  </a:spcBef>
                  <a:spcAft>
                    <a:spcPct val="35000"/>
                  </a:spcAft>
                </a:pPr>
                <a:endParaRPr lang="en-US" sz="2600" kern="1200" dirty="0"/>
              </a:p>
            </p:txBody>
          </p:sp>
          <p:sp>
            <p:nvSpPr>
              <p:cNvPr id="55" name="TextBox 54"/>
              <p:cNvSpPr txBox="1"/>
              <p:nvPr/>
            </p:nvSpPr>
            <p:spPr>
              <a:xfrm>
                <a:off x="6821256" y="3653219"/>
                <a:ext cx="564270" cy="215444"/>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800" dirty="0" smtClean="0">
                    <a:solidFill>
                      <a:schemeClr val="bg1"/>
                    </a:solidFill>
                  </a:rPr>
                  <a:t>Data-5</a:t>
                </a:r>
                <a:endParaRPr lang="en-US" sz="800" dirty="0">
                  <a:solidFill>
                    <a:schemeClr val="bg1"/>
                  </a:solidFill>
                </a:endParaRPr>
              </a:p>
            </p:txBody>
          </p:sp>
        </p:grpSp>
      </p:grpSp>
      <p:sp>
        <p:nvSpPr>
          <p:cNvPr id="59" name="Right Arrow 58"/>
          <p:cNvSpPr/>
          <p:nvPr/>
        </p:nvSpPr>
        <p:spPr bwMode="auto">
          <a:xfrm>
            <a:off x="1450152" y="1493167"/>
            <a:ext cx="978408" cy="484632"/>
          </a:xfrm>
          <a:prstGeom prst="rightArrow">
            <a:avLst/>
          </a:prstGeom>
          <a:solidFill>
            <a:schemeClr val="bg2">
              <a:lumMod val="75000"/>
            </a:schemeClr>
          </a:solidFill>
          <a:ln w="19050">
            <a:solidFill>
              <a:schemeClr val="bg1"/>
            </a:solidFill>
            <a:round/>
            <a:headEnd/>
            <a:tailEnd/>
          </a:ln>
          <a:effectLst>
            <a:glow rad="63500">
              <a:schemeClr val="accent2">
                <a:satMod val="175000"/>
                <a:alpha val="40000"/>
              </a:schemeClr>
            </a:glow>
          </a:effectLst>
        </p:spPr>
        <p:txBody>
          <a:bodyPr wrap="none" lIns="0" tIns="0" rIns="0" bIns="0" rtlCol="0" anchor="ctr"/>
          <a:lstStyle/>
          <a:p>
            <a:endParaRPr lang="en-US" sz="1800" dirty="0" err="1">
              <a:solidFill>
                <a:srgbClr val="FFFFFF"/>
              </a:solidFill>
            </a:endParaRPr>
          </a:p>
        </p:txBody>
      </p:sp>
      <p:sp>
        <p:nvSpPr>
          <p:cNvPr id="61" name="Rounded Rectangle 60"/>
          <p:cNvSpPr/>
          <p:nvPr/>
        </p:nvSpPr>
        <p:spPr bwMode="auto">
          <a:xfrm>
            <a:off x="7283145" y="3432734"/>
            <a:ext cx="1669192" cy="751281"/>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buClr>
                <a:srgbClr val="000000"/>
              </a:buClr>
              <a:defRPr/>
            </a:pPr>
            <a:r>
              <a:rPr lang="en-US" sz="1600" dirty="0" smtClean="0">
                <a:solidFill>
                  <a:schemeClr val="bg1"/>
                </a:solidFill>
              </a:rPr>
              <a:t>Test Harness</a:t>
            </a:r>
          </a:p>
          <a:p>
            <a:pPr>
              <a:spcAft>
                <a:spcPct val="0"/>
              </a:spcAft>
              <a:buClr>
                <a:srgbClr val="000000"/>
              </a:buClr>
              <a:defRPr/>
            </a:pPr>
            <a:r>
              <a:rPr lang="en-US" sz="1600" dirty="0" smtClean="0">
                <a:solidFill>
                  <a:schemeClr val="bg1"/>
                </a:solidFill>
              </a:rPr>
              <a:t>(TestNG…)</a:t>
            </a:r>
            <a:endParaRPr lang="en-US" sz="1600" dirty="0">
              <a:solidFill>
                <a:schemeClr val="bg1"/>
              </a:solidFill>
            </a:endParaRPr>
          </a:p>
        </p:txBody>
      </p:sp>
      <p:sp>
        <p:nvSpPr>
          <p:cNvPr id="62" name="Right Arrow 61"/>
          <p:cNvSpPr/>
          <p:nvPr/>
        </p:nvSpPr>
        <p:spPr bwMode="auto">
          <a:xfrm>
            <a:off x="4816377" y="1491683"/>
            <a:ext cx="978408" cy="484632"/>
          </a:xfrm>
          <a:prstGeom prst="rightArrow">
            <a:avLst/>
          </a:prstGeom>
          <a:solidFill>
            <a:schemeClr val="bg2">
              <a:lumMod val="75000"/>
            </a:schemeClr>
          </a:solidFill>
          <a:ln w="19050">
            <a:solidFill>
              <a:schemeClr val="bg1"/>
            </a:solidFill>
            <a:round/>
            <a:headEnd/>
            <a:tailEnd/>
          </a:ln>
          <a:effectLst>
            <a:glow rad="63500">
              <a:schemeClr val="accent2">
                <a:satMod val="175000"/>
                <a:alpha val="40000"/>
              </a:schemeClr>
            </a:glow>
          </a:effectLst>
        </p:spPr>
        <p:txBody>
          <a:bodyPr wrap="none" lIns="0" tIns="0" rIns="0" bIns="0" rtlCol="0" anchor="ctr"/>
          <a:lstStyle/>
          <a:p>
            <a:endParaRPr lang="en-US" sz="1800" dirty="0" err="1">
              <a:solidFill>
                <a:srgbClr val="FFFFFF"/>
              </a:solidFill>
            </a:endParaRPr>
          </a:p>
        </p:txBody>
      </p:sp>
      <p:sp>
        <p:nvSpPr>
          <p:cNvPr id="63" name="Right Arrow 62"/>
          <p:cNvSpPr/>
          <p:nvPr/>
        </p:nvSpPr>
        <p:spPr bwMode="auto">
          <a:xfrm rot="3352478">
            <a:off x="7077870" y="2568325"/>
            <a:ext cx="978408" cy="484632"/>
          </a:xfrm>
          <a:prstGeom prst="rightArrow">
            <a:avLst/>
          </a:prstGeom>
          <a:solidFill>
            <a:schemeClr val="bg2">
              <a:lumMod val="75000"/>
            </a:schemeClr>
          </a:solidFill>
          <a:ln w="19050">
            <a:solidFill>
              <a:schemeClr val="bg1"/>
            </a:solidFill>
            <a:round/>
            <a:headEnd/>
            <a:tailEnd/>
          </a:ln>
          <a:effectLst>
            <a:glow rad="63500">
              <a:schemeClr val="accent2">
                <a:satMod val="175000"/>
                <a:alpha val="40000"/>
              </a:schemeClr>
            </a:glow>
          </a:effectLst>
        </p:spPr>
        <p:txBody>
          <a:bodyPr wrap="none" lIns="0" tIns="0" rIns="0" bIns="0" rtlCol="0" anchor="ctr"/>
          <a:lstStyle/>
          <a:p>
            <a:endParaRPr lang="en-US" sz="1800" dirty="0" err="1">
              <a:solidFill>
                <a:srgbClr val="FFFFFF"/>
              </a:solidFill>
            </a:endParaRPr>
          </a:p>
        </p:txBody>
      </p:sp>
      <p:grpSp>
        <p:nvGrpSpPr>
          <p:cNvPr id="3" name="Group 2"/>
          <p:cNvGrpSpPr/>
          <p:nvPr/>
        </p:nvGrpSpPr>
        <p:grpSpPr>
          <a:xfrm>
            <a:off x="2534212" y="1121430"/>
            <a:ext cx="2149580" cy="2033133"/>
            <a:chOff x="2912277" y="1812720"/>
            <a:chExt cx="2551299" cy="3104434"/>
          </a:xfrm>
        </p:grpSpPr>
        <p:sp>
          <p:nvSpPr>
            <p:cNvPr id="18" name="Rounded Rectangle 17"/>
            <p:cNvSpPr/>
            <p:nvPr/>
          </p:nvSpPr>
          <p:spPr bwMode="auto">
            <a:xfrm>
              <a:off x="2912277" y="1812720"/>
              <a:ext cx="2551299" cy="1969247"/>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buClr>
                  <a:srgbClr val="000000"/>
                </a:buClr>
                <a:defRPr/>
              </a:pPr>
              <a:r>
                <a:rPr lang="en-US" sz="1600" dirty="0" smtClean="0">
                  <a:solidFill>
                    <a:schemeClr val="bg1"/>
                  </a:solidFill>
                </a:rPr>
                <a:t>Test Instance Creator</a:t>
              </a:r>
              <a:endParaRPr lang="en-US" sz="1600" dirty="0">
                <a:solidFill>
                  <a:schemeClr val="bg1"/>
                </a:solidFill>
              </a:endParaRPr>
            </a:p>
          </p:txBody>
        </p:sp>
        <p:pic>
          <p:nvPicPr>
            <p:cNvPr id="65" name="Picture 2" descr="C:\Users\Abject-3D\Desktop\VMWare Files\FINAL diagrams\Basic Virtualization\3D PNGs\DGRM_Orchestrator_Arch_A_R2_Q109_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7306" y="3320231"/>
              <a:ext cx="922725" cy="159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65"/>
            <p:cNvSpPr txBox="1"/>
            <p:nvPr/>
          </p:nvSpPr>
          <p:spPr>
            <a:xfrm>
              <a:off x="3687741" y="3873424"/>
              <a:ext cx="856102" cy="677109"/>
            </a:xfrm>
            <a:prstGeom prst="rect">
              <a:avLst/>
            </a:prstGeom>
            <a:noFill/>
          </p:spPr>
          <p:txBody>
            <a:bodyPr wrap="square" rtlCol="0">
              <a:spAutoFit/>
            </a:bodyPr>
            <a:lstStyle/>
            <a:p>
              <a:pPr algn="l"/>
              <a:r>
                <a:rPr lang="en-US" sz="1000" dirty="0" smtClean="0">
                  <a:solidFill>
                    <a:schemeClr val="bg1"/>
                  </a:solidFill>
                  <a:latin typeface="+mn-lt"/>
                  <a:ea typeface="+mn-ea"/>
                </a:rPr>
                <a:t>Custom</a:t>
              </a:r>
            </a:p>
            <a:p>
              <a:pPr algn="l"/>
              <a:r>
                <a:rPr lang="en-US" sz="1000" dirty="0" smtClean="0">
                  <a:solidFill>
                    <a:schemeClr val="bg1"/>
                  </a:solidFill>
                  <a:latin typeface="+mn-lt"/>
                  <a:ea typeface="+mn-ea"/>
                </a:rPr>
                <a:t>Instance</a:t>
              </a:r>
            </a:p>
            <a:p>
              <a:pPr algn="l"/>
              <a:r>
                <a:rPr lang="en-US" sz="1000" dirty="0" smtClean="0">
                  <a:solidFill>
                    <a:schemeClr val="bg1"/>
                  </a:solidFill>
                  <a:latin typeface="+mn-lt"/>
                  <a:ea typeface="+mn-ea"/>
                </a:rPr>
                <a:t>Creator</a:t>
              </a:r>
            </a:p>
          </p:txBody>
        </p:sp>
      </p:grpSp>
      <p:pic>
        <p:nvPicPr>
          <p:cNvPr id="5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5044" y="3286315"/>
            <a:ext cx="1706563" cy="473075"/>
          </a:xfrm>
          <a:prstGeom prst="rect">
            <a:avLst/>
          </a:prstGeom>
          <a:noFill/>
          <a:ln>
            <a:noFill/>
          </a:ln>
          <a:effectLst>
            <a:glow rad="63500">
              <a:schemeClr val="accent2">
                <a:satMod val="175000"/>
                <a:alpha val="40000"/>
              </a:schemeClr>
            </a:glow>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2" name="Straight Arrow Connector 51"/>
          <p:cNvCxnSpPr/>
          <p:nvPr/>
        </p:nvCxnSpPr>
        <p:spPr bwMode="auto">
          <a:xfrm flipH="1">
            <a:off x="4151656" y="3808374"/>
            <a:ext cx="1153925" cy="983370"/>
          </a:xfrm>
          <a:prstGeom prst="straightConnector1">
            <a:avLst/>
          </a:prstGeom>
          <a:ln>
            <a:headEnd type="none" w="med" len="med"/>
            <a:tailEnd type="arrow"/>
          </a:ln>
        </p:spPr>
        <p:style>
          <a:lnRef idx="2">
            <a:schemeClr val="accent5"/>
          </a:lnRef>
          <a:fillRef idx="0">
            <a:schemeClr val="accent5"/>
          </a:fillRef>
          <a:effectRef idx="1">
            <a:schemeClr val="accent5"/>
          </a:effectRef>
          <a:fontRef idx="minor">
            <a:schemeClr val="tx1"/>
          </a:fontRef>
        </p:style>
      </p:cxnSp>
      <p:cxnSp>
        <p:nvCxnSpPr>
          <p:cNvPr id="56" name="Straight Arrow Connector 55"/>
          <p:cNvCxnSpPr/>
          <p:nvPr/>
        </p:nvCxnSpPr>
        <p:spPr bwMode="auto">
          <a:xfrm flipH="1">
            <a:off x="6238753" y="2565481"/>
            <a:ext cx="476613" cy="683905"/>
          </a:xfrm>
          <a:prstGeom prst="straightConnector1">
            <a:avLst/>
          </a:prstGeom>
          <a:ln>
            <a:headEnd type="none" w="med" len="med"/>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9150327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Ex-DD</a:t>
            </a:r>
            <a:r>
              <a:rPr lang="en-US" dirty="0"/>
              <a:t>: </a:t>
            </a:r>
            <a:r>
              <a:rPr lang="en-US" dirty="0" smtClean="0"/>
              <a:t>test-data Generation</a:t>
            </a:r>
            <a:endParaRPr lang="en-US" dirty="0"/>
          </a:p>
        </p:txBody>
      </p:sp>
      <p:sp>
        <p:nvSpPr>
          <p:cNvPr id="3" name="Text Placeholder 2"/>
          <p:cNvSpPr>
            <a:spLocks noGrp="1"/>
          </p:cNvSpPr>
          <p:nvPr>
            <p:ph type="body" sz="quarter" idx="13"/>
          </p:nvPr>
        </p:nvSpPr>
        <p:spPr/>
        <p:txBody>
          <a:bodyPr/>
          <a:lstStyle/>
          <a:p>
            <a:r>
              <a:rPr lang="en-US" dirty="0" smtClean="0"/>
              <a:t>Exhaustive</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229734566"/>
              </p:ext>
            </p:extLst>
          </p:nvPr>
        </p:nvGraphicFramePr>
        <p:xfrm>
          <a:off x="6757304" y="1249135"/>
          <a:ext cx="1945824" cy="4346364"/>
        </p:xfrm>
        <a:graphic>
          <a:graphicData uri="http://schemas.openxmlformats.org/drawingml/2006/table">
            <a:tbl>
              <a:tblPr firstRow="1" bandRow="1">
                <a:effectLst>
                  <a:innerShdw blurRad="63500" dist="50800">
                    <a:prstClr val="black">
                      <a:alpha val="50000"/>
                    </a:prstClr>
                  </a:innerShdw>
                </a:effectLst>
                <a:tableStyleId>{5C22544A-7EE6-4342-B048-85BDC9FD1C3A}</a:tableStyleId>
              </a:tblPr>
              <a:tblGrid>
                <a:gridCol w="557896"/>
                <a:gridCol w="415016"/>
                <a:gridCol w="486456"/>
                <a:gridCol w="486456"/>
              </a:tblGrid>
              <a:tr h="277349">
                <a:tc>
                  <a:txBody>
                    <a:bodyPr/>
                    <a:lstStyle/>
                    <a:p>
                      <a:r>
                        <a:rPr lang="en-US" sz="1400" dirty="0" smtClean="0"/>
                        <a:t>Test</a:t>
                      </a:r>
                      <a:endParaRPr lang="en-US" sz="1400" dirty="0"/>
                    </a:p>
                  </a:txBody>
                  <a:tcPr anchor="ctr"/>
                </a:tc>
                <a:tc>
                  <a:txBody>
                    <a:bodyPr/>
                    <a:lstStyle/>
                    <a:p>
                      <a:r>
                        <a:rPr lang="en-US" sz="1400" dirty="0" smtClean="0"/>
                        <a:t>A</a:t>
                      </a:r>
                      <a:endParaRPr lang="en-US" sz="1400" dirty="0"/>
                    </a:p>
                  </a:txBody>
                  <a:tcPr anchor="ctr"/>
                </a:tc>
                <a:tc>
                  <a:txBody>
                    <a:bodyPr/>
                    <a:lstStyle/>
                    <a:p>
                      <a:r>
                        <a:rPr lang="en-US" sz="1400" dirty="0" smtClean="0"/>
                        <a:t>B</a:t>
                      </a:r>
                      <a:endParaRPr lang="en-US" sz="1400" dirty="0"/>
                    </a:p>
                  </a:txBody>
                  <a:tcPr anchor="ctr"/>
                </a:tc>
                <a:tc>
                  <a:txBody>
                    <a:bodyPr/>
                    <a:lstStyle/>
                    <a:p>
                      <a:r>
                        <a:rPr lang="en-US" sz="1400" dirty="0" smtClean="0"/>
                        <a:t>C</a:t>
                      </a:r>
                      <a:endParaRPr lang="en-US" sz="1400" dirty="0"/>
                    </a:p>
                  </a:txBody>
                  <a:tcPr anchor="ctr"/>
                </a:tc>
              </a:tr>
              <a:tr h="336797">
                <a:tc>
                  <a:txBody>
                    <a:bodyPr/>
                    <a:lstStyle/>
                    <a:p>
                      <a:r>
                        <a:rPr lang="en-US" sz="1400" dirty="0" smtClean="0"/>
                        <a:t>D1</a:t>
                      </a:r>
                      <a:endParaRPr lang="en-US" sz="1400" dirty="0"/>
                    </a:p>
                  </a:txBody>
                  <a:tcPr anchor="ctr"/>
                </a:tc>
                <a:tc>
                  <a:txBody>
                    <a:bodyPr/>
                    <a:lstStyle/>
                    <a:p>
                      <a:r>
                        <a:rPr lang="en-US" sz="1400" dirty="0" smtClean="0"/>
                        <a:t>A1</a:t>
                      </a:r>
                      <a:endParaRPr lang="en-US" sz="1400" dirty="0"/>
                    </a:p>
                  </a:txBody>
                  <a:tcPr anchor="ctr"/>
                </a:tc>
                <a:tc>
                  <a:txBody>
                    <a:bodyPr/>
                    <a:lstStyle/>
                    <a:p>
                      <a:r>
                        <a:rPr lang="en-US" sz="1400" dirty="0" smtClean="0"/>
                        <a:t>B1</a:t>
                      </a:r>
                      <a:endParaRPr lang="en-US" sz="1400" dirty="0"/>
                    </a:p>
                  </a:txBody>
                  <a:tcPr anchor="ctr"/>
                </a:tc>
                <a:tc>
                  <a:txBody>
                    <a:bodyPr/>
                    <a:lstStyle/>
                    <a:p>
                      <a:r>
                        <a:rPr lang="en-US" sz="1400" dirty="0" smtClean="0"/>
                        <a:t>C1</a:t>
                      </a:r>
                      <a:endParaRPr lang="en-US" sz="1400" dirty="0"/>
                    </a:p>
                  </a:txBody>
                  <a:tcPr anchor="ctr"/>
                </a:tc>
              </a:tr>
              <a:tr h="336797">
                <a:tc>
                  <a:txBody>
                    <a:bodyPr/>
                    <a:lstStyle/>
                    <a:p>
                      <a:r>
                        <a:rPr lang="en-US" sz="1400" dirty="0" smtClean="0"/>
                        <a:t>D2</a:t>
                      </a:r>
                      <a:endParaRPr lang="en-US" sz="1400" dirty="0"/>
                    </a:p>
                  </a:txBody>
                  <a:tcPr anchor="ctr"/>
                </a:tc>
                <a:tc>
                  <a:txBody>
                    <a:bodyPr/>
                    <a:lstStyle/>
                    <a:p>
                      <a:r>
                        <a:rPr lang="en-US" sz="1400" dirty="0" smtClean="0"/>
                        <a:t>A1</a:t>
                      </a:r>
                      <a:endParaRPr lang="en-US" sz="1400" dirty="0"/>
                    </a:p>
                  </a:txBody>
                  <a:tcPr anchor="ctr"/>
                </a:tc>
                <a:tc>
                  <a:txBody>
                    <a:bodyPr/>
                    <a:lstStyle/>
                    <a:p>
                      <a:r>
                        <a:rPr lang="en-US" sz="1400" dirty="0" smtClean="0"/>
                        <a:t>B1</a:t>
                      </a:r>
                      <a:endParaRPr lang="en-US" sz="1400" dirty="0"/>
                    </a:p>
                  </a:txBody>
                  <a:tcPr anchor="ctr"/>
                </a:tc>
                <a:tc>
                  <a:txBody>
                    <a:bodyPr/>
                    <a:lstStyle/>
                    <a:p>
                      <a:r>
                        <a:rPr lang="en-US" sz="1400" dirty="0" smtClean="0"/>
                        <a:t>C2</a:t>
                      </a:r>
                      <a:endParaRPr lang="en-US" sz="1400" dirty="0"/>
                    </a:p>
                  </a:txBody>
                  <a:tcPr anchor="ctr"/>
                </a:tc>
              </a:tr>
              <a:tr h="336797">
                <a:tc>
                  <a:txBody>
                    <a:bodyPr/>
                    <a:lstStyle/>
                    <a:p>
                      <a:r>
                        <a:rPr lang="en-US" sz="1400" dirty="0" smtClean="0"/>
                        <a:t>D3</a:t>
                      </a:r>
                      <a:endParaRPr lang="en-US" sz="1400" dirty="0"/>
                    </a:p>
                  </a:txBody>
                  <a:tcPr anchor="ctr"/>
                </a:tc>
                <a:tc>
                  <a:txBody>
                    <a:bodyPr/>
                    <a:lstStyle/>
                    <a:p>
                      <a:r>
                        <a:rPr lang="en-US" sz="1400" dirty="0" smtClean="0"/>
                        <a:t>A1</a:t>
                      </a:r>
                      <a:endParaRPr lang="en-US" sz="1400" dirty="0"/>
                    </a:p>
                  </a:txBody>
                  <a:tcPr anchor="ctr"/>
                </a:tc>
                <a:tc>
                  <a:txBody>
                    <a:bodyPr/>
                    <a:lstStyle/>
                    <a:p>
                      <a:r>
                        <a:rPr lang="en-US" sz="1400" dirty="0" smtClean="0"/>
                        <a:t>B2</a:t>
                      </a:r>
                      <a:endParaRPr lang="en-US" sz="1400" dirty="0"/>
                    </a:p>
                  </a:txBody>
                  <a:tcPr anchor="ctr"/>
                </a:tc>
                <a:tc>
                  <a:txBody>
                    <a:bodyPr/>
                    <a:lstStyle/>
                    <a:p>
                      <a:r>
                        <a:rPr lang="en-US" sz="1400" dirty="0" smtClean="0"/>
                        <a:t>C1</a:t>
                      </a:r>
                      <a:endParaRPr lang="en-US" sz="1400" dirty="0"/>
                    </a:p>
                  </a:txBody>
                  <a:tcPr anchor="ctr"/>
                </a:tc>
              </a:tr>
              <a:tr h="336797">
                <a:tc>
                  <a:txBody>
                    <a:bodyPr/>
                    <a:lstStyle/>
                    <a:p>
                      <a:r>
                        <a:rPr lang="en-US" sz="1400" dirty="0" smtClean="0"/>
                        <a:t>D4</a:t>
                      </a:r>
                      <a:endParaRPr lang="en-US" sz="1400" dirty="0"/>
                    </a:p>
                  </a:txBody>
                  <a:tcPr anchor="ctr"/>
                </a:tc>
                <a:tc>
                  <a:txBody>
                    <a:bodyPr/>
                    <a:lstStyle/>
                    <a:p>
                      <a:r>
                        <a:rPr lang="en-US" sz="1400" dirty="0" smtClean="0"/>
                        <a:t>A1</a:t>
                      </a:r>
                      <a:endParaRPr lang="en-US" sz="1400" dirty="0"/>
                    </a:p>
                  </a:txBody>
                  <a:tcPr anchor="ctr"/>
                </a:tc>
                <a:tc>
                  <a:txBody>
                    <a:bodyPr/>
                    <a:lstStyle/>
                    <a:p>
                      <a:r>
                        <a:rPr lang="en-US" sz="1400" dirty="0" smtClean="0"/>
                        <a:t>B2</a:t>
                      </a:r>
                      <a:endParaRPr lang="en-US" sz="1400" dirty="0"/>
                    </a:p>
                  </a:txBody>
                  <a:tcPr anchor="ctr"/>
                </a:tc>
                <a:tc>
                  <a:txBody>
                    <a:bodyPr/>
                    <a:lstStyle/>
                    <a:p>
                      <a:r>
                        <a:rPr lang="en-US" sz="1400" dirty="0" smtClean="0"/>
                        <a:t>C2</a:t>
                      </a:r>
                      <a:endParaRPr lang="en-US" sz="1400" dirty="0"/>
                    </a:p>
                  </a:txBody>
                  <a:tcPr anchor="ctr"/>
                </a:tc>
              </a:tr>
              <a:tr h="336797">
                <a:tc>
                  <a:txBody>
                    <a:bodyPr/>
                    <a:lstStyle/>
                    <a:p>
                      <a:r>
                        <a:rPr lang="en-US" sz="1400" dirty="0" smtClean="0"/>
                        <a:t>D5</a:t>
                      </a:r>
                      <a:endParaRPr lang="en-US" sz="1400" dirty="0"/>
                    </a:p>
                  </a:txBody>
                  <a:tcPr anchor="ctr"/>
                </a:tc>
                <a:tc>
                  <a:txBody>
                    <a:bodyPr/>
                    <a:lstStyle/>
                    <a:p>
                      <a:r>
                        <a:rPr lang="en-US" sz="1400" dirty="0" smtClean="0"/>
                        <a:t>A1</a:t>
                      </a:r>
                      <a:endParaRPr lang="en-US" sz="1400" dirty="0"/>
                    </a:p>
                  </a:txBody>
                  <a:tcPr anchor="ctr"/>
                </a:tc>
                <a:tc>
                  <a:txBody>
                    <a:bodyPr/>
                    <a:lstStyle/>
                    <a:p>
                      <a:r>
                        <a:rPr lang="en-US" sz="1400" dirty="0" smtClean="0"/>
                        <a:t>B3</a:t>
                      </a:r>
                      <a:endParaRPr lang="en-US" sz="1400" dirty="0"/>
                    </a:p>
                  </a:txBody>
                  <a:tcPr anchor="ctr"/>
                </a:tc>
                <a:tc>
                  <a:txBody>
                    <a:bodyPr/>
                    <a:lstStyle/>
                    <a:p>
                      <a:r>
                        <a:rPr lang="en-US" sz="1400" dirty="0" smtClean="0"/>
                        <a:t>C1</a:t>
                      </a:r>
                      <a:endParaRPr lang="en-US" sz="1400" dirty="0"/>
                    </a:p>
                  </a:txBody>
                  <a:tcPr anchor="ctr"/>
                </a:tc>
              </a:tr>
              <a:tr h="336797">
                <a:tc>
                  <a:txBody>
                    <a:bodyPr/>
                    <a:lstStyle/>
                    <a:p>
                      <a:r>
                        <a:rPr lang="en-US" sz="1400" dirty="0" smtClean="0"/>
                        <a:t>D6</a:t>
                      </a:r>
                      <a:endParaRPr lang="en-US" sz="1400" dirty="0"/>
                    </a:p>
                  </a:txBody>
                  <a:tcPr anchor="ctr"/>
                </a:tc>
                <a:tc>
                  <a:txBody>
                    <a:bodyPr/>
                    <a:lstStyle/>
                    <a:p>
                      <a:r>
                        <a:rPr lang="en-US" sz="1400" dirty="0" smtClean="0"/>
                        <a:t>A1</a:t>
                      </a:r>
                      <a:endParaRPr lang="en-US" sz="1400" dirty="0"/>
                    </a:p>
                  </a:txBody>
                  <a:tcPr anchor="ctr"/>
                </a:tc>
                <a:tc>
                  <a:txBody>
                    <a:bodyPr/>
                    <a:lstStyle/>
                    <a:p>
                      <a:r>
                        <a:rPr lang="en-US" sz="1400" dirty="0" smtClean="0"/>
                        <a:t>B3</a:t>
                      </a:r>
                      <a:endParaRPr lang="en-US" sz="1400" dirty="0"/>
                    </a:p>
                  </a:txBody>
                  <a:tcPr anchor="ctr"/>
                </a:tc>
                <a:tc>
                  <a:txBody>
                    <a:bodyPr/>
                    <a:lstStyle/>
                    <a:p>
                      <a:r>
                        <a:rPr lang="en-US" sz="1400" dirty="0" smtClean="0"/>
                        <a:t>C2</a:t>
                      </a:r>
                      <a:endParaRPr lang="en-US" sz="1400" dirty="0"/>
                    </a:p>
                  </a:txBody>
                  <a:tcPr anchor="ctr"/>
                </a:tc>
              </a:tr>
              <a:tr h="336797">
                <a:tc>
                  <a:txBody>
                    <a:bodyPr/>
                    <a:lstStyle/>
                    <a:p>
                      <a:r>
                        <a:rPr lang="en-US" sz="1400" dirty="0" smtClean="0"/>
                        <a:t>D7</a:t>
                      </a:r>
                      <a:endParaRPr lang="en-US" sz="1400" dirty="0"/>
                    </a:p>
                  </a:txBody>
                  <a:tcPr anchor="ctr"/>
                </a:tc>
                <a:tc>
                  <a:txBody>
                    <a:bodyPr/>
                    <a:lstStyle/>
                    <a:p>
                      <a:r>
                        <a:rPr lang="en-US" sz="1400" dirty="0" smtClean="0"/>
                        <a:t>A2</a:t>
                      </a:r>
                      <a:endParaRPr lang="en-US" sz="1400" dirty="0"/>
                    </a:p>
                  </a:txBody>
                  <a:tcPr anchor="ctr"/>
                </a:tc>
                <a:tc>
                  <a:txBody>
                    <a:bodyPr/>
                    <a:lstStyle/>
                    <a:p>
                      <a:r>
                        <a:rPr lang="en-US" sz="1400" dirty="0" smtClean="0"/>
                        <a:t>B1</a:t>
                      </a:r>
                      <a:endParaRPr lang="en-US" sz="1400" dirty="0"/>
                    </a:p>
                  </a:txBody>
                  <a:tcPr anchor="ctr"/>
                </a:tc>
                <a:tc>
                  <a:txBody>
                    <a:bodyPr/>
                    <a:lstStyle/>
                    <a:p>
                      <a:r>
                        <a:rPr lang="en-US" sz="1400" dirty="0" smtClean="0"/>
                        <a:t>C1</a:t>
                      </a:r>
                      <a:endParaRPr lang="en-US" sz="1400" dirty="0"/>
                    </a:p>
                  </a:txBody>
                  <a:tcPr anchor="ctr"/>
                </a:tc>
              </a:tr>
              <a:tr h="336797">
                <a:tc>
                  <a:txBody>
                    <a:bodyPr/>
                    <a:lstStyle/>
                    <a:p>
                      <a:r>
                        <a:rPr lang="en-US" sz="1400" dirty="0" smtClean="0"/>
                        <a:t>D8</a:t>
                      </a:r>
                      <a:endParaRPr lang="en-US" sz="1400" dirty="0"/>
                    </a:p>
                  </a:txBody>
                  <a:tcPr anchor="ctr"/>
                </a:tc>
                <a:tc>
                  <a:txBody>
                    <a:bodyPr/>
                    <a:lstStyle/>
                    <a:p>
                      <a:r>
                        <a:rPr lang="en-US" sz="1400" dirty="0" smtClean="0"/>
                        <a:t>A2</a:t>
                      </a:r>
                      <a:endParaRPr lang="en-US" sz="1400" dirty="0"/>
                    </a:p>
                  </a:txBody>
                  <a:tcPr anchor="ctr"/>
                </a:tc>
                <a:tc>
                  <a:txBody>
                    <a:bodyPr/>
                    <a:lstStyle/>
                    <a:p>
                      <a:r>
                        <a:rPr lang="en-US" sz="1400" dirty="0" smtClean="0"/>
                        <a:t>B1</a:t>
                      </a:r>
                      <a:endParaRPr lang="en-US" sz="1400" dirty="0"/>
                    </a:p>
                  </a:txBody>
                  <a:tcPr anchor="ctr"/>
                </a:tc>
                <a:tc>
                  <a:txBody>
                    <a:bodyPr/>
                    <a:lstStyle/>
                    <a:p>
                      <a:r>
                        <a:rPr lang="en-US" sz="1400" dirty="0" smtClean="0"/>
                        <a:t>C2</a:t>
                      </a:r>
                      <a:endParaRPr lang="en-US" sz="1400" dirty="0"/>
                    </a:p>
                  </a:txBody>
                  <a:tcPr anchor="ctr"/>
                </a:tc>
              </a:tr>
              <a:tr h="336797">
                <a:tc>
                  <a:txBody>
                    <a:bodyPr/>
                    <a:lstStyle/>
                    <a:p>
                      <a:r>
                        <a:rPr lang="en-US" sz="1400" dirty="0" smtClean="0"/>
                        <a:t>D9</a:t>
                      </a:r>
                      <a:endParaRPr lang="en-US" sz="1400" dirty="0"/>
                    </a:p>
                  </a:txBody>
                  <a:tcPr anchor="ctr"/>
                </a:tc>
                <a:tc>
                  <a:txBody>
                    <a:bodyPr/>
                    <a:lstStyle/>
                    <a:p>
                      <a:r>
                        <a:rPr lang="en-US" sz="1400" dirty="0" smtClean="0"/>
                        <a:t>A2</a:t>
                      </a:r>
                      <a:endParaRPr lang="en-US" sz="1400" dirty="0"/>
                    </a:p>
                  </a:txBody>
                  <a:tcPr anchor="ctr"/>
                </a:tc>
                <a:tc>
                  <a:txBody>
                    <a:bodyPr/>
                    <a:lstStyle/>
                    <a:p>
                      <a:r>
                        <a:rPr lang="en-US" sz="1400" dirty="0" smtClean="0"/>
                        <a:t>B2</a:t>
                      </a:r>
                      <a:endParaRPr lang="en-US" sz="1400" dirty="0"/>
                    </a:p>
                  </a:txBody>
                  <a:tcPr anchor="ctr"/>
                </a:tc>
                <a:tc>
                  <a:txBody>
                    <a:bodyPr/>
                    <a:lstStyle/>
                    <a:p>
                      <a:r>
                        <a:rPr lang="en-US" sz="1400" dirty="0" smtClean="0"/>
                        <a:t>C1</a:t>
                      </a:r>
                      <a:endParaRPr lang="en-US" sz="1400" dirty="0"/>
                    </a:p>
                  </a:txBody>
                  <a:tcPr anchor="ctr"/>
                </a:tc>
              </a:tr>
              <a:tr h="336797">
                <a:tc>
                  <a:txBody>
                    <a:bodyPr/>
                    <a:lstStyle/>
                    <a:p>
                      <a:r>
                        <a:rPr lang="en-US" sz="1400" dirty="0" smtClean="0"/>
                        <a:t>D10</a:t>
                      </a:r>
                      <a:endParaRPr lang="en-US" sz="1400" dirty="0"/>
                    </a:p>
                  </a:txBody>
                  <a:tcPr anchor="ctr"/>
                </a:tc>
                <a:tc>
                  <a:txBody>
                    <a:bodyPr/>
                    <a:lstStyle/>
                    <a:p>
                      <a:r>
                        <a:rPr lang="en-US" sz="1400" dirty="0" smtClean="0"/>
                        <a:t>A2</a:t>
                      </a:r>
                      <a:endParaRPr lang="en-US" sz="1400" dirty="0"/>
                    </a:p>
                  </a:txBody>
                  <a:tcPr anchor="ctr"/>
                </a:tc>
                <a:tc>
                  <a:txBody>
                    <a:bodyPr/>
                    <a:lstStyle/>
                    <a:p>
                      <a:r>
                        <a:rPr lang="en-US" sz="1400" dirty="0" smtClean="0"/>
                        <a:t>B2</a:t>
                      </a:r>
                      <a:endParaRPr lang="en-US" sz="1400" dirty="0"/>
                    </a:p>
                  </a:txBody>
                  <a:tcPr anchor="ctr"/>
                </a:tc>
                <a:tc>
                  <a:txBody>
                    <a:bodyPr/>
                    <a:lstStyle/>
                    <a:p>
                      <a:r>
                        <a:rPr lang="en-US" sz="1400" dirty="0" smtClean="0"/>
                        <a:t>C2</a:t>
                      </a:r>
                      <a:endParaRPr lang="en-US" sz="1400" dirty="0"/>
                    </a:p>
                  </a:txBody>
                  <a:tcPr anchor="ctr"/>
                </a:tc>
              </a:tr>
              <a:tr h="336797">
                <a:tc>
                  <a:txBody>
                    <a:bodyPr/>
                    <a:lstStyle/>
                    <a:p>
                      <a:r>
                        <a:rPr lang="en-US" sz="1400" dirty="0" smtClean="0"/>
                        <a:t>D11</a:t>
                      </a:r>
                      <a:endParaRPr lang="en-US" sz="1400" dirty="0"/>
                    </a:p>
                  </a:txBody>
                  <a:tcPr anchor="ctr"/>
                </a:tc>
                <a:tc>
                  <a:txBody>
                    <a:bodyPr/>
                    <a:lstStyle/>
                    <a:p>
                      <a:r>
                        <a:rPr lang="en-US" sz="1400" dirty="0" smtClean="0"/>
                        <a:t>A2</a:t>
                      </a:r>
                      <a:endParaRPr lang="en-US" sz="1400" dirty="0"/>
                    </a:p>
                  </a:txBody>
                  <a:tcPr anchor="ctr"/>
                </a:tc>
                <a:tc>
                  <a:txBody>
                    <a:bodyPr/>
                    <a:lstStyle/>
                    <a:p>
                      <a:r>
                        <a:rPr lang="en-US" sz="1400" dirty="0" smtClean="0"/>
                        <a:t>B3</a:t>
                      </a:r>
                      <a:endParaRPr lang="en-US" sz="1400" dirty="0"/>
                    </a:p>
                  </a:txBody>
                  <a:tcPr anchor="ctr"/>
                </a:tc>
                <a:tc>
                  <a:txBody>
                    <a:bodyPr/>
                    <a:lstStyle/>
                    <a:p>
                      <a:r>
                        <a:rPr lang="en-US" sz="1400" dirty="0" smtClean="0"/>
                        <a:t>C1</a:t>
                      </a:r>
                      <a:endParaRPr lang="en-US" sz="1400" dirty="0"/>
                    </a:p>
                  </a:txBody>
                  <a:tcPr anchor="ctr"/>
                </a:tc>
              </a:tr>
              <a:tr h="336797">
                <a:tc>
                  <a:txBody>
                    <a:bodyPr/>
                    <a:lstStyle/>
                    <a:p>
                      <a:r>
                        <a:rPr lang="en-US" sz="1400" dirty="0" smtClean="0"/>
                        <a:t>D12</a:t>
                      </a:r>
                      <a:endParaRPr lang="en-US" sz="1400" dirty="0"/>
                    </a:p>
                  </a:txBody>
                  <a:tcPr anchor="ctr"/>
                </a:tc>
                <a:tc>
                  <a:txBody>
                    <a:bodyPr/>
                    <a:lstStyle/>
                    <a:p>
                      <a:r>
                        <a:rPr lang="en-US" sz="1400" dirty="0" smtClean="0"/>
                        <a:t>A2</a:t>
                      </a:r>
                      <a:endParaRPr lang="en-US" sz="1400" dirty="0"/>
                    </a:p>
                  </a:txBody>
                  <a:tcPr anchor="ctr"/>
                </a:tc>
                <a:tc>
                  <a:txBody>
                    <a:bodyPr/>
                    <a:lstStyle/>
                    <a:p>
                      <a:r>
                        <a:rPr lang="en-US" sz="1400" dirty="0" smtClean="0"/>
                        <a:t>B3</a:t>
                      </a:r>
                      <a:endParaRPr lang="en-US" sz="1400" dirty="0"/>
                    </a:p>
                  </a:txBody>
                  <a:tcPr anchor="ctr"/>
                </a:tc>
                <a:tc>
                  <a:txBody>
                    <a:bodyPr/>
                    <a:lstStyle/>
                    <a:p>
                      <a:r>
                        <a:rPr lang="en-US" sz="1400" dirty="0" smtClean="0"/>
                        <a:t>C2</a:t>
                      </a:r>
                      <a:endParaRPr lang="en-US" sz="1400" dirty="0"/>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5964670"/>
              </p:ext>
            </p:extLst>
          </p:nvPr>
        </p:nvGraphicFramePr>
        <p:xfrm>
          <a:off x="193216" y="2213427"/>
          <a:ext cx="2705105" cy="137946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595"/>
                <a:gridCol w="575204"/>
                <a:gridCol w="682400"/>
                <a:gridCol w="657906"/>
              </a:tblGrid>
              <a:tr h="338487">
                <a:tc>
                  <a:txBody>
                    <a:bodyPr/>
                    <a:lstStyle/>
                    <a:p>
                      <a:pPr marL="0" algn="l" defTabSz="914400" rtl="0" eaLnBrk="1" latinLnBrk="0" hangingPunct="1"/>
                      <a:r>
                        <a:rPr lang="en-US" sz="1000" kern="1200" dirty="0" smtClean="0">
                          <a:solidFill>
                            <a:schemeClr val="bg1"/>
                          </a:solidFill>
                          <a:latin typeface="+mn-lt"/>
                          <a:ea typeface="+mn-ea"/>
                          <a:cs typeface="+mn-cs"/>
                        </a:rPr>
                        <a:t>Property</a:t>
                      </a:r>
                      <a:endParaRPr lang="en-US" sz="1000" kern="1200" dirty="0">
                        <a:solidFill>
                          <a:schemeClr val="bg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Value-1</a:t>
                      </a:r>
                      <a:endParaRPr lang="en-US" sz="1000" kern="1200" dirty="0">
                        <a:solidFill>
                          <a:schemeClr val="bg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Value-2</a:t>
                      </a:r>
                      <a:endParaRPr lang="en-US" sz="1000" kern="1200" dirty="0">
                        <a:solidFill>
                          <a:schemeClr val="bg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Value-3</a:t>
                      </a:r>
                      <a:endParaRPr lang="en-US" sz="1000" kern="1200" dirty="0">
                        <a:solidFill>
                          <a:schemeClr val="bg1"/>
                        </a:solidFill>
                        <a:latin typeface="+mn-lt"/>
                        <a:ea typeface="+mn-ea"/>
                        <a:cs typeface="+mn-cs"/>
                      </a:endParaRPr>
                    </a:p>
                  </a:txBody>
                  <a:tcPr/>
                </a:tc>
              </a:tr>
              <a:tr h="327741">
                <a:tc>
                  <a:txBody>
                    <a:bodyPr/>
                    <a:lstStyle/>
                    <a:p>
                      <a:pPr marL="0" algn="l" defTabSz="914400" rtl="0" eaLnBrk="1" latinLnBrk="0" hangingPunct="1"/>
                      <a:r>
                        <a:rPr lang="en-US" sz="1400" kern="1200" dirty="0" smtClean="0">
                          <a:solidFill>
                            <a:schemeClr val="dk1"/>
                          </a:solidFill>
                          <a:latin typeface="+mn-lt"/>
                          <a:ea typeface="+mn-ea"/>
                          <a:cs typeface="+mn-cs"/>
                        </a:rPr>
                        <a:t>A</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A1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A2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tc>
              </a:tr>
              <a:tr h="327741">
                <a:tc>
                  <a:txBody>
                    <a:bodyPr/>
                    <a:lstStyle/>
                    <a:p>
                      <a:pPr marL="0" algn="l" defTabSz="914400" rtl="0" eaLnBrk="1" latinLnBrk="0" hangingPunct="1"/>
                      <a:r>
                        <a:rPr lang="en-US" sz="1400" kern="1200" dirty="0" smtClean="0">
                          <a:solidFill>
                            <a:schemeClr val="dk1"/>
                          </a:solidFill>
                          <a:latin typeface="+mn-lt"/>
                          <a:ea typeface="+mn-ea"/>
                          <a:cs typeface="+mn-cs"/>
                        </a:rPr>
                        <a:t>B</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B1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B2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B3</a:t>
                      </a:r>
                      <a:endParaRPr lang="en-US" sz="1400" kern="1200" dirty="0">
                        <a:solidFill>
                          <a:schemeClr val="dk1"/>
                        </a:solidFill>
                        <a:latin typeface="+mn-lt"/>
                        <a:ea typeface="+mn-ea"/>
                        <a:cs typeface="+mn-cs"/>
                      </a:endParaRPr>
                    </a:p>
                  </a:txBody>
                  <a:tcPr/>
                </a:tc>
              </a:tr>
              <a:tr h="327741">
                <a:tc>
                  <a:txBody>
                    <a:bodyPr/>
                    <a:lstStyle/>
                    <a:p>
                      <a:pPr marL="0" algn="l" defTabSz="914400" rtl="0" eaLnBrk="1" latinLnBrk="0" hangingPunct="1"/>
                      <a:r>
                        <a:rPr lang="en-US" sz="1400" kern="1200" dirty="0" smtClean="0">
                          <a:solidFill>
                            <a:schemeClr val="dk1"/>
                          </a:solidFill>
                          <a:latin typeface="+mn-lt"/>
                          <a:ea typeface="+mn-ea"/>
                          <a:cs typeface="+mn-cs"/>
                        </a:rPr>
                        <a:t>C</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C1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C2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tc>
              </a:tr>
            </a:tbl>
          </a:graphicData>
        </a:graphic>
      </p:graphicFrame>
      <p:graphicFrame>
        <p:nvGraphicFramePr>
          <p:cNvPr id="6" name="Diagram 5"/>
          <p:cNvGraphicFramePr/>
          <p:nvPr>
            <p:extLst>
              <p:ext uri="{D42A27DB-BD31-4B8C-83A1-F6EECF244321}">
                <p14:modId xmlns:p14="http://schemas.microsoft.com/office/powerpoint/2010/main" val="438377985"/>
              </p:ext>
            </p:extLst>
          </p:nvPr>
        </p:nvGraphicFramePr>
        <p:xfrm>
          <a:off x="3532413" y="1846035"/>
          <a:ext cx="2321379" cy="203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ight Arrow 6"/>
          <p:cNvSpPr/>
          <p:nvPr/>
        </p:nvSpPr>
        <p:spPr bwMode="auto">
          <a:xfrm>
            <a:off x="2961612" y="2465226"/>
            <a:ext cx="978408" cy="484632"/>
          </a:xfrm>
          <a:prstGeom prst="rightArrow">
            <a:avLst/>
          </a:prstGeom>
          <a:ln>
            <a:headEnd/>
            <a:tailEnd/>
          </a:ln>
          <a:effectLst>
            <a:outerShdw blurRad="40000" dist="20000" dir="5400000" rotWithShape="0">
              <a:srgbClr val="000000">
                <a:alpha val="38000"/>
              </a:srgbClr>
            </a:outerShdw>
            <a:softEdge rad="31750"/>
          </a:effectLst>
        </p:spPr>
        <p:style>
          <a:lnRef idx="3">
            <a:schemeClr val="lt1"/>
          </a:lnRef>
          <a:fillRef idx="1">
            <a:schemeClr val="accent1"/>
          </a:fillRef>
          <a:effectRef idx="1">
            <a:schemeClr val="accent1"/>
          </a:effectRef>
          <a:fontRef idx="minor">
            <a:schemeClr val="lt1"/>
          </a:fontRef>
        </p:style>
        <p:txBody>
          <a:bodyPr wrap="none" lIns="0" tIns="0" rIns="0" bIns="0" rtlCol="0" anchor="ctr"/>
          <a:lstStyle/>
          <a:p>
            <a:endParaRPr lang="en-US" sz="1800" dirty="0" err="1">
              <a:solidFill>
                <a:srgbClr val="FFFFFF"/>
              </a:solidFill>
            </a:endParaRPr>
          </a:p>
        </p:txBody>
      </p:sp>
      <p:sp>
        <p:nvSpPr>
          <p:cNvPr id="9" name="Right Arrow 8"/>
          <p:cNvSpPr/>
          <p:nvPr/>
        </p:nvSpPr>
        <p:spPr bwMode="auto">
          <a:xfrm>
            <a:off x="5710248" y="2473278"/>
            <a:ext cx="978408" cy="484632"/>
          </a:xfrm>
          <a:prstGeom prst="rightArrow">
            <a:avLst/>
          </a:prstGeom>
          <a:ln>
            <a:headEnd/>
            <a:tailEnd/>
          </a:ln>
          <a:effectLst>
            <a:outerShdw blurRad="40000" dist="20000" dir="5400000" rotWithShape="0">
              <a:srgbClr val="000000">
                <a:alpha val="38000"/>
              </a:srgbClr>
            </a:outerShdw>
            <a:softEdge rad="31750"/>
          </a:effectLst>
        </p:spPr>
        <p:style>
          <a:lnRef idx="3">
            <a:schemeClr val="lt1"/>
          </a:lnRef>
          <a:fillRef idx="1">
            <a:schemeClr val="accent1"/>
          </a:fillRef>
          <a:effectRef idx="1">
            <a:schemeClr val="accent1"/>
          </a:effectRef>
          <a:fontRef idx="minor">
            <a:schemeClr val="lt1"/>
          </a:fontRef>
        </p:style>
        <p:txBody>
          <a:bodyPr wrap="none" lIns="0" tIns="0" rIns="0" bIns="0" rtlCol="0" anchor="ctr"/>
          <a:lstStyle/>
          <a:p>
            <a:endParaRPr lang="en-US" sz="1800" dirty="0" err="1">
              <a:solidFill>
                <a:srgbClr val="FFFFFF"/>
              </a:solidFill>
            </a:endParaRPr>
          </a:p>
        </p:txBody>
      </p:sp>
      <p:sp>
        <p:nvSpPr>
          <p:cNvPr id="11" name="Rounded Rectangle 10"/>
          <p:cNvSpPr/>
          <p:nvPr/>
        </p:nvSpPr>
        <p:spPr bwMode="auto">
          <a:xfrm>
            <a:off x="3983308" y="2055599"/>
            <a:ext cx="1642379" cy="1213790"/>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spcAft>
                <a:spcPct val="0"/>
              </a:spcAft>
              <a:buClr>
                <a:srgbClr val="000000"/>
              </a:buClr>
              <a:defRPr/>
            </a:pPr>
            <a:r>
              <a:rPr lang="en-US" sz="1200" dirty="0" smtClean="0">
                <a:solidFill>
                  <a:schemeClr val="bg1"/>
                </a:solidFill>
              </a:rPr>
              <a:t>Data Generator</a:t>
            </a:r>
            <a:endParaRPr lang="en-US" sz="1200" dirty="0">
              <a:solidFill>
                <a:schemeClr val="bg1"/>
              </a:solidFill>
            </a:endParaRPr>
          </a:p>
        </p:txBody>
      </p:sp>
      <p:grpSp>
        <p:nvGrpSpPr>
          <p:cNvPr id="12" name="Group 11"/>
          <p:cNvGrpSpPr/>
          <p:nvPr/>
        </p:nvGrpSpPr>
        <p:grpSpPr>
          <a:xfrm>
            <a:off x="4557337" y="2356517"/>
            <a:ext cx="605970" cy="642216"/>
            <a:chOff x="3881230" y="2741676"/>
            <a:chExt cx="1381539" cy="1374648"/>
          </a:xfrm>
          <a:solidFill>
            <a:schemeClr val="bg2">
              <a:lumMod val="10000"/>
            </a:schemeClr>
          </a:solidFill>
        </p:grpSpPr>
        <p:grpSp>
          <p:nvGrpSpPr>
            <p:cNvPr id="19" name="Group 18"/>
            <p:cNvGrpSpPr/>
            <p:nvPr/>
          </p:nvGrpSpPr>
          <p:grpSpPr>
            <a:xfrm>
              <a:off x="3881230" y="2907766"/>
              <a:ext cx="1117600" cy="1117600"/>
              <a:chOff x="652689" y="508000"/>
              <a:chExt cx="1117600" cy="1117600"/>
            </a:xfrm>
            <a:grpFill/>
          </p:grpSpPr>
          <p:sp>
            <p:nvSpPr>
              <p:cNvPr id="21" name="Shape 20"/>
              <p:cNvSpPr/>
              <p:nvPr/>
            </p:nvSpPr>
            <p:spPr>
              <a:xfrm>
                <a:off x="652689" y="508000"/>
                <a:ext cx="1117600" cy="1117600"/>
              </a:xfrm>
              <a:prstGeom prst="gear9">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2" name="Shape 4"/>
              <p:cNvSpPr/>
              <p:nvPr/>
            </p:nvSpPr>
            <p:spPr>
              <a:xfrm>
                <a:off x="877376" y="769792"/>
                <a:ext cx="668226" cy="5744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endParaRPr lang="en-US" sz="600" kern="1200" dirty="0"/>
              </a:p>
            </p:txBody>
          </p:sp>
        </p:grpSp>
        <p:sp>
          <p:nvSpPr>
            <p:cNvPr id="20" name="Circular Arrow 19"/>
            <p:cNvSpPr/>
            <p:nvPr/>
          </p:nvSpPr>
          <p:spPr>
            <a:xfrm>
              <a:off x="3888121" y="2741676"/>
              <a:ext cx="1374648" cy="1374648"/>
            </a:xfrm>
            <a:prstGeom prst="circularArrow">
              <a:avLst>
                <a:gd name="adj1" fmla="val 4878"/>
                <a:gd name="adj2" fmla="val 312630"/>
                <a:gd name="adj3" fmla="val 2903497"/>
                <a:gd name="adj4" fmla="val 15583879"/>
                <a:gd name="adj5" fmla="val 5691"/>
              </a:avLst>
            </a:prstGeom>
            <a:grp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pic>
        <p:nvPicPr>
          <p:cNvPr id="13" name="Picture 2" descr="C:\Users\Abject-3D\Desktop\VMWare Files\FINAL diagrams\Basic Virtualization\3D PNGs\DGRM_Orchestrator_Arch_A_R2_Q109_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42174" y="3109600"/>
            <a:ext cx="454116" cy="609101"/>
          </a:xfrm>
          <a:prstGeom prst="rect">
            <a:avLst/>
          </a:prstGeom>
          <a:noFill/>
          <a:ln>
            <a:noFill/>
          </a:ln>
          <a:effectLst>
            <a:glow rad="63500">
              <a:schemeClr val="accent5">
                <a:satMod val="175000"/>
                <a:alpha val="8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bject-3D\Desktop\VMWare Files\FINAL diagrams\Basic Virtualization\3D PNGs\DGRM_Orchestrator_Arch_A_R2_Q109_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58711" y="3105818"/>
            <a:ext cx="454116" cy="60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bject-3D\Desktop\VMWare Files\FINAL diagrams\Basic Virtualization\3D PNGs\DGRM_Orchestrator_Arch_A_R2_Q109_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73971" y="3093270"/>
            <a:ext cx="454116" cy="60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4099020" y="3382416"/>
            <a:ext cx="421762" cy="230832"/>
          </a:xfrm>
          <a:prstGeom prst="rect">
            <a:avLst/>
          </a:prstGeom>
          <a:noFill/>
          <a:effectLst>
            <a:glow rad="63500">
              <a:schemeClr val="accent2">
                <a:satMod val="175000"/>
                <a:alpha val="40000"/>
              </a:schemeClr>
            </a:glow>
          </a:effectLst>
        </p:spPr>
        <p:txBody>
          <a:bodyPr wrap="square" rtlCol="0">
            <a:spAutoFit/>
          </a:bodyPr>
          <a:lstStyle/>
          <a:p>
            <a:pPr algn="l"/>
            <a:r>
              <a:rPr lang="en-US" sz="900" b="1" dirty="0" smtClean="0">
                <a:solidFill>
                  <a:schemeClr val="bg1"/>
                </a:solidFill>
                <a:latin typeface="+mn-lt"/>
                <a:ea typeface="+mn-ea"/>
              </a:rPr>
              <a:t>ALL</a:t>
            </a:r>
          </a:p>
        </p:txBody>
      </p:sp>
      <p:sp>
        <p:nvSpPr>
          <p:cNvPr id="17" name="TextBox 16"/>
          <p:cNvSpPr txBox="1"/>
          <p:nvPr/>
        </p:nvSpPr>
        <p:spPr>
          <a:xfrm>
            <a:off x="4586144" y="3355208"/>
            <a:ext cx="421762" cy="350865"/>
          </a:xfrm>
          <a:prstGeom prst="rect">
            <a:avLst/>
          </a:prstGeom>
          <a:noFill/>
          <a:effectLst>
            <a:glow rad="63500">
              <a:schemeClr val="accent2">
                <a:satMod val="175000"/>
                <a:alpha val="40000"/>
              </a:schemeClr>
            </a:glow>
          </a:effectLst>
        </p:spPr>
        <p:txBody>
          <a:bodyPr wrap="square" rtlCol="0">
            <a:spAutoFit/>
          </a:bodyPr>
          <a:lstStyle/>
          <a:p>
            <a:pPr algn="l"/>
            <a:r>
              <a:rPr lang="en-US" sz="700" b="1" dirty="0" smtClean="0">
                <a:solidFill>
                  <a:schemeClr val="bg1"/>
                </a:solidFill>
                <a:latin typeface="+mn-lt"/>
                <a:ea typeface="+mn-ea"/>
              </a:rPr>
              <a:t>PAIR</a:t>
            </a:r>
          </a:p>
          <a:p>
            <a:pPr algn="l"/>
            <a:r>
              <a:rPr lang="en-US" sz="700" b="1" dirty="0" smtClean="0">
                <a:solidFill>
                  <a:schemeClr val="bg1"/>
                </a:solidFill>
                <a:latin typeface="+mn-lt"/>
                <a:ea typeface="+mn-ea"/>
              </a:rPr>
              <a:t>WISE</a:t>
            </a:r>
          </a:p>
        </p:txBody>
      </p:sp>
      <p:sp>
        <p:nvSpPr>
          <p:cNvPr id="18" name="TextBox 17"/>
          <p:cNvSpPr txBox="1"/>
          <p:nvPr/>
        </p:nvSpPr>
        <p:spPr>
          <a:xfrm>
            <a:off x="5116804" y="3379700"/>
            <a:ext cx="421762" cy="230832"/>
          </a:xfrm>
          <a:prstGeom prst="rect">
            <a:avLst/>
          </a:prstGeom>
          <a:noFill/>
          <a:effectLst>
            <a:glow rad="63500">
              <a:schemeClr val="accent2">
                <a:satMod val="175000"/>
                <a:alpha val="40000"/>
              </a:schemeClr>
            </a:glow>
          </a:effectLst>
        </p:spPr>
        <p:txBody>
          <a:bodyPr wrap="square" rtlCol="0">
            <a:spAutoFit/>
          </a:bodyPr>
          <a:lstStyle/>
          <a:p>
            <a:pPr algn="l"/>
            <a:r>
              <a:rPr lang="en-US" sz="900" b="1" dirty="0" smtClean="0">
                <a:solidFill>
                  <a:schemeClr val="bg1"/>
                </a:solidFill>
                <a:latin typeface="+mn-lt"/>
                <a:ea typeface="+mn-ea"/>
              </a:rPr>
              <a:t>OA</a:t>
            </a:r>
          </a:p>
        </p:txBody>
      </p:sp>
    </p:spTree>
    <p:extLst>
      <p:ext uri="{BB962C8B-B14F-4D97-AF65-F5344CB8AC3E}">
        <p14:creationId xmlns:p14="http://schemas.microsoft.com/office/powerpoint/2010/main" val="271572317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Ex-DD</a:t>
            </a:r>
            <a:r>
              <a:rPr lang="en-US" dirty="0"/>
              <a:t>: </a:t>
            </a:r>
            <a:r>
              <a:rPr lang="en-US" dirty="0" smtClean="0"/>
              <a:t>test-data Generation</a:t>
            </a:r>
            <a:endParaRPr lang="en-US" dirty="0"/>
          </a:p>
        </p:txBody>
      </p:sp>
      <p:sp>
        <p:nvSpPr>
          <p:cNvPr id="3" name="Text Placeholder 2"/>
          <p:cNvSpPr>
            <a:spLocks noGrp="1"/>
          </p:cNvSpPr>
          <p:nvPr>
            <p:ph type="body" sz="quarter" idx="13"/>
          </p:nvPr>
        </p:nvSpPr>
        <p:spPr/>
        <p:txBody>
          <a:bodyPr/>
          <a:lstStyle/>
          <a:p>
            <a:r>
              <a:rPr lang="en-US" dirty="0" smtClean="0"/>
              <a:t>XML based data generation</a:t>
            </a:r>
          </a:p>
          <a:p>
            <a:pPr marL="0" indent="0">
              <a:buNone/>
            </a:pPr>
            <a:endParaRPr lang="en-US" dirty="0" smtClean="0"/>
          </a:p>
        </p:txBody>
      </p:sp>
      <p:sp>
        <p:nvSpPr>
          <p:cNvPr id="9" name="Right Arrow 8"/>
          <p:cNvSpPr/>
          <p:nvPr/>
        </p:nvSpPr>
        <p:spPr bwMode="auto">
          <a:xfrm>
            <a:off x="5612280" y="2571246"/>
            <a:ext cx="584416" cy="242316"/>
          </a:xfrm>
          <a:prstGeom prst="rightArrow">
            <a:avLst/>
          </a:prstGeom>
          <a:ln>
            <a:headEnd/>
            <a:tailEnd/>
          </a:ln>
          <a:effectLst>
            <a:outerShdw blurRad="40000" dist="20000" dir="5400000" rotWithShape="0">
              <a:srgbClr val="000000">
                <a:alpha val="38000"/>
              </a:srgbClr>
            </a:outerShdw>
            <a:softEdge rad="31750"/>
          </a:effectLst>
        </p:spPr>
        <p:style>
          <a:lnRef idx="3">
            <a:schemeClr val="lt1"/>
          </a:lnRef>
          <a:fillRef idx="1">
            <a:schemeClr val="accent1"/>
          </a:fillRef>
          <a:effectRef idx="1">
            <a:schemeClr val="accent1"/>
          </a:effectRef>
          <a:fontRef idx="minor">
            <a:schemeClr val="lt1"/>
          </a:fontRef>
        </p:style>
        <p:txBody>
          <a:bodyPr wrap="none" lIns="0" tIns="0" rIns="0" bIns="0" rtlCol="0" anchor="ctr"/>
          <a:lstStyle/>
          <a:p>
            <a:endParaRPr lang="en-US" sz="1800" dirty="0" err="1">
              <a:solidFill>
                <a:srgbClr val="FFFFFF"/>
              </a:solidFill>
            </a:endParaRPr>
          </a:p>
        </p:txBody>
      </p:sp>
      <p:sp>
        <p:nvSpPr>
          <p:cNvPr id="11" name="Rounded Rectangle 10"/>
          <p:cNvSpPr/>
          <p:nvPr/>
        </p:nvSpPr>
        <p:spPr bwMode="auto">
          <a:xfrm>
            <a:off x="3968362" y="2210527"/>
            <a:ext cx="1544779" cy="988758"/>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spcAft>
                <a:spcPct val="0"/>
              </a:spcAft>
              <a:buClr>
                <a:srgbClr val="000000"/>
              </a:buClr>
              <a:defRPr/>
            </a:pPr>
            <a:r>
              <a:rPr lang="en-US" sz="1200" dirty="0" smtClean="0">
                <a:solidFill>
                  <a:schemeClr val="bg1"/>
                </a:solidFill>
              </a:rPr>
              <a:t>Data Generator</a:t>
            </a:r>
            <a:endParaRPr lang="en-US" sz="1200" dirty="0">
              <a:solidFill>
                <a:schemeClr val="bg1"/>
              </a:solidFill>
            </a:endParaRPr>
          </a:p>
        </p:txBody>
      </p:sp>
      <p:grpSp>
        <p:nvGrpSpPr>
          <p:cNvPr id="12" name="Group 11"/>
          <p:cNvGrpSpPr/>
          <p:nvPr/>
        </p:nvGrpSpPr>
        <p:grpSpPr>
          <a:xfrm>
            <a:off x="4508279" y="2455656"/>
            <a:ext cx="569960" cy="523152"/>
            <a:chOff x="3881230" y="2741676"/>
            <a:chExt cx="1381539" cy="1374648"/>
          </a:xfrm>
          <a:solidFill>
            <a:schemeClr val="bg2">
              <a:lumMod val="10000"/>
            </a:schemeClr>
          </a:solidFill>
        </p:grpSpPr>
        <p:grpSp>
          <p:nvGrpSpPr>
            <p:cNvPr id="19" name="Group 18"/>
            <p:cNvGrpSpPr/>
            <p:nvPr/>
          </p:nvGrpSpPr>
          <p:grpSpPr>
            <a:xfrm>
              <a:off x="3881230" y="2907766"/>
              <a:ext cx="1117600" cy="1117600"/>
              <a:chOff x="652689" y="508000"/>
              <a:chExt cx="1117600" cy="1117600"/>
            </a:xfrm>
            <a:grpFill/>
          </p:grpSpPr>
          <p:sp>
            <p:nvSpPr>
              <p:cNvPr id="21" name="Shape 20"/>
              <p:cNvSpPr/>
              <p:nvPr/>
            </p:nvSpPr>
            <p:spPr>
              <a:xfrm>
                <a:off x="652689" y="508000"/>
                <a:ext cx="1117600" cy="1117600"/>
              </a:xfrm>
              <a:prstGeom prst="gear9">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2" name="Shape 4"/>
              <p:cNvSpPr/>
              <p:nvPr/>
            </p:nvSpPr>
            <p:spPr>
              <a:xfrm>
                <a:off x="877376" y="769792"/>
                <a:ext cx="668226" cy="5744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endParaRPr lang="en-US" sz="600" kern="1200" dirty="0"/>
              </a:p>
            </p:txBody>
          </p:sp>
        </p:grpSp>
        <p:sp>
          <p:nvSpPr>
            <p:cNvPr id="20" name="Circular Arrow 19"/>
            <p:cNvSpPr/>
            <p:nvPr/>
          </p:nvSpPr>
          <p:spPr>
            <a:xfrm>
              <a:off x="3888121" y="2741676"/>
              <a:ext cx="1374648" cy="1374648"/>
            </a:xfrm>
            <a:prstGeom prst="circularArrow">
              <a:avLst>
                <a:gd name="adj1" fmla="val 4878"/>
                <a:gd name="adj2" fmla="val 312630"/>
                <a:gd name="adj3" fmla="val 2903497"/>
                <a:gd name="adj4" fmla="val 15583879"/>
                <a:gd name="adj5" fmla="val 5691"/>
              </a:avLst>
            </a:prstGeom>
            <a:grp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pic>
        <p:nvPicPr>
          <p:cNvPr id="13"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3730" y="3069120"/>
            <a:ext cx="427130" cy="496176"/>
          </a:xfrm>
          <a:prstGeom prst="rect">
            <a:avLst/>
          </a:prstGeom>
          <a:noFill/>
          <a:ln>
            <a:noFill/>
          </a:ln>
          <a:effectLst>
            <a:glow rad="63500">
              <a:schemeClr val="accent5">
                <a:satMod val="175000"/>
                <a:alpha val="8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9571" y="3066039"/>
            <a:ext cx="427130" cy="496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4211" y="3055818"/>
            <a:ext cx="427130" cy="496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4077198" y="3291357"/>
            <a:ext cx="396698" cy="188037"/>
          </a:xfrm>
          <a:prstGeom prst="rect">
            <a:avLst/>
          </a:prstGeom>
          <a:noFill/>
          <a:effectLst>
            <a:glow rad="63500">
              <a:schemeClr val="accent2">
                <a:satMod val="175000"/>
                <a:alpha val="40000"/>
              </a:schemeClr>
            </a:glow>
          </a:effectLst>
        </p:spPr>
        <p:txBody>
          <a:bodyPr wrap="square" rtlCol="0">
            <a:spAutoFit/>
          </a:bodyPr>
          <a:lstStyle/>
          <a:p>
            <a:pPr algn="l"/>
            <a:r>
              <a:rPr lang="en-US" sz="900" b="1" dirty="0" smtClean="0">
                <a:solidFill>
                  <a:schemeClr val="bg1"/>
                </a:solidFill>
                <a:latin typeface="+mn-lt"/>
                <a:ea typeface="+mn-ea"/>
              </a:rPr>
              <a:t>ALL</a:t>
            </a:r>
          </a:p>
        </p:txBody>
      </p:sp>
      <p:sp>
        <p:nvSpPr>
          <p:cNvPr id="17" name="TextBox 16"/>
          <p:cNvSpPr txBox="1"/>
          <p:nvPr/>
        </p:nvSpPr>
        <p:spPr>
          <a:xfrm>
            <a:off x="4535374" y="3269193"/>
            <a:ext cx="396698" cy="285816"/>
          </a:xfrm>
          <a:prstGeom prst="rect">
            <a:avLst/>
          </a:prstGeom>
          <a:noFill/>
          <a:effectLst>
            <a:glow rad="63500">
              <a:schemeClr val="accent2">
                <a:satMod val="175000"/>
                <a:alpha val="40000"/>
              </a:schemeClr>
            </a:glow>
          </a:effectLst>
        </p:spPr>
        <p:txBody>
          <a:bodyPr wrap="square" rtlCol="0">
            <a:spAutoFit/>
          </a:bodyPr>
          <a:lstStyle/>
          <a:p>
            <a:pPr algn="l"/>
            <a:r>
              <a:rPr lang="en-US" sz="700" b="1" dirty="0" smtClean="0">
                <a:solidFill>
                  <a:schemeClr val="bg1"/>
                </a:solidFill>
                <a:latin typeface="+mn-lt"/>
                <a:ea typeface="+mn-ea"/>
              </a:rPr>
              <a:t>PAIR</a:t>
            </a:r>
          </a:p>
          <a:p>
            <a:pPr algn="l"/>
            <a:r>
              <a:rPr lang="en-US" sz="700" b="1" dirty="0" smtClean="0">
                <a:solidFill>
                  <a:schemeClr val="bg1"/>
                </a:solidFill>
                <a:latin typeface="+mn-lt"/>
                <a:ea typeface="+mn-ea"/>
              </a:rPr>
              <a:t>WISE</a:t>
            </a:r>
          </a:p>
        </p:txBody>
      </p:sp>
      <p:sp>
        <p:nvSpPr>
          <p:cNvPr id="18" name="TextBox 17"/>
          <p:cNvSpPr txBox="1"/>
          <p:nvPr/>
        </p:nvSpPr>
        <p:spPr>
          <a:xfrm>
            <a:off x="5034499" y="3289145"/>
            <a:ext cx="396698" cy="188037"/>
          </a:xfrm>
          <a:prstGeom prst="rect">
            <a:avLst/>
          </a:prstGeom>
          <a:noFill/>
          <a:effectLst>
            <a:glow rad="63500">
              <a:schemeClr val="accent2">
                <a:satMod val="175000"/>
                <a:alpha val="40000"/>
              </a:schemeClr>
            </a:glow>
          </a:effectLst>
        </p:spPr>
        <p:txBody>
          <a:bodyPr wrap="square" rtlCol="0">
            <a:spAutoFit/>
          </a:bodyPr>
          <a:lstStyle/>
          <a:p>
            <a:pPr algn="l"/>
            <a:r>
              <a:rPr lang="en-US" sz="900" b="1" dirty="0" smtClean="0">
                <a:solidFill>
                  <a:schemeClr val="bg1"/>
                </a:solidFill>
                <a:latin typeface="+mn-lt"/>
                <a:ea typeface="+mn-ea"/>
              </a:rPr>
              <a:t>OA</a:t>
            </a:r>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600" y="1300464"/>
            <a:ext cx="2957119" cy="4492625"/>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1995" y="781656"/>
            <a:ext cx="2717868" cy="5366047"/>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ight Arrow 23"/>
          <p:cNvSpPr/>
          <p:nvPr/>
        </p:nvSpPr>
        <p:spPr bwMode="auto">
          <a:xfrm>
            <a:off x="3291171" y="2582910"/>
            <a:ext cx="584416" cy="242316"/>
          </a:xfrm>
          <a:prstGeom prst="rightArrow">
            <a:avLst/>
          </a:prstGeom>
          <a:ln>
            <a:headEnd/>
            <a:tailEnd/>
          </a:ln>
          <a:effectLst>
            <a:outerShdw blurRad="40000" dist="20000" dir="5400000" rotWithShape="0">
              <a:srgbClr val="000000">
                <a:alpha val="38000"/>
              </a:srgbClr>
            </a:outerShdw>
            <a:softEdge rad="31750"/>
          </a:effectLst>
        </p:spPr>
        <p:style>
          <a:lnRef idx="3">
            <a:schemeClr val="lt1"/>
          </a:lnRef>
          <a:fillRef idx="1">
            <a:schemeClr val="accent1"/>
          </a:fillRef>
          <a:effectRef idx="1">
            <a:schemeClr val="accent1"/>
          </a:effectRef>
          <a:fontRef idx="minor">
            <a:schemeClr val="lt1"/>
          </a:fontRef>
        </p:style>
        <p:txBody>
          <a:bodyPr wrap="none" lIns="0" tIns="0" rIns="0" bIns="0" rtlCol="0" anchor="ctr"/>
          <a:lstStyle/>
          <a:p>
            <a:endParaRPr lang="en-US" sz="1800" dirty="0" err="1">
              <a:solidFill>
                <a:srgbClr val="FFFFFF"/>
              </a:solidFill>
            </a:endParaRPr>
          </a:p>
        </p:txBody>
      </p:sp>
      <p:grpSp>
        <p:nvGrpSpPr>
          <p:cNvPr id="26" name="Group 25"/>
          <p:cNvGrpSpPr/>
          <p:nvPr/>
        </p:nvGrpSpPr>
        <p:grpSpPr>
          <a:xfrm>
            <a:off x="2619505" y="2171144"/>
            <a:ext cx="425642" cy="654082"/>
            <a:chOff x="4031926" y="1025221"/>
            <a:chExt cx="425642" cy="654082"/>
          </a:xfrm>
        </p:grpSpPr>
        <p:sp>
          <p:nvSpPr>
            <p:cNvPr id="23" name="Right Brace 22"/>
            <p:cNvSpPr/>
            <p:nvPr/>
          </p:nvSpPr>
          <p:spPr bwMode="auto">
            <a:xfrm>
              <a:off x="4031926" y="1025221"/>
              <a:ext cx="185104" cy="654082"/>
            </a:xfrm>
            <a:prstGeom prst="rightBrace">
              <a:avLst>
                <a:gd name="adj1" fmla="val 8333"/>
                <a:gd name="adj2" fmla="val 50893"/>
              </a:avLst>
            </a:prstGeom>
            <a:noFill/>
            <a:ln w="19050" cap="flat" cmpd="sng" algn="ctr">
              <a:solidFill>
                <a:schemeClr val="accent5">
                  <a:lumMod val="75000"/>
                </a:schemeClr>
              </a:solidFill>
              <a:prstDash val="solid"/>
              <a:round/>
              <a:headEnd type="none" w="med" len="med"/>
              <a:tailEnd type="none" w="med" len="med"/>
            </a:ln>
            <a:effectLst/>
          </p:spPr>
          <p:txBody>
            <a:bodyPr rtlCol="0" anchor="ctr"/>
            <a:lstStyle/>
            <a:p>
              <a:pPr algn="ctr"/>
              <a:r>
                <a:rPr lang="en-US" dirty="0" smtClean="0"/>
                <a:t> </a:t>
              </a:r>
              <a:endParaRPr lang="en-US" dirty="0"/>
            </a:p>
          </p:txBody>
        </p:sp>
        <p:sp>
          <p:nvSpPr>
            <p:cNvPr id="25" name="TextBox 24"/>
            <p:cNvSpPr txBox="1"/>
            <p:nvPr/>
          </p:nvSpPr>
          <p:spPr>
            <a:xfrm>
              <a:off x="4185292" y="1151166"/>
              <a:ext cx="272276" cy="400110"/>
            </a:xfrm>
            <a:prstGeom prst="rect">
              <a:avLst/>
            </a:prstGeom>
            <a:noFill/>
            <a:ln>
              <a:noFill/>
            </a:ln>
          </p:spPr>
          <p:txBody>
            <a:bodyPr wrap="square" rtlCol="0">
              <a:spAutoFit/>
            </a:bodyPr>
            <a:lstStyle/>
            <a:p>
              <a:pPr algn="l"/>
              <a:r>
                <a:rPr lang="en-US" sz="2000" dirty="0" smtClean="0">
                  <a:solidFill>
                    <a:srgbClr val="333333"/>
                  </a:solidFill>
                  <a:latin typeface="+mn-lt"/>
                  <a:ea typeface="+mn-ea"/>
                </a:rPr>
                <a:t>2</a:t>
              </a:r>
            </a:p>
          </p:txBody>
        </p:sp>
      </p:grpSp>
      <p:sp>
        <p:nvSpPr>
          <p:cNvPr id="31" name="Right Brace 30"/>
          <p:cNvSpPr/>
          <p:nvPr/>
        </p:nvSpPr>
        <p:spPr bwMode="auto">
          <a:xfrm>
            <a:off x="2744188" y="3150141"/>
            <a:ext cx="185104" cy="989152"/>
          </a:xfrm>
          <a:prstGeom prst="rightBrace">
            <a:avLst>
              <a:gd name="adj1" fmla="val 8333"/>
              <a:gd name="adj2" fmla="val 50893"/>
            </a:avLst>
          </a:prstGeom>
          <a:noFill/>
          <a:ln w="19050" cap="flat" cmpd="sng" algn="ctr">
            <a:solidFill>
              <a:schemeClr val="accent5">
                <a:lumMod val="75000"/>
              </a:schemeClr>
            </a:solidFill>
            <a:prstDash val="solid"/>
            <a:round/>
            <a:headEnd type="none" w="med" len="med"/>
            <a:tailEnd type="none" w="med" len="med"/>
          </a:ln>
          <a:effectLst/>
        </p:spPr>
        <p:txBody>
          <a:bodyPr rtlCol="0" anchor="ctr"/>
          <a:lstStyle/>
          <a:p>
            <a:pPr algn="ctr"/>
            <a:r>
              <a:rPr lang="en-US" dirty="0" smtClean="0"/>
              <a:t> </a:t>
            </a:r>
            <a:endParaRPr lang="en-US" dirty="0"/>
          </a:p>
        </p:txBody>
      </p:sp>
      <p:sp>
        <p:nvSpPr>
          <p:cNvPr id="32" name="TextBox 31"/>
          <p:cNvSpPr txBox="1"/>
          <p:nvPr/>
        </p:nvSpPr>
        <p:spPr>
          <a:xfrm>
            <a:off x="2873062" y="3430409"/>
            <a:ext cx="272276" cy="605076"/>
          </a:xfrm>
          <a:prstGeom prst="rect">
            <a:avLst/>
          </a:prstGeom>
          <a:noFill/>
          <a:ln>
            <a:noFill/>
          </a:ln>
        </p:spPr>
        <p:txBody>
          <a:bodyPr wrap="square" rtlCol="0">
            <a:spAutoFit/>
          </a:bodyPr>
          <a:lstStyle/>
          <a:p>
            <a:pPr algn="l"/>
            <a:r>
              <a:rPr lang="en-US" sz="2000" dirty="0" smtClean="0">
                <a:solidFill>
                  <a:srgbClr val="333333"/>
                </a:solidFill>
                <a:latin typeface="+mn-lt"/>
                <a:ea typeface="+mn-ea"/>
              </a:rPr>
              <a:t>2</a:t>
            </a:r>
          </a:p>
        </p:txBody>
      </p:sp>
      <p:grpSp>
        <p:nvGrpSpPr>
          <p:cNvPr id="33" name="Group 32"/>
          <p:cNvGrpSpPr/>
          <p:nvPr/>
        </p:nvGrpSpPr>
        <p:grpSpPr>
          <a:xfrm>
            <a:off x="2909009" y="4503408"/>
            <a:ext cx="425642" cy="654082"/>
            <a:chOff x="4031926" y="1025221"/>
            <a:chExt cx="425642" cy="654082"/>
          </a:xfrm>
        </p:grpSpPr>
        <p:sp>
          <p:nvSpPr>
            <p:cNvPr id="34" name="Right Brace 33"/>
            <p:cNvSpPr/>
            <p:nvPr/>
          </p:nvSpPr>
          <p:spPr bwMode="auto">
            <a:xfrm>
              <a:off x="4031926" y="1025221"/>
              <a:ext cx="185104" cy="654082"/>
            </a:xfrm>
            <a:prstGeom prst="rightBrace">
              <a:avLst>
                <a:gd name="adj1" fmla="val 8333"/>
                <a:gd name="adj2" fmla="val 50893"/>
              </a:avLst>
            </a:prstGeom>
            <a:noFill/>
            <a:ln w="19050" cap="flat" cmpd="sng" algn="ctr">
              <a:solidFill>
                <a:schemeClr val="accent5">
                  <a:lumMod val="75000"/>
                </a:schemeClr>
              </a:solidFill>
              <a:prstDash val="solid"/>
              <a:round/>
              <a:headEnd type="none" w="med" len="med"/>
              <a:tailEnd type="none" w="med" len="med"/>
            </a:ln>
            <a:effectLst/>
          </p:spPr>
          <p:txBody>
            <a:bodyPr rtlCol="0" anchor="ctr"/>
            <a:lstStyle/>
            <a:p>
              <a:pPr algn="ctr"/>
              <a:r>
                <a:rPr lang="en-US" dirty="0" smtClean="0"/>
                <a:t> </a:t>
              </a:r>
              <a:endParaRPr lang="en-US" dirty="0"/>
            </a:p>
          </p:txBody>
        </p:sp>
        <p:sp>
          <p:nvSpPr>
            <p:cNvPr id="35" name="TextBox 34"/>
            <p:cNvSpPr txBox="1"/>
            <p:nvPr/>
          </p:nvSpPr>
          <p:spPr>
            <a:xfrm>
              <a:off x="4185292" y="1151166"/>
              <a:ext cx="272276" cy="400110"/>
            </a:xfrm>
            <a:prstGeom prst="rect">
              <a:avLst/>
            </a:prstGeom>
            <a:noFill/>
            <a:ln>
              <a:noFill/>
            </a:ln>
          </p:spPr>
          <p:txBody>
            <a:bodyPr wrap="square" rtlCol="0">
              <a:spAutoFit/>
            </a:bodyPr>
            <a:lstStyle/>
            <a:p>
              <a:pPr algn="l"/>
              <a:r>
                <a:rPr lang="en-US" sz="2000" dirty="0" smtClean="0">
                  <a:solidFill>
                    <a:srgbClr val="333333"/>
                  </a:solidFill>
                  <a:latin typeface="+mn-lt"/>
                  <a:ea typeface="+mn-ea"/>
                </a:rPr>
                <a:t>2</a:t>
              </a:r>
            </a:p>
          </p:txBody>
        </p:sp>
      </p:grpSp>
      <p:sp>
        <p:nvSpPr>
          <p:cNvPr id="27" name="TextBox 26"/>
          <p:cNvSpPr txBox="1"/>
          <p:nvPr/>
        </p:nvSpPr>
        <p:spPr>
          <a:xfrm>
            <a:off x="3366880" y="1832590"/>
            <a:ext cx="2747742" cy="338554"/>
          </a:xfrm>
          <a:prstGeom prst="rect">
            <a:avLst/>
          </a:prstGeom>
          <a:noFill/>
        </p:spPr>
        <p:txBody>
          <a:bodyPr wrap="square" rtlCol="0">
            <a:spAutoFit/>
          </a:bodyPr>
          <a:lstStyle/>
          <a:p>
            <a:pPr algn="l"/>
            <a:r>
              <a:rPr lang="en-US" sz="1600" dirty="0" smtClean="0">
                <a:solidFill>
                  <a:schemeClr val="accent1">
                    <a:lumMod val="75000"/>
                  </a:schemeClr>
                </a:solidFill>
                <a:latin typeface="+mn-lt"/>
                <a:ea typeface="+mn-ea"/>
              </a:rPr>
              <a:t>2 x 2 x 2 = 8 combinations</a:t>
            </a:r>
          </a:p>
        </p:txBody>
      </p:sp>
    </p:spTree>
    <p:extLst>
      <p:ext uri="{BB962C8B-B14F-4D97-AF65-F5344CB8AC3E}">
        <p14:creationId xmlns:p14="http://schemas.microsoft.com/office/powerpoint/2010/main" val="99334910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Ex-DD</a:t>
            </a:r>
            <a:r>
              <a:rPr lang="en-US" dirty="0"/>
              <a:t>: </a:t>
            </a:r>
            <a:r>
              <a:rPr lang="en-US" dirty="0" smtClean="0"/>
              <a:t>test-data Generation</a:t>
            </a:r>
            <a:endParaRPr lang="en-US" dirty="0"/>
          </a:p>
        </p:txBody>
      </p:sp>
      <p:sp>
        <p:nvSpPr>
          <p:cNvPr id="3" name="Text Placeholder 2"/>
          <p:cNvSpPr>
            <a:spLocks noGrp="1"/>
          </p:cNvSpPr>
          <p:nvPr>
            <p:ph type="body" sz="quarter" idx="13"/>
          </p:nvPr>
        </p:nvSpPr>
        <p:spPr/>
        <p:txBody>
          <a:bodyPr/>
          <a:lstStyle/>
          <a:p>
            <a:r>
              <a:rPr lang="en-US" dirty="0" smtClean="0"/>
              <a:t>Pair-wise</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756621488"/>
              </p:ext>
            </p:extLst>
          </p:nvPr>
        </p:nvGraphicFramePr>
        <p:xfrm>
          <a:off x="6773633" y="2105467"/>
          <a:ext cx="1945824" cy="2325582"/>
        </p:xfrm>
        <a:graphic>
          <a:graphicData uri="http://schemas.openxmlformats.org/drawingml/2006/table">
            <a:tbl>
              <a:tblPr firstRow="1" bandRow="1">
                <a:effectLst>
                  <a:innerShdw blurRad="63500" dist="50800">
                    <a:prstClr val="black">
                      <a:alpha val="50000"/>
                    </a:prstClr>
                  </a:innerShdw>
                </a:effectLst>
                <a:tableStyleId>{5C22544A-7EE6-4342-B048-85BDC9FD1C3A}</a:tableStyleId>
              </a:tblPr>
              <a:tblGrid>
                <a:gridCol w="557896"/>
                <a:gridCol w="415016"/>
                <a:gridCol w="486456"/>
                <a:gridCol w="486456"/>
              </a:tblGrid>
              <a:tr h="277349">
                <a:tc>
                  <a:txBody>
                    <a:bodyPr/>
                    <a:lstStyle/>
                    <a:p>
                      <a:r>
                        <a:rPr lang="en-US" sz="1400" dirty="0" smtClean="0"/>
                        <a:t>Test</a:t>
                      </a:r>
                      <a:endParaRPr lang="en-US" sz="1400" dirty="0"/>
                    </a:p>
                  </a:txBody>
                  <a:tcPr anchor="ctr"/>
                </a:tc>
                <a:tc>
                  <a:txBody>
                    <a:bodyPr/>
                    <a:lstStyle/>
                    <a:p>
                      <a:r>
                        <a:rPr lang="en-US" sz="1400" dirty="0" smtClean="0"/>
                        <a:t>A</a:t>
                      </a:r>
                      <a:endParaRPr lang="en-US" sz="1400" dirty="0"/>
                    </a:p>
                  </a:txBody>
                  <a:tcPr anchor="ctr"/>
                </a:tc>
                <a:tc>
                  <a:txBody>
                    <a:bodyPr/>
                    <a:lstStyle/>
                    <a:p>
                      <a:r>
                        <a:rPr lang="en-US" sz="1400" dirty="0" smtClean="0"/>
                        <a:t>B</a:t>
                      </a:r>
                      <a:endParaRPr lang="en-US" sz="1400" dirty="0"/>
                    </a:p>
                  </a:txBody>
                  <a:tcPr anchor="ctr"/>
                </a:tc>
                <a:tc>
                  <a:txBody>
                    <a:bodyPr/>
                    <a:lstStyle/>
                    <a:p>
                      <a:r>
                        <a:rPr lang="en-US" sz="1400" dirty="0" smtClean="0"/>
                        <a:t>C</a:t>
                      </a:r>
                      <a:endParaRPr lang="en-US" sz="1400" dirty="0"/>
                    </a:p>
                  </a:txBody>
                  <a:tcPr anchor="ctr"/>
                </a:tc>
              </a:tr>
              <a:tr h="336797">
                <a:tc>
                  <a:txBody>
                    <a:bodyPr/>
                    <a:lstStyle/>
                    <a:p>
                      <a:r>
                        <a:rPr lang="en-US" sz="1400" dirty="0" smtClean="0"/>
                        <a:t>D1</a:t>
                      </a:r>
                      <a:endParaRPr lang="en-US" sz="1400" dirty="0"/>
                    </a:p>
                  </a:txBody>
                  <a:tcPr anchor="ctr"/>
                </a:tc>
                <a:tc>
                  <a:txBody>
                    <a:bodyPr/>
                    <a:lstStyle/>
                    <a:p>
                      <a:r>
                        <a:rPr lang="en-US" sz="1400" dirty="0" smtClean="0"/>
                        <a:t>A1</a:t>
                      </a:r>
                      <a:endParaRPr lang="en-US" sz="1400" dirty="0"/>
                    </a:p>
                  </a:txBody>
                  <a:tcPr anchor="ctr"/>
                </a:tc>
                <a:tc>
                  <a:txBody>
                    <a:bodyPr/>
                    <a:lstStyle/>
                    <a:p>
                      <a:r>
                        <a:rPr lang="en-US" sz="1400" dirty="0" smtClean="0"/>
                        <a:t>B1</a:t>
                      </a:r>
                      <a:endParaRPr lang="en-US" sz="1400" dirty="0"/>
                    </a:p>
                  </a:txBody>
                  <a:tcPr anchor="ctr"/>
                </a:tc>
                <a:tc>
                  <a:txBody>
                    <a:bodyPr/>
                    <a:lstStyle/>
                    <a:p>
                      <a:r>
                        <a:rPr lang="en-US" sz="1400" dirty="0" smtClean="0"/>
                        <a:t>C1</a:t>
                      </a:r>
                      <a:endParaRPr lang="en-US" sz="1400" dirty="0"/>
                    </a:p>
                  </a:txBody>
                  <a:tcPr anchor="ctr"/>
                </a:tc>
              </a:tr>
              <a:tr h="336797">
                <a:tc>
                  <a:txBody>
                    <a:bodyPr/>
                    <a:lstStyle/>
                    <a:p>
                      <a:r>
                        <a:rPr lang="en-US" sz="1400" dirty="0" smtClean="0"/>
                        <a:t>D2</a:t>
                      </a:r>
                      <a:endParaRPr lang="en-US" sz="1400" dirty="0"/>
                    </a:p>
                  </a:txBody>
                  <a:tcPr anchor="ctr"/>
                </a:tc>
                <a:tc>
                  <a:txBody>
                    <a:bodyPr/>
                    <a:lstStyle/>
                    <a:p>
                      <a:r>
                        <a:rPr lang="en-US" sz="1400" dirty="0" smtClean="0"/>
                        <a:t>A1</a:t>
                      </a:r>
                      <a:endParaRPr lang="en-US" sz="1400" dirty="0"/>
                    </a:p>
                  </a:txBody>
                  <a:tcPr anchor="ctr"/>
                </a:tc>
                <a:tc>
                  <a:txBody>
                    <a:bodyPr/>
                    <a:lstStyle/>
                    <a:p>
                      <a:r>
                        <a:rPr lang="en-US" sz="1400" dirty="0" smtClean="0"/>
                        <a:t>B2</a:t>
                      </a:r>
                      <a:endParaRPr lang="en-US" sz="1400" dirty="0"/>
                    </a:p>
                  </a:txBody>
                  <a:tcPr anchor="ctr"/>
                </a:tc>
                <a:tc>
                  <a:txBody>
                    <a:bodyPr/>
                    <a:lstStyle/>
                    <a:p>
                      <a:r>
                        <a:rPr lang="en-US" sz="1400" dirty="0" smtClean="0"/>
                        <a:t>C2</a:t>
                      </a:r>
                      <a:endParaRPr lang="en-US" sz="1400" dirty="0"/>
                    </a:p>
                  </a:txBody>
                  <a:tcPr anchor="ctr"/>
                </a:tc>
              </a:tr>
              <a:tr h="336797">
                <a:tc>
                  <a:txBody>
                    <a:bodyPr/>
                    <a:lstStyle/>
                    <a:p>
                      <a:r>
                        <a:rPr lang="en-US" sz="1400" dirty="0" smtClean="0"/>
                        <a:t>D3</a:t>
                      </a:r>
                      <a:endParaRPr lang="en-US" sz="1400" dirty="0"/>
                    </a:p>
                  </a:txBody>
                  <a:tcPr anchor="ctr"/>
                </a:tc>
                <a:tc>
                  <a:txBody>
                    <a:bodyPr/>
                    <a:lstStyle/>
                    <a:p>
                      <a:r>
                        <a:rPr lang="en-US" sz="1400" dirty="0" smtClean="0"/>
                        <a:t>A1</a:t>
                      </a:r>
                      <a:endParaRPr lang="en-US" sz="1400" dirty="0"/>
                    </a:p>
                  </a:txBody>
                  <a:tcPr anchor="ctr"/>
                </a:tc>
                <a:tc>
                  <a:txBody>
                    <a:bodyPr/>
                    <a:lstStyle/>
                    <a:p>
                      <a:r>
                        <a:rPr lang="en-US" sz="1400" dirty="0" smtClean="0"/>
                        <a:t>B3</a:t>
                      </a:r>
                      <a:endParaRPr lang="en-US" sz="1400" dirty="0"/>
                    </a:p>
                  </a:txBody>
                  <a:tcPr anchor="ctr"/>
                </a:tc>
                <a:tc>
                  <a:txBody>
                    <a:bodyPr/>
                    <a:lstStyle/>
                    <a:p>
                      <a:r>
                        <a:rPr lang="en-US" sz="1400" dirty="0" smtClean="0"/>
                        <a:t>C1</a:t>
                      </a:r>
                      <a:endParaRPr lang="en-US" sz="1400" dirty="0"/>
                    </a:p>
                  </a:txBody>
                  <a:tcPr anchor="ctr"/>
                </a:tc>
              </a:tr>
              <a:tr h="336797">
                <a:tc>
                  <a:txBody>
                    <a:bodyPr/>
                    <a:lstStyle/>
                    <a:p>
                      <a:r>
                        <a:rPr lang="en-US" sz="1400" dirty="0" smtClean="0"/>
                        <a:t>D4</a:t>
                      </a:r>
                      <a:endParaRPr lang="en-US" sz="1400" dirty="0"/>
                    </a:p>
                  </a:txBody>
                  <a:tcPr anchor="ctr"/>
                </a:tc>
                <a:tc>
                  <a:txBody>
                    <a:bodyPr/>
                    <a:lstStyle/>
                    <a:p>
                      <a:r>
                        <a:rPr lang="en-US" sz="1400" dirty="0" smtClean="0"/>
                        <a:t>A2</a:t>
                      </a:r>
                      <a:endParaRPr lang="en-US" sz="1400" dirty="0"/>
                    </a:p>
                  </a:txBody>
                  <a:tcPr anchor="ctr"/>
                </a:tc>
                <a:tc>
                  <a:txBody>
                    <a:bodyPr/>
                    <a:lstStyle/>
                    <a:p>
                      <a:r>
                        <a:rPr lang="en-US" sz="1400" dirty="0" smtClean="0"/>
                        <a:t>B1</a:t>
                      </a:r>
                      <a:endParaRPr lang="en-US" sz="1400" dirty="0"/>
                    </a:p>
                  </a:txBody>
                  <a:tcPr anchor="ctr"/>
                </a:tc>
                <a:tc>
                  <a:txBody>
                    <a:bodyPr/>
                    <a:lstStyle/>
                    <a:p>
                      <a:r>
                        <a:rPr lang="en-US" sz="1400" dirty="0" smtClean="0"/>
                        <a:t>C2</a:t>
                      </a:r>
                      <a:endParaRPr lang="en-US" sz="1400" dirty="0"/>
                    </a:p>
                  </a:txBody>
                  <a:tcPr anchor="ctr"/>
                </a:tc>
              </a:tr>
              <a:tr h="336797">
                <a:tc>
                  <a:txBody>
                    <a:bodyPr/>
                    <a:lstStyle/>
                    <a:p>
                      <a:r>
                        <a:rPr lang="en-US" sz="1400" dirty="0" smtClean="0"/>
                        <a:t>D5</a:t>
                      </a:r>
                      <a:endParaRPr lang="en-US" sz="1400" dirty="0"/>
                    </a:p>
                  </a:txBody>
                  <a:tcPr anchor="ctr"/>
                </a:tc>
                <a:tc>
                  <a:txBody>
                    <a:bodyPr/>
                    <a:lstStyle/>
                    <a:p>
                      <a:r>
                        <a:rPr lang="en-US" sz="1400" dirty="0" smtClean="0"/>
                        <a:t>A2</a:t>
                      </a:r>
                      <a:endParaRPr lang="en-US" sz="1400" dirty="0"/>
                    </a:p>
                  </a:txBody>
                  <a:tcPr anchor="ctr"/>
                </a:tc>
                <a:tc>
                  <a:txBody>
                    <a:bodyPr/>
                    <a:lstStyle/>
                    <a:p>
                      <a:r>
                        <a:rPr lang="en-US" sz="1400" dirty="0" smtClean="0"/>
                        <a:t>B2</a:t>
                      </a:r>
                      <a:endParaRPr lang="en-US" sz="1400" dirty="0"/>
                    </a:p>
                  </a:txBody>
                  <a:tcPr anchor="ctr"/>
                </a:tc>
                <a:tc>
                  <a:txBody>
                    <a:bodyPr/>
                    <a:lstStyle/>
                    <a:p>
                      <a:r>
                        <a:rPr lang="en-US" sz="1400" dirty="0" smtClean="0"/>
                        <a:t>C1</a:t>
                      </a:r>
                      <a:endParaRPr lang="en-US" sz="1400" dirty="0"/>
                    </a:p>
                  </a:txBody>
                  <a:tcPr anchor="ctr"/>
                </a:tc>
              </a:tr>
              <a:tr h="336797">
                <a:tc>
                  <a:txBody>
                    <a:bodyPr/>
                    <a:lstStyle/>
                    <a:p>
                      <a:r>
                        <a:rPr lang="en-US" sz="1400" dirty="0" smtClean="0"/>
                        <a:t>D6</a:t>
                      </a:r>
                      <a:endParaRPr lang="en-US" sz="1400" dirty="0"/>
                    </a:p>
                  </a:txBody>
                  <a:tcPr anchor="ctr"/>
                </a:tc>
                <a:tc>
                  <a:txBody>
                    <a:bodyPr/>
                    <a:lstStyle/>
                    <a:p>
                      <a:r>
                        <a:rPr lang="en-US" sz="1400" dirty="0" smtClean="0"/>
                        <a:t>A2</a:t>
                      </a:r>
                      <a:endParaRPr lang="en-US" sz="1400" dirty="0"/>
                    </a:p>
                  </a:txBody>
                  <a:tcPr anchor="ctr"/>
                </a:tc>
                <a:tc>
                  <a:txBody>
                    <a:bodyPr/>
                    <a:lstStyle/>
                    <a:p>
                      <a:r>
                        <a:rPr lang="en-US" sz="1400" dirty="0" smtClean="0"/>
                        <a:t>B3</a:t>
                      </a:r>
                      <a:endParaRPr lang="en-US" sz="1400" dirty="0"/>
                    </a:p>
                  </a:txBody>
                  <a:tcPr anchor="ctr"/>
                </a:tc>
                <a:tc>
                  <a:txBody>
                    <a:bodyPr/>
                    <a:lstStyle/>
                    <a:p>
                      <a:r>
                        <a:rPr lang="en-US" sz="1400" dirty="0" smtClean="0"/>
                        <a:t>C2</a:t>
                      </a:r>
                      <a:endParaRPr lang="en-US" sz="1400" dirty="0"/>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61802696"/>
              </p:ext>
            </p:extLst>
          </p:nvPr>
        </p:nvGraphicFramePr>
        <p:xfrm>
          <a:off x="193216" y="2213427"/>
          <a:ext cx="2705105" cy="137946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595"/>
                <a:gridCol w="575204"/>
                <a:gridCol w="682400"/>
                <a:gridCol w="657906"/>
              </a:tblGrid>
              <a:tr h="338487">
                <a:tc>
                  <a:txBody>
                    <a:bodyPr/>
                    <a:lstStyle/>
                    <a:p>
                      <a:pPr marL="0" algn="l" defTabSz="914400" rtl="0" eaLnBrk="1" latinLnBrk="0" hangingPunct="1"/>
                      <a:r>
                        <a:rPr lang="en-US" sz="1000" kern="1200" dirty="0" smtClean="0">
                          <a:solidFill>
                            <a:schemeClr val="bg1"/>
                          </a:solidFill>
                          <a:latin typeface="+mn-lt"/>
                          <a:ea typeface="+mn-ea"/>
                          <a:cs typeface="+mn-cs"/>
                        </a:rPr>
                        <a:t>Property</a:t>
                      </a:r>
                      <a:endParaRPr lang="en-US" sz="1000" kern="1200" dirty="0">
                        <a:solidFill>
                          <a:schemeClr val="bg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Value-1</a:t>
                      </a:r>
                      <a:endParaRPr lang="en-US" sz="1000" kern="1200" dirty="0">
                        <a:solidFill>
                          <a:schemeClr val="bg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Value-2</a:t>
                      </a:r>
                      <a:endParaRPr lang="en-US" sz="1000" kern="1200" dirty="0">
                        <a:solidFill>
                          <a:schemeClr val="bg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Value-3</a:t>
                      </a:r>
                      <a:endParaRPr lang="en-US" sz="1000" kern="1200" dirty="0">
                        <a:solidFill>
                          <a:schemeClr val="bg1"/>
                        </a:solidFill>
                        <a:latin typeface="+mn-lt"/>
                        <a:ea typeface="+mn-ea"/>
                        <a:cs typeface="+mn-cs"/>
                      </a:endParaRPr>
                    </a:p>
                  </a:txBody>
                  <a:tcPr/>
                </a:tc>
              </a:tr>
              <a:tr h="327741">
                <a:tc>
                  <a:txBody>
                    <a:bodyPr/>
                    <a:lstStyle/>
                    <a:p>
                      <a:pPr marL="0" algn="l" defTabSz="914400" rtl="0" eaLnBrk="1" latinLnBrk="0" hangingPunct="1"/>
                      <a:r>
                        <a:rPr lang="en-US" sz="1400" kern="1200" dirty="0" smtClean="0">
                          <a:solidFill>
                            <a:schemeClr val="dk1"/>
                          </a:solidFill>
                          <a:latin typeface="+mn-lt"/>
                          <a:ea typeface="+mn-ea"/>
                          <a:cs typeface="+mn-cs"/>
                        </a:rPr>
                        <a:t>A</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A1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A2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tc>
              </a:tr>
              <a:tr h="327741">
                <a:tc>
                  <a:txBody>
                    <a:bodyPr/>
                    <a:lstStyle/>
                    <a:p>
                      <a:pPr marL="0" algn="l" defTabSz="914400" rtl="0" eaLnBrk="1" latinLnBrk="0" hangingPunct="1"/>
                      <a:r>
                        <a:rPr lang="en-US" sz="1400" kern="1200" dirty="0" smtClean="0">
                          <a:solidFill>
                            <a:schemeClr val="dk1"/>
                          </a:solidFill>
                          <a:latin typeface="+mn-lt"/>
                          <a:ea typeface="+mn-ea"/>
                          <a:cs typeface="+mn-cs"/>
                        </a:rPr>
                        <a:t>B</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B1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B2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B3</a:t>
                      </a:r>
                      <a:endParaRPr lang="en-US" sz="1400" kern="1200" dirty="0">
                        <a:solidFill>
                          <a:schemeClr val="dk1"/>
                        </a:solidFill>
                        <a:latin typeface="+mn-lt"/>
                        <a:ea typeface="+mn-ea"/>
                        <a:cs typeface="+mn-cs"/>
                      </a:endParaRPr>
                    </a:p>
                  </a:txBody>
                  <a:tcPr/>
                </a:tc>
              </a:tr>
              <a:tr h="327741">
                <a:tc>
                  <a:txBody>
                    <a:bodyPr/>
                    <a:lstStyle/>
                    <a:p>
                      <a:pPr marL="0" algn="l" defTabSz="914400" rtl="0" eaLnBrk="1" latinLnBrk="0" hangingPunct="1"/>
                      <a:r>
                        <a:rPr lang="en-US" sz="1400" kern="1200" dirty="0" smtClean="0">
                          <a:solidFill>
                            <a:schemeClr val="dk1"/>
                          </a:solidFill>
                          <a:latin typeface="+mn-lt"/>
                          <a:ea typeface="+mn-ea"/>
                          <a:cs typeface="+mn-cs"/>
                        </a:rPr>
                        <a:t>C</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C1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C2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tc>
              </a:tr>
            </a:tbl>
          </a:graphicData>
        </a:graphic>
      </p:graphicFrame>
      <p:sp>
        <p:nvSpPr>
          <p:cNvPr id="7" name="Right Arrow 6"/>
          <p:cNvSpPr/>
          <p:nvPr/>
        </p:nvSpPr>
        <p:spPr bwMode="auto">
          <a:xfrm>
            <a:off x="2945284" y="2620342"/>
            <a:ext cx="978408" cy="484632"/>
          </a:xfrm>
          <a:prstGeom prst="rightArrow">
            <a:avLst/>
          </a:prstGeom>
          <a:ln>
            <a:headEnd/>
            <a:tailEnd/>
          </a:ln>
          <a:effectLst>
            <a:outerShdw blurRad="40000" dist="20000" dir="5400000" rotWithShape="0">
              <a:srgbClr val="000000">
                <a:alpha val="38000"/>
              </a:srgbClr>
            </a:outerShdw>
            <a:softEdge rad="31750"/>
          </a:effectLst>
        </p:spPr>
        <p:style>
          <a:lnRef idx="3">
            <a:schemeClr val="lt1"/>
          </a:lnRef>
          <a:fillRef idx="1">
            <a:schemeClr val="accent1"/>
          </a:fillRef>
          <a:effectRef idx="1">
            <a:schemeClr val="accent1"/>
          </a:effectRef>
          <a:fontRef idx="minor">
            <a:schemeClr val="lt1"/>
          </a:fontRef>
        </p:style>
        <p:txBody>
          <a:bodyPr wrap="none" lIns="0" tIns="0" rIns="0" bIns="0" rtlCol="0" anchor="ctr"/>
          <a:lstStyle/>
          <a:p>
            <a:endParaRPr lang="en-US" sz="1800" dirty="0" err="1">
              <a:solidFill>
                <a:srgbClr val="FFFFFF"/>
              </a:solidFill>
            </a:endParaRPr>
          </a:p>
        </p:txBody>
      </p:sp>
      <p:sp>
        <p:nvSpPr>
          <p:cNvPr id="9" name="Right Arrow 8"/>
          <p:cNvSpPr/>
          <p:nvPr/>
        </p:nvSpPr>
        <p:spPr bwMode="auto">
          <a:xfrm>
            <a:off x="5702084" y="2620230"/>
            <a:ext cx="978408" cy="484632"/>
          </a:xfrm>
          <a:prstGeom prst="rightArrow">
            <a:avLst/>
          </a:prstGeom>
          <a:ln>
            <a:headEnd/>
            <a:tailEnd/>
          </a:ln>
          <a:effectLst>
            <a:outerShdw blurRad="40000" dist="20000" dir="5400000" rotWithShape="0">
              <a:srgbClr val="000000">
                <a:alpha val="38000"/>
              </a:srgbClr>
            </a:outerShdw>
            <a:softEdge rad="31750"/>
          </a:effectLst>
        </p:spPr>
        <p:style>
          <a:lnRef idx="3">
            <a:schemeClr val="lt1"/>
          </a:lnRef>
          <a:fillRef idx="1">
            <a:schemeClr val="accent1"/>
          </a:fillRef>
          <a:effectRef idx="1">
            <a:schemeClr val="accent1"/>
          </a:effectRef>
          <a:fontRef idx="minor">
            <a:schemeClr val="lt1"/>
          </a:fontRef>
        </p:style>
        <p:txBody>
          <a:bodyPr wrap="none" lIns="0" tIns="0" rIns="0" bIns="0" rtlCol="0" anchor="ctr"/>
          <a:lstStyle/>
          <a:p>
            <a:endParaRPr lang="en-US" sz="1800" dirty="0" err="1">
              <a:solidFill>
                <a:srgbClr val="FFFFFF"/>
              </a:solidFill>
            </a:endParaRPr>
          </a:p>
        </p:txBody>
      </p:sp>
      <p:sp>
        <p:nvSpPr>
          <p:cNvPr id="11" name="Rounded Rectangle 10"/>
          <p:cNvSpPr/>
          <p:nvPr/>
        </p:nvSpPr>
        <p:spPr bwMode="auto">
          <a:xfrm>
            <a:off x="3968362" y="2210527"/>
            <a:ext cx="1642379" cy="1213790"/>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spcAft>
                <a:spcPct val="0"/>
              </a:spcAft>
              <a:buClr>
                <a:srgbClr val="000000"/>
              </a:buClr>
              <a:defRPr/>
            </a:pPr>
            <a:r>
              <a:rPr lang="en-US" sz="1200" dirty="0" smtClean="0">
                <a:solidFill>
                  <a:schemeClr val="bg1"/>
                </a:solidFill>
              </a:rPr>
              <a:t>Data Generator</a:t>
            </a:r>
            <a:endParaRPr lang="en-US" sz="1200" dirty="0">
              <a:solidFill>
                <a:schemeClr val="bg1"/>
              </a:solidFill>
            </a:endParaRPr>
          </a:p>
        </p:txBody>
      </p:sp>
      <p:grpSp>
        <p:nvGrpSpPr>
          <p:cNvPr id="12" name="Group 11"/>
          <p:cNvGrpSpPr/>
          <p:nvPr/>
        </p:nvGrpSpPr>
        <p:grpSpPr>
          <a:xfrm>
            <a:off x="4542391" y="2511445"/>
            <a:ext cx="605970" cy="642216"/>
            <a:chOff x="3881230" y="2741676"/>
            <a:chExt cx="1381539" cy="1374648"/>
          </a:xfrm>
          <a:solidFill>
            <a:schemeClr val="bg2">
              <a:lumMod val="10000"/>
            </a:schemeClr>
          </a:solidFill>
        </p:grpSpPr>
        <p:grpSp>
          <p:nvGrpSpPr>
            <p:cNvPr id="19" name="Group 18"/>
            <p:cNvGrpSpPr/>
            <p:nvPr/>
          </p:nvGrpSpPr>
          <p:grpSpPr>
            <a:xfrm>
              <a:off x="3881230" y="2907766"/>
              <a:ext cx="1117600" cy="1117600"/>
              <a:chOff x="652689" y="508000"/>
              <a:chExt cx="1117600" cy="1117600"/>
            </a:xfrm>
            <a:grpFill/>
          </p:grpSpPr>
          <p:sp>
            <p:nvSpPr>
              <p:cNvPr id="21" name="Shape 20"/>
              <p:cNvSpPr/>
              <p:nvPr/>
            </p:nvSpPr>
            <p:spPr>
              <a:xfrm>
                <a:off x="652689" y="508000"/>
                <a:ext cx="1117600" cy="1117600"/>
              </a:xfrm>
              <a:prstGeom prst="gear9">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2" name="Shape 4"/>
              <p:cNvSpPr/>
              <p:nvPr/>
            </p:nvSpPr>
            <p:spPr>
              <a:xfrm>
                <a:off x="877376" y="769792"/>
                <a:ext cx="668226" cy="5744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endParaRPr lang="en-US" sz="600" kern="1200" dirty="0"/>
              </a:p>
            </p:txBody>
          </p:sp>
        </p:grpSp>
        <p:sp>
          <p:nvSpPr>
            <p:cNvPr id="20" name="Circular Arrow 19"/>
            <p:cNvSpPr/>
            <p:nvPr/>
          </p:nvSpPr>
          <p:spPr>
            <a:xfrm>
              <a:off x="3888121" y="2741676"/>
              <a:ext cx="1374648" cy="1374648"/>
            </a:xfrm>
            <a:prstGeom prst="circularArrow">
              <a:avLst>
                <a:gd name="adj1" fmla="val 4878"/>
                <a:gd name="adj2" fmla="val 312630"/>
                <a:gd name="adj3" fmla="val 2903497"/>
                <a:gd name="adj4" fmla="val 15583879"/>
                <a:gd name="adj5" fmla="val 5691"/>
              </a:avLst>
            </a:prstGeom>
            <a:grp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pic>
        <p:nvPicPr>
          <p:cNvPr id="13"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7228" y="3264528"/>
            <a:ext cx="454116" cy="60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765" y="3260746"/>
            <a:ext cx="454116" cy="609101"/>
          </a:xfrm>
          <a:prstGeom prst="rect">
            <a:avLst/>
          </a:prstGeom>
          <a:noFill/>
          <a:ln>
            <a:noFill/>
          </a:ln>
          <a:effectLst>
            <a:glow rad="63500">
              <a:schemeClr val="accent5">
                <a:satMod val="175000"/>
                <a:alpha val="8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9025" y="3248198"/>
            <a:ext cx="454116" cy="60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4084074" y="3537344"/>
            <a:ext cx="421762" cy="230832"/>
          </a:xfrm>
          <a:prstGeom prst="rect">
            <a:avLst/>
          </a:prstGeom>
          <a:noFill/>
          <a:effectLst>
            <a:glow rad="63500">
              <a:schemeClr val="accent2">
                <a:satMod val="175000"/>
                <a:alpha val="40000"/>
              </a:schemeClr>
            </a:glow>
          </a:effectLst>
        </p:spPr>
        <p:txBody>
          <a:bodyPr wrap="square" rtlCol="0">
            <a:spAutoFit/>
          </a:bodyPr>
          <a:lstStyle/>
          <a:p>
            <a:pPr algn="l"/>
            <a:r>
              <a:rPr lang="en-US" sz="900" b="1" dirty="0" smtClean="0">
                <a:solidFill>
                  <a:schemeClr val="bg1"/>
                </a:solidFill>
                <a:latin typeface="+mn-lt"/>
                <a:ea typeface="+mn-ea"/>
              </a:rPr>
              <a:t>ALL</a:t>
            </a:r>
          </a:p>
        </p:txBody>
      </p:sp>
      <p:sp>
        <p:nvSpPr>
          <p:cNvPr id="17" name="TextBox 16"/>
          <p:cNvSpPr txBox="1"/>
          <p:nvPr/>
        </p:nvSpPr>
        <p:spPr>
          <a:xfrm>
            <a:off x="4571198" y="3510136"/>
            <a:ext cx="421762" cy="350865"/>
          </a:xfrm>
          <a:prstGeom prst="rect">
            <a:avLst/>
          </a:prstGeom>
          <a:noFill/>
          <a:effectLst>
            <a:glow rad="63500">
              <a:schemeClr val="accent2">
                <a:satMod val="175000"/>
                <a:alpha val="40000"/>
              </a:schemeClr>
            </a:glow>
          </a:effectLst>
        </p:spPr>
        <p:txBody>
          <a:bodyPr wrap="square" rtlCol="0">
            <a:spAutoFit/>
          </a:bodyPr>
          <a:lstStyle/>
          <a:p>
            <a:pPr algn="l"/>
            <a:r>
              <a:rPr lang="en-US" sz="700" b="1" dirty="0" smtClean="0">
                <a:solidFill>
                  <a:schemeClr val="bg1"/>
                </a:solidFill>
                <a:latin typeface="+mn-lt"/>
                <a:ea typeface="+mn-ea"/>
              </a:rPr>
              <a:t>PAIR</a:t>
            </a:r>
          </a:p>
          <a:p>
            <a:pPr algn="l"/>
            <a:r>
              <a:rPr lang="en-US" sz="700" b="1" dirty="0" smtClean="0">
                <a:solidFill>
                  <a:schemeClr val="bg1"/>
                </a:solidFill>
                <a:latin typeface="+mn-lt"/>
                <a:ea typeface="+mn-ea"/>
              </a:rPr>
              <a:t>WISE</a:t>
            </a:r>
          </a:p>
        </p:txBody>
      </p:sp>
      <p:sp>
        <p:nvSpPr>
          <p:cNvPr id="18" name="TextBox 17"/>
          <p:cNvSpPr txBox="1"/>
          <p:nvPr/>
        </p:nvSpPr>
        <p:spPr>
          <a:xfrm>
            <a:off x="5101858" y="3534628"/>
            <a:ext cx="421762" cy="230832"/>
          </a:xfrm>
          <a:prstGeom prst="rect">
            <a:avLst/>
          </a:prstGeom>
          <a:noFill/>
          <a:effectLst>
            <a:glow rad="63500">
              <a:schemeClr val="accent2">
                <a:satMod val="175000"/>
                <a:alpha val="40000"/>
              </a:schemeClr>
            </a:glow>
          </a:effectLst>
        </p:spPr>
        <p:txBody>
          <a:bodyPr wrap="square" rtlCol="0">
            <a:spAutoFit/>
          </a:bodyPr>
          <a:lstStyle/>
          <a:p>
            <a:pPr algn="l"/>
            <a:r>
              <a:rPr lang="en-US" sz="900" b="1" dirty="0" smtClean="0">
                <a:solidFill>
                  <a:schemeClr val="bg1"/>
                </a:solidFill>
                <a:latin typeface="+mn-lt"/>
                <a:ea typeface="+mn-ea"/>
              </a:rPr>
              <a:t>OA</a:t>
            </a:r>
          </a:p>
        </p:txBody>
      </p:sp>
    </p:spTree>
    <p:extLst>
      <p:ext uri="{BB962C8B-B14F-4D97-AF65-F5344CB8AC3E}">
        <p14:creationId xmlns:p14="http://schemas.microsoft.com/office/powerpoint/2010/main" val="156596237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Ex-DD</a:t>
            </a:r>
            <a:r>
              <a:rPr lang="en-US" dirty="0" smtClean="0"/>
              <a:t>: Integration with any framework</a:t>
            </a:r>
            <a:endParaRPr lang="en-US" dirty="0"/>
          </a:p>
        </p:txBody>
      </p:sp>
      <p:sp>
        <p:nvSpPr>
          <p:cNvPr id="3" name="Text Placeholder 2"/>
          <p:cNvSpPr>
            <a:spLocks noGrp="1"/>
          </p:cNvSpPr>
          <p:nvPr>
            <p:ph type="body" sz="quarter" idx="13"/>
          </p:nvPr>
        </p:nvSpPr>
        <p:spPr/>
        <p:txBody>
          <a:bodyPr/>
          <a:lstStyle/>
          <a:p>
            <a:r>
              <a:rPr lang="en-US" dirty="0" smtClean="0"/>
              <a:t>Get </a:t>
            </a:r>
            <a:r>
              <a:rPr lang="en-US" dirty="0"/>
              <a:t>the extreme-dd.jar and it's dependent jars</a:t>
            </a:r>
            <a:r>
              <a:rPr lang="en-US" dirty="0" smtClean="0"/>
              <a:t>.</a:t>
            </a:r>
            <a:endParaRPr lang="en-US" dirty="0"/>
          </a:p>
          <a:p>
            <a:r>
              <a:rPr lang="en-US" dirty="0" smtClean="0"/>
              <a:t>Depending </a:t>
            </a:r>
            <a:r>
              <a:rPr lang="en-US" dirty="0"/>
              <a:t>on the framework you use for testing plug the data injector in to the framework</a:t>
            </a:r>
            <a:r>
              <a:rPr lang="en-US" dirty="0" smtClean="0"/>
              <a:t>.</a:t>
            </a:r>
            <a:endParaRPr lang="en-US" dirty="0"/>
          </a:p>
          <a:p>
            <a:r>
              <a:rPr lang="en-US" dirty="0" smtClean="0"/>
              <a:t>In </a:t>
            </a:r>
            <a:r>
              <a:rPr lang="en-US" dirty="0"/>
              <a:t>case of </a:t>
            </a:r>
            <a:r>
              <a:rPr lang="en-US" dirty="0" smtClean="0"/>
              <a:t>TestNG </a:t>
            </a:r>
            <a:r>
              <a:rPr lang="en-US" dirty="0"/>
              <a:t>we use @Factory to return test instances filled with </a:t>
            </a:r>
            <a:r>
              <a:rPr lang="en-US" dirty="0" smtClean="0"/>
              <a:t>data.</a:t>
            </a:r>
          </a:p>
          <a:p>
            <a:r>
              <a:rPr lang="en-US" dirty="0" smtClean="0"/>
              <a:t>Start </a:t>
            </a:r>
            <a:r>
              <a:rPr lang="en-US" dirty="0"/>
              <a:t>writing tests and data XML's in the same folder and see that everything works as expected</a:t>
            </a:r>
            <a:r>
              <a:rPr lang="en-US" dirty="0" smtClean="0"/>
              <a:t>.</a:t>
            </a:r>
            <a:endParaRPr lang="en-US" dirty="0"/>
          </a:p>
          <a:p>
            <a:r>
              <a:rPr lang="en-US" dirty="0" smtClean="0"/>
              <a:t>Data </a:t>
            </a:r>
            <a:r>
              <a:rPr lang="en-US" dirty="0"/>
              <a:t>get's injected to a member </a:t>
            </a:r>
            <a:r>
              <a:rPr lang="en-US" dirty="0" smtClean="0"/>
              <a:t>named ‘data’ </a:t>
            </a:r>
            <a:r>
              <a:rPr lang="en-US" dirty="0"/>
              <a:t>in your test which is of type </a:t>
            </a:r>
            <a:r>
              <a:rPr lang="en-US" dirty="0" err="1"/>
              <a:t>HierarchialConfiguration</a:t>
            </a:r>
            <a:r>
              <a:rPr lang="en-US" dirty="0"/>
              <a:t>.</a:t>
            </a:r>
          </a:p>
        </p:txBody>
      </p:sp>
    </p:spTree>
    <p:extLst>
      <p:ext uri="{BB962C8B-B14F-4D97-AF65-F5344CB8AC3E}">
        <p14:creationId xmlns:p14="http://schemas.microsoft.com/office/powerpoint/2010/main" val="76291225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Ex-DD: TestNG</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65" y="725335"/>
            <a:ext cx="8017330" cy="5508477"/>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579665" y="1698171"/>
            <a:ext cx="1387928" cy="906236"/>
          </a:xfrm>
          <a:prstGeom prst="rect">
            <a:avLst/>
          </a:prstGeom>
          <a:solidFill>
            <a:schemeClr val="accent4">
              <a:lumMod val="20000"/>
              <a:lumOff val="80000"/>
              <a:alpha val="10000"/>
            </a:schemeClr>
          </a:solidFill>
          <a:ln w="1905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7" name="Straight Arrow Connector 6"/>
          <p:cNvCxnSpPr/>
          <p:nvPr/>
        </p:nvCxnSpPr>
        <p:spPr bwMode="auto">
          <a:xfrm flipH="1">
            <a:off x="1738994" y="1383846"/>
            <a:ext cx="130628" cy="285750"/>
          </a:xfrm>
          <a:prstGeom prst="straightConnector1">
            <a:avLst/>
          </a:prstGeom>
          <a:solidFill>
            <a:srgbClr val="0095D3"/>
          </a:solidFill>
          <a:ln w="41275"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27076160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Ex-DD </a:t>
            </a:r>
            <a:r>
              <a:rPr lang="en-US" dirty="0" smtClean="0"/>
              <a:t>framework Advantages</a:t>
            </a:r>
            <a:endParaRPr lang="en-US" dirty="0"/>
          </a:p>
        </p:txBody>
      </p:sp>
      <p:sp>
        <p:nvSpPr>
          <p:cNvPr id="3" name="Text Placeholder 2"/>
          <p:cNvSpPr>
            <a:spLocks noGrp="1"/>
          </p:cNvSpPr>
          <p:nvPr>
            <p:ph type="body" sz="quarter" idx="13"/>
          </p:nvPr>
        </p:nvSpPr>
        <p:spPr/>
        <p:txBody>
          <a:bodyPr/>
          <a:lstStyle/>
          <a:p>
            <a:r>
              <a:rPr lang="en-US" dirty="0"/>
              <a:t>Automatic data generation: Exhaustive &amp; </a:t>
            </a:r>
            <a:r>
              <a:rPr lang="en-US" dirty="0" smtClean="0"/>
              <a:t>pairwise</a:t>
            </a:r>
          </a:p>
          <a:p>
            <a:r>
              <a:rPr lang="en-US" dirty="0" smtClean="0"/>
              <a:t>Easy to adopt.</a:t>
            </a:r>
          </a:p>
          <a:p>
            <a:r>
              <a:rPr lang="en-US" dirty="0"/>
              <a:t>Integrate </a:t>
            </a:r>
            <a:r>
              <a:rPr lang="en-US" dirty="0" smtClean="0"/>
              <a:t>into </a:t>
            </a:r>
            <a:r>
              <a:rPr lang="en-US" dirty="0"/>
              <a:t>any testing framework</a:t>
            </a:r>
            <a:endParaRPr lang="en-US" dirty="0" smtClean="0"/>
          </a:p>
          <a:p>
            <a:r>
              <a:rPr lang="en-US" dirty="0"/>
              <a:t>Pluggable </a:t>
            </a:r>
            <a:r>
              <a:rPr lang="en-US" dirty="0" smtClean="0"/>
              <a:t>architecture</a:t>
            </a:r>
          </a:p>
          <a:p>
            <a:r>
              <a:rPr lang="en-US" dirty="0" smtClean="0"/>
              <a:t>More </a:t>
            </a:r>
            <a:r>
              <a:rPr lang="en-US" dirty="0"/>
              <a:t>coverage with less </a:t>
            </a:r>
            <a:r>
              <a:rPr lang="en-US" dirty="0" smtClean="0"/>
              <a:t>tests - pairwise/OA</a:t>
            </a:r>
          </a:p>
          <a:p>
            <a:r>
              <a:rPr lang="en-US" dirty="0" smtClean="0"/>
              <a:t>Additions or deletions of test data is easy and tests can scale without any changes to scripts.</a:t>
            </a:r>
          </a:p>
          <a:p>
            <a:r>
              <a:rPr lang="en-US" dirty="0" smtClean="0"/>
              <a:t>Careful test design with Ex-DD in mind will help to reduce the time and resources required.</a:t>
            </a:r>
          </a:p>
          <a:p>
            <a:r>
              <a:rPr lang="en-US" dirty="0"/>
              <a:t>Have definite solutions to tester/developer requirements like filtering, combining data, ease of </a:t>
            </a:r>
            <a:r>
              <a:rPr lang="en-US" dirty="0" smtClean="0"/>
              <a:t>specification</a:t>
            </a:r>
          </a:p>
        </p:txBody>
      </p:sp>
    </p:spTree>
    <p:extLst>
      <p:ext uri="{BB962C8B-B14F-4D97-AF65-F5344CB8AC3E}">
        <p14:creationId xmlns:p14="http://schemas.microsoft.com/office/powerpoint/2010/main" val="248611548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Ex-DD: Advantages of using XML for test-data</a:t>
            </a:r>
            <a:endParaRPr lang="en-US" dirty="0"/>
          </a:p>
        </p:txBody>
      </p:sp>
      <p:sp>
        <p:nvSpPr>
          <p:cNvPr id="3" name="Text Placeholder 2"/>
          <p:cNvSpPr>
            <a:spLocks noGrp="1"/>
          </p:cNvSpPr>
          <p:nvPr>
            <p:ph type="body" sz="quarter" idx="13"/>
          </p:nvPr>
        </p:nvSpPr>
        <p:spPr/>
        <p:txBody>
          <a:bodyPr/>
          <a:lstStyle/>
          <a:p>
            <a:r>
              <a:rPr lang="en-US" dirty="0" smtClean="0"/>
              <a:t>No hardcoding of data file location in tests / any place.</a:t>
            </a:r>
          </a:p>
          <a:p>
            <a:r>
              <a:rPr lang="en-US" dirty="0" smtClean="0"/>
              <a:t>We can utilize the flexibility of XML to source any data to tests.</a:t>
            </a:r>
          </a:p>
          <a:p>
            <a:r>
              <a:rPr lang="en-US" dirty="0" smtClean="0"/>
              <a:t>Data is available along with tests so that test developer or anyone can easily see and understand the scenarios.</a:t>
            </a:r>
          </a:p>
          <a:p>
            <a:r>
              <a:rPr lang="en-US" dirty="0" smtClean="0"/>
              <a:t>No </a:t>
            </a:r>
            <a:r>
              <a:rPr lang="en-US" dirty="0"/>
              <a:t>single point of failure, no DB/NFS dependencies</a:t>
            </a:r>
            <a:r>
              <a:rPr lang="en-US" dirty="0" smtClean="0"/>
              <a:t>, Just plain XMLs.</a:t>
            </a:r>
          </a:p>
          <a:p>
            <a:r>
              <a:rPr lang="en-US" dirty="0" smtClean="0"/>
              <a:t>We see the history of data over a period of time as test-data is under the same source code control as tests.</a:t>
            </a:r>
          </a:p>
          <a:p>
            <a:endParaRPr lang="en-US" dirty="0" smtClean="0"/>
          </a:p>
          <a:p>
            <a:endParaRPr lang="en-US" dirty="0"/>
          </a:p>
          <a:p>
            <a:endParaRPr lang="en-US" dirty="0" smtClean="0"/>
          </a:p>
        </p:txBody>
      </p:sp>
    </p:spTree>
    <p:extLst>
      <p:ext uri="{BB962C8B-B14F-4D97-AF65-F5344CB8AC3E}">
        <p14:creationId xmlns:p14="http://schemas.microsoft.com/office/powerpoint/2010/main" val="248426193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Ex-DD: Future Directions</a:t>
            </a:r>
            <a:endParaRPr lang="en-US" dirty="0"/>
          </a:p>
        </p:txBody>
      </p:sp>
      <p:sp>
        <p:nvSpPr>
          <p:cNvPr id="3" name="Text Placeholder 2"/>
          <p:cNvSpPr>
            <a:spLocks noGrp="1"/>
          </p:cNvSpPr>
          <p:nvPr>
            <p:ph type="body" sz="quarter" idx="13"/>
          </p:nvPr>
        </p:nvSpPr>
        <p:spPr/>
        <p:txBody>
          <a:bodyPr/>
          <a:lstStyle/>
          <a:p>
            <a:r>
              <a:rPr lang="en-US" dirty="0" smtClean="0"/>
              <a:t>Add more data generation capabilities like OA, sampling, etc.</a:t>
            </a:r>
          </a:p>
          <a:p>
            <a:r>
              <a:rPr lang="en-US" dirty="0" smtClean="0"/>
              <a:t>Enable priority based data generation.</a:t>
            </a:r>
          </a:p>
          <a:p>
            <a:r>
              <a:rPr lang="en-US" dirty="0" smtClean="0"/>
              <a:t>Data injection using Annotations to tests.</a:t>
            </a:r>
          </a:p>
          <a:p>
            <a:r>
              <a:rPr lang="en-US" dirty="0"/>
              <a:t>Enable linking of XML files for better sharing of data across packages.</a:t>
            </a:r>
            <a:endParaRPr lang="en-US" dirty="0" smtClean="0"/>
          </a:p>
          <a:p>
            <a:endParaRPr lang="en-US" dirty="0"/>
          </a:p>
        </p:txBody>
      </p:sp>
    </p:spTree>
    <p:extLst>
      <p:ext uri="{BB962C8B-B14F-4D97-AF65-F5344CB8AC3E}">
        <p14:creationId xmlns:p14="http://schemas.microsoft.com/office/powerpoint/2010/main" val="85834598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Text Placeholder 2"/>
          <p:cNvSpPr>
            <a:spLocks noGrp="1"/>
          </p:cNvSpPr>
          <p:nvPr>
            <p:ph type="body" sz="quarter" idx="13"/>
          </p:nvPr>
        </p:nvSpPr>
        <p:spPr/>
        <p:txBody>
          <a:bodyPr/>
          <a:lstStyle/>
          <a:p>
            <a:r>
              <a:rPr lang="en-US" dirty="0" smtClean="0"/>
              <a:t>VM Migration in </a:t>
            </a:r>
            <a:r>
              <a:rPr lang="en-US" dirty="0" err="1" smtClean="0"/>
              <a:t>vSphere</a:t>
            </a:r>
            <a:r>
              <a:rPr lang="en-US" dirty="0" smtClean="0"/>
              <a:t>.</a:t>
            </a:r>
          </a:p>
          <a:p>
            <a:r>
              <a:rPr lang="en-US" dirty="0" smtClean="0"/>
              <a:t>Matrix from v4.0 to v5.1</a:t>
            </a:r>
          </a:p>
          <a:p>
            <a:r>
              <a:rPr lang="en-US" dirty="0"/>
              <a:t>Migration of VM's in a virtualization environment is common and testing it with different scenarios is very crucial.</a:t>
            </a:r>
          </a:p>
          <a:p>
            <a:r>
              <a:rPr lang="en-US" dirty="0" smtClean="0"/>
              <a:t>We </a:t>
            </a:r>
            <a:r>
              <a:rPr lang="en-US" dirty="0"/>
              <a:t>have adopted extreme data driven approach to this and have saved considerable amount of time and could FC new feature's in </a:t>
            </a:r>
            <a:r>
              <a:rPr lang="en-US" dirty="0" smtClean="0"/>
              <a:t>less </a:t>
            </a:r>
            <a:r>
              <a:rPr lang="en-US" dirty="0"/>
              <a:t>time.</a:t>
            </a:r>
            <a:endParaRPr lang="en-US" dirty="0" smtClean="0"/>
          </a:p>
          <a:p>
            <a:endParaRPr lang="en-US" dirty="0"/>
          </a:p>
        </p:txBody>
      </p:sp>
    </p:spTree>
    <p:extLst>
      <p:ext uri="{BB962C8B-B14F-4D97-AF65-F5344CB8AC3E}">
        <p14:creationId xmlns:p14="http://schemas.microsoft.com/office/powerpoint/2010/main" val="25051689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A</a:t>
            </a:r>
            <a:r>
              <a:rPr lang="en-US" dirty="0" smtClean="0"/>
              <a:t>genda</a:t>
            </a:r>
          </a:p>
        </p:txBody>
      </p:sp>
      <p:graphicFrame>
        <p:nvGraphicFramePr>
          <p:cNvPr id="2" name="Diagram 1"/>
          <p:cNvGraphicFramePr/>
          <p:nvPr>
            <p:extLst>
              <p:ext uri="{D42A27DB-BD31-4B8C-83A1-F6EECF244321}">
                <p14:modId xmlns:p14="http://schemas.microsoft.com/office/powerpoint/2010/main" val="989931881"/>
              </p:ext>
            </p:extLst>
          </p:nvPr>
        </p:nvGraphicFramePr>
        <p:xfrm>
          <a:off x="727710" y="1933575"/>
          <a:ext cx="7592568" cy="40252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3"/>
          </p:nvPr>
        </p:nvSpPr>
        <p:spPr/>
        <p:txBody>
          <a:bodyPr/>
          <a:lstStyle/>
          <a:p>
            <a:r>
              <a:rPr lang="en-US" dirty="0" smtClean="0"/>
              <a:t>3 tests with 3 combinations for migration tests? </a:t>
            </a:r>
            <a:endParaRPr lang="en-US" dirty="0"/>
          </a:p>
        </p:txBody>
      </p:sp>
    </p:spTree>
    <p:extLst>
      <p:ext uri="{BB962C8B-B14F-4D97-AF65-F5344CB8AC3E}">
        <p14:creationId xmlns:p14="http://schemas.microsoft.com/office/powerpoint/2010/main" val="256153738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Tree>
    <p:extLst>
      <p:ext uri="{BB962C8B-B14F-4D97-AF65-F5344CB8AC3E}">
        <p14:creationId xmlns:p14="http://schemas.microsoft.com/office/powerpoint/2010/main" val="256859260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41762452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evolution: Stone Age</a:t>
            </a:r>
            <a:endParaRPr lang="en-US" dirty="0"/>
          </a:p>
        </p:txBody>
      </p:sp>
      <p:sp>
        <p:nvSpPr>
          <p:cNvPr id="5" name="Text Placeholder 4"/>
          <p:cNvSpPr>
            <a:spLocks noGrp="1"/>
          </p:cNvSpPr>
          <p:nvPr>
            <p:ph type="body" sz="quarter" idx="13"/>
          </p:nvPr>
        </p:nvSpPr>
        <p:spPr/>
        <p:txBody>
          <a:bodyPr/>
          <a:lstStyle/>
          <a:p>
            <a:r>
              <a:rPr lang="en-US" dirty="0" smtClean="0"/>
              <a:t>Manual testing with no automation</a:t>
            </a:r>
          </a:p>
          <a:p>
            <a:r>
              <a:rPr lang="en-US" dirty="0" smtClean="0"/>
              <a:t>Time consuming and less predictable</a:t>
            </a:r>
          </a:p>
          <a:p>
            <a:r>
              <a:rPr lang="en-US" dirty="0" smtClean="0"/>
              <a:t>Cumbersome </a:t>
            </a:r>
          </a:p>
          <a:p>
            <a:r>
              <a:rPr lang="en-US" dirty="0" smtClean="0"/>
              <a:t>Costly</a:t>
            </a:r>
          </a:p>
          <a:p>
            <a:r>
              <a:rPr lang="en-US" dirty="0" smtClean="0"/>
              <a:t>Tools are not </a:t>
            </a:r>
            <a:r>
              <a:rPr lang="en-US" dirty="0" smtClean="0"/>
              <a:t>used </a:t>
            </a:r>
            <a:r>
              <a:rPr lang="en-US" dirty="0" smtClean="0"/>
              <a:t>efficiently</a:t>
            </a:r>
          </a:p>
          <a:p>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6159" y="2990850"/>
            <a:ext cx="5244966" cy="3283805"/>
          </a:xfrm>
          <a:prstGeom prst="rect">
            <a:avLst/>
          </a:prstGeom>
        </p:spPr>
      </p:pic>
    </p:spTree>
    <p:extLst>
      <p:ext uri="{BB962C8B-B14F-4D97-AF65-F5344CB8AC3E}">
        <p14:creationId xmlns:p14="http://schemas.microsoft.com/office/powerpoint/2010/main" val="249094982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evolution: Bronze Age</a:t>
            </a:r>
            <a:endParaRPr lang="en-US" dirty="0"/>
          </a:p>
        </p:txBody>
      </p:sp>
      <p:sp>
        <p:nvSpPr>
          <p:cNvPr id="5" name="Text Placeholder 4"/>
          <p:cNvSpPr>
            <a:spLocks noGrp="1"/>
          </p:cNvSpPr>
          <p:nvPr>
            <p:ph type="body" sz="quarter" idx="13"/>
          </p:nvPr>
        </p:nvSpPr>
        <p:spPr/>
        <p:txBody>
          <a:bodyPr/>
          <a:lstStyle/>
          <a:p>
            <a:r>
              <a:rPr lang="en-US" dirty="0" smtClean="0"/>
              <a:t>Test-data </a:t>
            </a:r>
            <a:r>
              <a:rPr lang="en-US" dirty="0"/>
              <a:t>is hard-coded in to </a:t>
            </a:r>
            <a:r>
              <a:rPr lang="en-US" dirty="0" smtClean="0"/>
              <a:t>test-scripts</a:t>
            </a:r>
          </a:p>
          <a:p>
            <a:r>
              <a:rPr lang="en-US" dirty="0" smtClean="0"/>
              <a:t>Many </a:t>
            </a:r>
            <a:r>
              <a:rPr lang="en-US" dirty="0"/>
              <a:t>tests-scripts to </a:t>
            </a:r>
            <a:r>
              <a:rPr lang="en-US" dirty="0" smtClean="0"/>
              <a:t>maintain</a:t>
            </a:r>
          </a:p>
          <a:p>
            <a:r>
              <a:rPr lang="en-US" dirty="0" smtClean="0"/>
              <a:t>Semi </a:t>
            </a:r>
            <a:r>
              <a:rPr lang="en-US" dirty="0"/>
              <a:t>automatic, only some </a:t>
            </a:r>
            <a:r>
              <a:rPr lang="en-US" dirty="0" smtClean="0"/>
              <a:t>parts </a:t>
            </a:r>
            <a:r>
              <a:rPr lang="en-US" dirty="0"/>
              <a:t>is </a:t>
            </a:r>
            <a:r>
              <a:rPr lang="en-US" dirty="0" smtClean="0"/>
              <a:t>automated</a:t>
            </a:r>
          </a:p>
          <a:p>
            <a:r>
              <a:rPr lang="en-US" dirty="0" smtClean="0"/>
              <a:t>Test frameworks like </a:t>
            </a:r>
            <a:r>
              <a:rPr lang="en-US" dirty="0" err="1" smtClean="0"/>
              <a:t>Junit</a:t>
            </a:r>
            <a:r>
              <a:rPr lang="en-US" dirty="0" smtClean="0"/>
              <a:t> were born</a:t>
            </a:r>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0951" y="2884609"/>
            <a:ext cx="5200650" cy="3400425"/>
          </a:xfrm>
          <a:prstGeom prst="rect">
            <a:avLst/>
          </a:prstGeom>
        </p:spPr>
      </p:pic>
    </p:spTree>
    <p:extLst>
      <p:ext uri="{BB962C8B-B14F-4D97-AF65-F5344CB8AC3E}">
        <p14:creationId xmlns:p14="http://schemas.microsoft.com/office/powerpoint/2010/main" val="26279844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evolution: Iron Age</a:t>
            </a:r>
            <a:endParaRPr lang="en-US" dirty="0"/>
          </a:p>
        </p:txBody>
      </p:sp>
      <p:sp>
        <p:nvSpPr>
          <p:cNvPr id="5" name="Text Placeholder 4"/>
          <p:cNvSpPr>
            <a:spLocks noGrp="1"/>
          </p:cNvSpPr>
          <p:nvPr>
            <p:ph type="body" sz="quarter" idx="13"/>
          </p:nvPr>
        </p:nvSpPr>
        <p:spPr/>
        <p:txBody>
          <a:bodyPr/>
          <a:lstStyle/>
          <a:p>
            <a:r>
              <a:rPr lang="en-US" dirty="0" smtClean="0"/>
              <a:t>Frameworks like TestNG are at testers disposal</a:t>
            </a:r>
          </a:p>
          <a:p>
            <a:r>
              <a:rPr lang="en-US" dirty="0" smtClean="0"/>
              <a:t>Automated- some </a:t>
            </a:r>
            <a:r>
              <a:rPr lang="en-US" dirty="0"/>
              <a:t>level of data driven </a:t>
            </a:r>
            <a:r>
              <a:rPr lang="en-US" dirty="0" smtClean="0"/>
              <a:t>testing</a:t>
            </a:r>
          </a:p>
          <a:p>
            <a:r>
              <a:rPr lang="en-US" dirty="0" smtClean="0"/>
              <a:t>Don't </a:t>
            </a:r>
            <a:r>
              <a:rPr lang="en-US" dirty="0"/>
              <a:t>have test-data generation </a:t>
            </a:r>
            <a:r>
              <a:rPr lang="en-US" dirty="0" smtClean="0"/>
              <a:t>capabilities</a:t>
            </a:r>
          </a:p>
          <a:p>
            <a:r>
              <a:rPr lang="en-US" dirty="0" smtClean="0"/>
              <a:t>No standard data management and organization capabilities</a:t>
            </a:r>
          </a:p>
          <a:p>
            <a:r>
              <a:rPr lang="en-US" dirty="0" smtClean="0"/>
              <a:t>Problems arising of product evolution</a:t>
            </a:r>
          </a:p>
          <a:p>
            <a:endParaRPr lang="en-US" dirty="0" smtClean="0"/>
          </a:p>
          <a:p>
            <a:endParaRPr lang="en-US" dirty="0"/>
          </a:p>
          <a:p>
            <a:endParaRPr lang="en-US" dirty="0" smtClean="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5213" y="3312795"/>
            <a:ext cx="3977812" cy="2980055"/>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3550" r="2525" b="2408"/>
          <a:stretch/>
        </p:blipFill>
        <p:spPr>
          <a:xfrm>
            <a:off x="156210" y="3312795"/>
            <a:ext cx="4114800" cy="2926080"/>
          </a:xfrm>
          <a:prstGeom prst="rect">
            <a:avLst/>
          </a:prstGeom>
        </p:spPr>
      </p:pic>
    </p:spTree>
    <p:extLst>
      <p:ext uri="{BB962C8B-B14F-4D97-AF65-F5344CB8AC3E}">
        <p14:creationId xmlns:p14="http://schemas.microsoft.com/office/powerpoint/2010/main" val="26279844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evolution: Extreme-Age [Extreme Data Driven Framework]</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14700" t="2206" r="19123" b="2206"/>
          <a:stretch/>
        </p:blipFill>
        <p:spPr>
          <a:xfrm>
            <a:off x="5825490" y="1724025"/>
            <a:ext cx="3138854" cy="4533900"/>
          </a:xfrm>
          <a:prstGeom prst="rect">
            <a:avLst/>
          </a:prstGeom>
          <a:effectLst>
            <a:outerShdw blurRad="50800" dist="38100" dir="5400000" algn="t" rotWithShape="0">
              <a:schemeClr val="bg2">
                <a:alpha val="40000"/>
              </a:schemeClr>
            </a:outerShdw>
          </a:effectLst>
        </p:spPr>
      </p:pic>
      <p:sp>
        <p:nvSpPr>
          <p:cNvPr id="5" name="Text Placeholder 4"/>
          <p:cNvSpPr>
            <a:spLocks noGrp="1"/>
          </p:cNvSpPr>
          <p:nvPr>
            <p:ph type="body" sz="quarter" idx="13"/>
          </p:nvPr>
        </p:nvSpPr>
        <p:spPr/>
        <p:txBody>
          <a:bodyPr/>
          <a:lstStyle/>
          <a:p>
            <a:r>
              <a:rPr lang="en-US" dirty="0" smtClean="0"/>
              <a:t>Generic</a:t>
            </a:r>
            <a:r>
              <a:rPr lang="en-US" dirty="0"/>
              <a:t>, pluggable </a:t>
            </a:r>
            <a:r>
              <a:rPr lang="en-US" dirty="0" smtClean="0"/>
              <a:t>Data </a:t>
            </a:r>
            <a:r>
              <a:rPr lang="en-US" dirty="0"/>
              <a:t>Driven framework for </a:t>
            </a:r>
            <a:r>
              <a:rPr lang="en-US" dirty="0" smtClean="0"/>
              <a:t>Java</a:t>
            </a:r>
          </a:p>
          <a:p>
            <a:r>
              <a:rPr lang="en-US" dirty="0" smtClean="0"/>
              <a:t>Standard mechanisms: data supplier, filter &amp; generation</a:t>
            </a:r>
          </a:p>
          <a:p>
            <a:r>
              <a:rPr lang="en-US" dirty="0" smtClean="0"/>
              <a:t>Dynamic test-data </a:t>
            </a:r>
            <a:r>
              <a:rPr lang="en-US" dirty="0"/>
              <a:t>generation </a:t>
            </a:r>
            <a:r>
              <a:rPr lang="en-US" dirty="0" smtClean="0"/>
              <a:t>techniques.</a:t>
            </a:r>
          </a:p>
          <a:p>
            <a:r>
              <a:rPr lang="en-US" dirty="0"/>
              <a:t>Concentrate on test-data not on it's </a:t>
            </a:r>
            <a:r>
              <a:rPr lang="en-US" dirty="0" smtClean="0"/>
              <a:t>source</a:t>
            </a:r>
          </a:p>
          <a:p>
            <a:r>
              <a:rPr lang="en-US" dirty="0"/>
              <a:t>Standard and pluggable test-data injection mechanism.</a:t>
            </a:r>
            <a:endParaRPr lang="en-US" dirty="0" smtClean="0"/>
          </a:p>
          <a:p>
            <a:r>
              <a:rPr lang="en-US" dirty="0"/>
              <a:t>Reuse of test-data across tests</a:t>
            </a:r>
            <a:r>
              <a:rPr lang="en-US" dirty="0" smtClean="0"/>
              <a:t>.</a:t>
            </a:r>
          </a:p>
          <a:p>
            <a:r>
              <a:rPr lang="en-US" dirty="0"/>
              <a:t>Have solutions for problems faced when products </a:t>
            </a:r>
            <a:endParaRPr lang="en-US" dirty="0" smtClean="0"/>
          </a:p>
          <a:p>
            <a:pPr marL="0" indent="0">
              <a:buNone/>
            </a:pPr>
            <a:r>
              <a:rPr lang="en-US" dirty="0"/>
              <a:t> </a:t>
            </a:r>
            <a:r>
              <a:rPr lang="en-US" dirty="0" smtClean="0"/>
              <a:t>   and </a:t>
            </a:r>
            <a:r>
              <a:rPr lang="en-US" dirty="0"/>
              <a:t>it's support matrix evolves over time.</a:t>
            </a:r>
          </a:p>
          <a:p>
            <a:endParaRPr lang="en-US" dirty="0"/>
          </a:p>
          <a:p>
            <a:endParaRPr lang="en-US" dirty="0" smtClean="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88663559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p:cNvSpPr/>
          <p:nvPr/>
        </p:nvSpPr>
        <p:spPr bwMode="auto">
          <a:xfrm>
            <a:off x="4109589" y="4849586"/>
            <a:ext cx="935933" cy="1059640"/>
          </a:xfrm>
          <a:prstGeom prst="rect">
            <a:avLst/>
          </a:prstGeom>
          <a:solidFill>
            <a:schemeClr val="bg1"/>
          </a:solidFill>
          <a:ln w="3175">
            <a:solidFill>
              <a:schemeClr val="accent3"/>
            </a:solidFill>
            <a:round/>
            <a:headEnd/>
            <a:tailEnd/>
          </a:ln>
          <a:effectLst>
            <a:glow rad="63500">
              <a:schemeClr val="accent2">
                <a:satMod val="175000"/>
                <a:alpha val="40000"/>
              </a:schemeClr>
            </a:glow>
            <a:softEdge rad="12700"/>
          </a:effectLst>
        </p:spPr>
        <p:txBody>
          <a:bodyPr wrap="none" lIns="0" tIns="0" rIns="0" bIns="0" rtlCol="0" anchor="t" anchorCtr="0"/>
          <a:lstStyle/>
          <a:p>
            <a:pPr marL="0" marR="0" indent="0" algn="ctr" defTabSz="914400" eaLnBrk="1" latinLnBrk="0" hangingPunct="1">
              <a:lnSpc>
                <a:spcPct val="100000"/>
              </a:lnSpc>
              <a:buClrTx/>
              <a:buSzTx/>
              <a:buFontTx/>
              <a:buNone/>
              <a:tabLst/>
            </a:pPr>
            <a:r>
              <a:rPr lang="en-US" sz="1200" u="sng" dirty="0" smtClean="0">
                <a:solidFill>
                  <a:schemeClr val="accent1">
                    <a:lumMod val="75000"/>
                  </a:schemeClr>
                </a:solidFill>
              </a:rPr>
              <a:t>Data Sets</a:t>
            </a:r>
          </a:p>
        </p:txBody>
      </p:sp>
      <p:sp>
        <p:nvSpPr>
          <p:cNvPr id="110" name="Rectangle 109"/>
          <p:cNvSpPr/>
          <p:nvPr/>
        </p:nvSpPr>
        <p:spPr bwMode="auto">
          <a:xfrm>
            <a:off x="947029" y="2278682"/>
            <a:ext cx="1551213" cy="1060511"/>
          </a:xfrm>
          <a:prstGeom prst="rect">
            <a:avLst/>
          </a:prstGeom>
          <a:solidFill>
            <a:schemeClr val="bg1"/>
          </a:solidFill>
          <a:ln w="3175">
            <a:solidFill>
              <a:schemeClr val="accent3"/>
            </a:solidFill>
            <a:round/>
            <a:headEnd/>
            <a:tailEnd/>
          </a:ln>
          <a:effectLst>
            <a:glow rad="63500">
              <a:schemeClr val="accent2">
                <a:satMod val="175000"/>
                <a:alpha val="40000"/>
              </a:schemeClr>
            </a:glow>
            <a:softEdge rad="12700"/>
          </a:effectLst>
        </p:spPr>
        <p:txBody>
          <a:bodyPr wrap="none" lIns="0" tIns="0" rIns="0" bIns="0" rtlCol="0" anchor="t" anchorCtr="0"/>
          <a:lstStyle/>
          <a:p>
            <a:pPr marL="0" marR="0" indent="0" algn="ctr" defTabSz="914400" eaLnBrk="1" latinLnBrk="0" hangingPunct="1">
              <a:lnSpc>
                <a:spcPct val="100000"/>
              </a:lnSpc>
              <a:buClrTx/>
              <a:buSzTx/>
              <a:buFontTx/>
              <a:buNone/>
              <a:tabLst/>
            </a:pPr>
            <a:r>
              <a:rPr lang="en-US" sz="1200" u="sng" dirty="0" smtClean="0">
                <a:solidFill>
                  <a:schemeClr val="accent1">
                    <a:lumMod val="75000"/>
                  </a:schemeClr>
                </a:solidFill>
              </a:rPr>
              <a:t>Data Sets</a:t>
            </a:r>
          </a:p>
        </p:txBody>
      </p:sp>
      <p:sp>
        <p:nvSpPr>
          <p:cNvPr id="2" name="Title 1"/>
          <p:cNvSpPr>
            <a:spLocks noGrp="1"/>
          </p:cNvSpPr>
          <p:nvPr>
            <p:ph type="title"/>
          </p:nvPr>
        </p:nvSpPr>
        <p:spPr/>
        <p:txBody>
          <a:bodyPr/>
          <a:lstStyle/>
          <a:p>
            <a:r>
              <a:rPr lang="en-US" dirty="0" smtClean="0"/>
              <a:t>Ex-DD Core Framework</a:t>
            </a:r>
            <a:endParaRPr lang="en-US" dirty="0"/>
          </a:p>
        </p:txBody>
      </p:sp>
      <p:sp>
        <p:nvSpPr>
          <p:cNvPr id="4" name="Flowchart: Data 3"/>
          <p:cNvSpPr/>
          <p:nvPr/>
        </p:nvSpPr>
        <p:spPr bwMode="auto">
          <a:xfrm>
            <a:off x="383713" y="1111989"/>
            <a:ext cx="1077685" cy="508744"/>
          </a:xfrm>
          <a:prstGeom prst="flowChartInputOutput">
            <a:avLst/>
          </a:prstGeom>
          <a:solidFill>
            <a:schemeClr val="accent4">
              <a:lumMod val="75000"/>
            </a:schemeClr>
          </a:solidFill>
          <a:ln w="19050">
            <a:solidFill>
              <a:schemeClr val="bg1"/>
            </a:solidFill>
            <a:round/>
            <a:headEnd/>
            <a:tailEnd/>
          </a:ln>
          <a:scene3d>
            <a:camera prst="orthographicFront"/>
            <a:lightRig rig="threePt" dir="t"/>
          </a:scene3d>
          <a:sp3d>
            <a:bevelT w="165100" prst="coolSlant"/>
          </a:sp3d>
        </p:spPr>
        <p:txBody>
          <a:bodyPr wrap="none" lIns="0" tIns="0" rIns="0" bIns="0" rtlCol="0" anchor="ctr"/>
          <a:lstStyle/>
          <a:p>
            <a:pPr algn="just"/>
            <a:r>
              <a:rPr lang="en-US" sz="800" b="1" dirty="0">
                <a:solidFill>
                  <a:schemeClr val="bg1"/>
                </a:solidFill>
              </a:rPr>
              <a:t>Class Name &amp; </a:t>
            </a:r>
            <a:endParaRPr lang="en-US" sz="800" b="1" dirty="0" smtClean="0">
              <a:solidFill>
                <a:schemeClr val="bg1"/>
              </a:solidFill>
            </a:endParaRPr>
          </a:p>
          <a:p>
            <a:pPr algn="just"/>
            <a:r>
              <a:rPr lang="en-US" sz="800" b="1" dirty="0" smtClean="0">
                <a:solidFill>
                  <a:schemeClr val="bg1"/>
                </a:solidFill>
              </a:rPr>
              <a:t>Context</a:t>
            </a:r>
            <a:endParaRPr lang="en-US" sz="800" b="1" dirty="0">
              <a:solidFill>
                <a:schemeClr val="bg1"/>
              </a:solidFill>
            </a:endParaRPr>
          </a:p>
        </p:txBody>
      </p:sp>
      <p:grpSp>
        <p:nvGrpSpPr>
          <p:cNvPr id="3" name="Group 2"/>
          <p:cNvGrpSpPr/>
          <p:nvPr/>
        </p:nvGrpSpPr>
        <p:grpSpPr>
          <a:xfrm>
            <a:off x="2013173" y="1198457"/>
            <a:ext cx="1773094" cy="844552"/>
            <a:chOff x="2494313" y="1753918"/>
            <a:chExt cx="4154745" cy="2591073"/>
          </a:xfrm>
        </p:grpSpPr>
        <p:sp>
          <p:nvSpPr>
            <p:cNvPr id="5" name="Rounded Rectangle 4"/>
            <p:cNvSpPr/>
            <p:nvPr/>
          </p:nvSpPr>
          <p:spPr bwMode="auto">
            <a:xfrm>
              <a:off x="2494313" y="1753918"/>
              <a:ext cx="4154745" cy="1490462"/>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spcAft>
                  <a:spcPct val="0"/>
                </a:spcAft>
                <a:buClr>
                  <a:srgbClr val="000000"/>
                </a:buClr>
                <a:defRPr/>
              </a:pPr>
              <a:r>
                <a:rPr lang="en-US" sz="1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Data Supplier</a:t>
              </a:r>
              <a:endParaRPr lang="en-US" sz="1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pic>
          <p:nvPicPr>
            <p:cNvPr id="6"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463" y="2748068"/>
              <a:ext cx="922725" cy="159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2977" y="3575141"/>
              <a:ext cx="425697" cy="589389"/>
            </a:xfrm>
            <a:prstGeom prst="rect">
              <a:avLst/>
            </a:prstGeom>
            <a:effectLst/>
          </p:spPr>
        </p:pic>
        <p:pic>
          <p:nvPicPr>
            <p:cNvPr id="8"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9713" y="2748068"/>
              <a:ext cx="922725" cy="159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7870" y="3511042"/>
              <a:ext cx="589519" cy="656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4963" y="2748068"/>
              <a:ext cx="922725" cy="159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13320" y="3457811"/>
              <a:ext cx="526012" cy="687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0213" y="2748068"/>
              <a:ext cx="922725" cy="159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a:off x="5845263" y="3883658"/>
              <a:ext cx="563888" cy="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
        <p:nvSpPr>
          <p:cNvPr id="14" name="Right Arrow 13"/>
          <p:cNvSpPr/>
          <p:nvPr/>
        </p:nvSpPr>
        <p:spPr bwMode="auto">
          <a:xfrm>
            <a:off x="1461398" y="1255164"/>
            <a:ext cx="473528" cy="247053"/>
          </a:xfrm>
          <a:prstGeom prst="rightArrow">
            <a:avLst/>
          </a:prstGeom>
          <a:gradFill>
            <a:gsLst>
              <a:gs pos="0">
                <a:srgbClr val="7A7A7A"/>
              </a:gs>
              <a:gs pos="100000">
                <a:srgbClr val="BFBFBF"/>
              </a:gs>
            </a:gsLst>
          </a:gradFill>
          <a:ln>
            <a:solidFill>
              <a:schemeClr val="tx1">
                <a:lumMod val="60000"/>
                <a:lumOff val="4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a:solidFill>
                <a:srgbClr val="FFFFFF"/>
              </a:solidFill>
            </a:endParaRPr>
          </a:p>
        </p:txBody>
      </p:sp>
      <p:grpSp>
        <p:nvGrpSpPr>
          <p:cNvPr id="24" name="Group 23"/>
          <p:cNvGrpSpPr/>
          <p:nvPr/>
        </p:nvGrpSpPr>
        <p:grpSpPr>
          <a:xfrm>
            <a:off x="1494050" y="3600451"/>
            <a:ext cx="2537293" cy="1636880"/>
            <a:chOff x="3891288" y="2824845"/>
            <a:chExt cx="1856369" cy="1104579"/>
          </a:xfrm>
        </p:grpSpPr>
        <p:sp>
          <p:nvSpPr>
            <p:cNvPr id="19" name="Rounded Rectangle 18"/>
            <p:cNvSpPr/>
            <p:nvPr/>
          </p:nvSpPr>
          <p:spPr bwMode="auto">
            <a:xfrm>
              <a:off x="3891288" y="2824845"/>
              <a:ext cx="1856369" cy="1104579"/>
            </a:xfrm>
            <a:prstGeom prst="roundRect">
              <a:avLst/>
            </a:prstGeom>
            <a:solidFill>
              <a:schemeClr val="bg1"/>
            </a:solidFill>
            <a:ln w="19050">
              <a:solidFill>
                <a:srgbClr val="808080"/>
              </a:solidFill>
              <a:prstDash val="dashDot"/>
              <a:round/>
              <a:headEnd/>
              <a:tailEnd/>
            </a:ln>
          </p:spPr>
          <p:txBody>
            <a:bodyPr wrap="none" lIns="0" tIns="0" rIns="0" bIns="0" rtlCol="0" anchor="t" anchorCtr="0"/>
            <a:lstStyle/>
            <a:p>
              <a:pPr marL="0" marR="0" indent="0" algn="ctr" defTabSz="914400" eaLnBrk="1" latinLnBrk="0" hangingPunct="1">
                <a:lnSpc>
                  <a:spcPct val="100000"/>
                </a:lnSpc>
                <a:buClrTx/>
                <a:buSzTx/>
                <a:buFontTx/>
                <a:buNone/>
                <a:tabLst/>
              </a:pPr>
              <a:r>
                <a:rPr lang="en-US" sz="1200" b="1" dirty="0" smtClean="0">
                  <a:ln w="1905"/>
                  <a:solidFill>
                    <a:schemeClr val="accent3">
                      <a:lumMod val="60000"/>
                      <a:lumOff val="40000"/>
                    </a:schemeClr>
                  </a:solidFill>
                  <a:effectLst>
                    <a:innerShdw blurRad="69850" dist="43180" dir="5400000">
                      <a:srgbClr val="000000">
                        <a:alpha val="65000"/>
                      </a:srgbClr>
                    </a:innerShdw>
                  </a:effectLst>
                </a:rPr>
                <a:t>Filter Chain</a:t>
              </a:r>
              <a:endParaRPr lang="en-US" sz="1200" dirty="0" smtClean="0">
                <a:ln>
                  <a:solidFill>
                    <a:schemeClr val="tx1">
                      <a:lumMod val="60000"/>
                      <a:lumOff val="40000"/>
                    </a:schemeClr>
                  </a:solidFill>
                </a:ln>
                <a:solidFill>
                  <a:schemeClr val="accent3">
                    <a:lumMod val="60000"/>
                    <a:lumOff val="40000"/>
                  </a:schemeClr>
                </a:solidFill>
              </a:endParaRPr>
            </a:p>
          </p:txBody>
        </p:sp>
        <p:sp>
          <p:nvSpPr>
            <p:cNvPr id="20" name="Freeform 19"/>
            <p:cNvSpPr/>
            <p:nvPr/>
          </p:nvSpPr>
          <p:spPr>
            <a:xfrm>
              <a:off x="4012888" y="2979835"/>
              <a:ext cx="354505" cy="94062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1" tIns="685619" rIns="204299" bIns="685619" numCol="1" spcCol="1270" anchor="t" anchorCtr="0">
              <a:noAutofit/>
            </a:bodyPr>
            <a:lstStyle/>
            <a:p>
              <a:pPr marL="0" lvl="1" algn="l" defTabSz="1111250">
                <a:lnSpc>
                  <a:spcPct val="90000"/>
                </a:lnSpc>
                <a:spcBef>
                  <a:spcPct val="0"/>
                </a:spcBef>
                <a:spcAft>
                  <a:spcPct val="15000"/>
                </a:spcAft>
              </a:pPr>
              <a:endParaRPr lang="en-US" sz="1000" kern="1200" dirty="0"/>
            </a:p>
          </p:txBody>
        </p:sp>
        <p:sp>
          <p:nvSpPr>
            <p:cNvPr id="21" name="Freeform 20"/>
            <p:cNvSpPr/>
            <p:nvPr/>
          </p:nvSpPr>
          <p:spPr>
            <a:xfrm>
              <a:off x="4397038" y="2974609"/>
              <a:ext cx="354505" cy="94062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4">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1" tIns="685619" rIns="204299" bIns="685619" numCol="1" spcCol="1270" anchor="t" anchorCtr="0">
              <a:noAutofit/>
            </a:bodyPr>
            <a:lstStyle/>
            <a:p>
              <a:pPr marL="0" lvl="1" algn="l" defTabSz="1111250">
                <a:lnSpc>
                  <a:spcPct val="90000"/>
                </a:lnSpc>
                <a:spcBef>
                  <a:spcPct val="0"/>
                </a:spcBef>
                <a:spcAft>
                  <a:spcPct val="15000"/>
                </a:spcAft>
              </a:pPr>
              <a:endParaRPr lang="en-US" sz="1000" kern="1200" dirty="0"/>
            </a:p>
          </p:txBody>
        </p:sp>
        <p:sp>
          <p:nvSpPr>
            <p:cNvPr id="22" name="Freeform 21"/>
            <p:cNvSpPr/>
            <p:nvPr/>
          </p:nvSpPr>
          <p:spPr>
            <a:xfrm>
              <a:off x="4777575" y="2982824"/>
              <a:ext cx="354505" cy="94062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tx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1" tIns="685619" rIns="204299" bIns="685619" numCol="1" spcCol="1270" anchor="t" anchorCtr="0">
              <a:noAutofit/>
            </a:bodyPr>
            <a:lstStyle/>
            <a:p>
              <a:pPr lvl="0" algn="l" defTabSz="1422400">
                <a:lnSpc>
                  <a:spcPct val="90000"/>
                </a:lnSpc>
                <a:spcBef>
                  <a:spcPct val="0"/>
                </a:spcBef>
                <a:spcAft>
                  <a:spcPct val="35000"/>
                </a:spcAft>
              </a:pPr>
              <a:endParaRPr lang="en-US" sz="1000" kern="1200" dirty="0" smtClean="0"/>
            </a:p>
          </p:txBody>
        </p:sp>
        <p:sp>
          <p:nvSpPr>
            <p:cNvPr id="23" name="Freeform 22"/>
            <p:cNvSpPr/>
            <p:nvPr/>
          </p:nvSpPr>
          <p:spPr>
            <a:xfrm>
              <a:off x="5315265" y="2988799"/>
              <a:ext cx="354505" cy="94062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1" tIns="685619" rIns="204299" bIns="685619" numCol="1" spcCol="1270" anchor="t" anchorCtr="0">
              <a:noAutofit/>
            </a:bodyPr>
            <a:lstStyle/>
            <a:p>
              <a:pPr marL="228600" lvl="1" indent="-228600" algn="l" defTabSz="1111250">
                <a:lnSpc>
                  <a:spcPct val="90000"/>
                </a:lnSpc>
                <a:spcBef>
                  <a:spcPct val="0"/>
                </a:spcBef>
                <a:spcAft>
                  <a:spcPct val="15000"/>
                </a:spcAft>
                <a:buChar char="••"/>
              </a:pPr>
              <a:endParaRPr lang="en-US" sz="1000" kern="1200" dirty="0"/>
            </a:p>
          </p:txBody>
        </p:sp>
      </p:grpSp>
      <p:sp>
        <p:nvSpPr>
          <p:cNvPr id="26" name="Rounded Rectangle 25"/>
          <p:cNvSpPr/>
          <p:nvPr/>
        </p:nvSpPr>
        <p:spPr bwMode="auto">
          <a:xfrm>
            <a:off x="4799645" y="3753968"/>
            <a:ext cx="1255614" cy="751113"/>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lstStyle/>
          <a:p>
            <a:pPr>
              <a:spcAft>
                <a:spcPct val="0"/>
              </a:spcAft>
              <a:buClr>
                <a:srgbClr val="000000"/>
              </a:buClr>
              <a:defRPr/>
            </a:pPr>
            <a:r>
              <a:rPr lang="en-US" sz="11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Test Instance Creator</a:t>
            </a:r>
          </a:p>
        </p:txBody>
      </p:sp>
      <p:pic>
        <p:nvPicPr>
          <p:cNvPr id="27"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1700" y="4328965"/>
            <a:ext cx="519293" cy="69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5173849" y="4584103"/>
            <a:ext cx="487144" cy="443198"/>
          </a:xfrm>
          <a:prstGeom prst="rect">
            <a:avLst/>
          </a:prstGeom>
          <a:noFill/>
        </p:spPr>
        <p:txBody>
          <a:bodyPr wrap="square" rtlCol="0">
            <a:spAutoFit/>
          </a:bodyPr>
          <a:lstStyle/>
          <a:p>
            <a:pPr algn="l"/>
            <a:r>
              <a:rPr lang="en-US" sz="600" dirty="0" smtClean="0">
                <a:solidFill>
                  <a:schemeClr val="bg1"/>
                </a:solidFill>
                <a:latin typeface="+mn-lt"/>
                <a:ea typeface="+mn-ea"/>
              </a:rPr>
              <a:t>Custom</a:t>
            </a:r>
          </a:p>
          <a:p>
            <a:pPr algn="l"/>
            <a:r>
              <a:rPr lang="en-US" sz="600" dirty="0" smtClean="0">
                <a:solidFill>
                  <a:schemeClr val="bg1"/>
                </a:solidFill>
                <a:latin typeface="+mn-lt"/>
                <a:ea typeface="+mn-ea"/>
              </a:rPr>
              <a:t>Instance</a:t>
            </a:r>
          </a:p>
          <a:p>
            <a:pPr algn="l"/>
            <a:r>
              <a:rPr lang="en-US" sz="600" dirty="0" smtClean="0">
                <a:solidFill>
                  <a:schemeClr val="bg1"/>
                </a:solidFill>
                <a:latin typeface="+mn-lt"/>
                <a:ea typeface="+mn-ea"/>
              </a:rPr>
              <a:t>Creator</a:t>
            </a:r>
          </a:p>
        </p:txBody>
      </p:sp>
      <p:grpSp>
        <p:nvGrpSpPr>
          <p:cNvPr id="107" name="Group 106"/>
          <p:cNvGrpSpPr/>
          <p:nvPr/>
        </p:nvGrpSpPr>
        <p:grpSpPr>
          <a:xfrm>
            <a:off x="6808523" y="3542510"/>
            <a:ext cx="1335852" cy="1038591"/>
            <a:chOff x="6873835" y="4187466"/>
            <a:chExt cx="1335852" cy="1038591"/>
          </a:xfrm>
        </p:grpSpPr>
        <p:grpSp>
          <p:nvGrpSpPr>
            <p:cNvPr id="31" name="Group 30"/>
            <p:cNvGrpSpPr/>
            <p:nvPr/>
          </p:nvGrpSpPr>
          <p:grpSpPr>
            <a:xfrm>
              <a:off x="7409829" y="4187466"/>
              <a:ext cx="526485" cy="569147"/>
              <a:chOff x="6742663" y="3248804"/>
              <a:chExt cx="700937" cy="805675"/>
            </a:xfrm>
          </p:grpSpPr>
          <p:sp>
            <p:nvSpPr>
              <p:cNvPr id="47" name="Freeform 46"/>
              <p:cNvSpPr/>
              <p:nvPr/>
            </p:nvSpPr>
            <p:spPr>
              <a:xfrm>
                <a:off x="6742663" y="3248804"/>
                <a:ext cx="700937" cy="805675"/>
              </a:xfrm>
              <a:custGeom>
                <a:avLst/>
                <a:gdLst>
                  <a:gd name="connsiteX0" fmla="*/ 0 w 805675"/>
                  <a:gd name="connsiteY0" fmla="*/ 350469 h 700937"/>
                  <a:gd name="connsiteX1" fmla="*/ 175234 w 805675"/>
                  <a:gd name="connsiteY1" fmla="*/ 0 h 700937"/>
                  <a:gd name="connsiteX2" fmla="*/ 630441 w 805675"/>
                  <a:gd name="connsiteY2" fmla="*/ 0 h 700937"/>
                  <a:gd name="connsiteX3" fmla="*/ 805675 w 805675"/>
                  <a:gd name="connsiteY3" fmla="*/ 350469 h 700937"/>
                  <a:gd name="connsiteX4" fmla="*/ 630441 w 805675"/>
                  <a:gd name="connsiteY4" fmla="*/ 700937 h 700937"/>
                  <a:gd name="connsiteX5" fmla="*/ 175234 w 805675"/>
                  <a:gd name="connsiteY5" fmla="*/ 700937 h 700937"/>
                  <a:gd name="connsiteX6" fmla="*/ 0 w 805675"/>
                  <a:gd name="connsiteY6" fmla="*/ 350469 h 70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675" h="700937">
                    <a:moveTo>
                      <a:pt x="402837" y="0"/>
                    </a:moveTo>
                    <a:lnTo>
                      <a:pt x="805675" y="152454"/>
                    </a:lnTo>
                    <a:lnTo>
                      <a:pt x="805675" y="548483"/>
                    </a:lnTo>
                    <a:lnTo>
                      <a:pt x="402837" y="700937"/>
                    </a:lnTo>
                    <a:lnTo>
                      <a:pt x="0" y="548483"/>
                    </a:lnTo>
                    <a:lnTo>
                      <a:pt x="0" y="152454"/>
                    </a:lnTo>
                    <a:lnTo>
                      <a:pt x="402837" y="0"/>
                    </a:lnTo>
                    <a:close/>
                  </a:path>
                </a:pathLst>
              </a:cu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89" tIns="224611" rIns="208289" bIns="224611" numCol="1" spcCol="1270" anchor="ctr" anchorCtr="0">
                <a:noAutofit/>
              </a:bodyPr>
              <a:lstStyle/>
              <a:p>
                <a:pPr lvl="0" algn="ctr" defTabSz="1155700">
                  <a:lnSpc>
                    <a:spcPct val="90000"/>
                  </a:lnSpc>
                  <a:spcBef>
                    <a:spcPct val="0"/>
                  </a:spcBef>
                  <a:spcAft>
                    <a:spcPct val="35000"/>
                  </a:spcAft>
                </a:pPr>
                <a:endParaRPr lang="en-US" sz="2600" kern="1200" dirty="0"/>
              </a:p>
            </p:txBody>
          </p:sp>
          <p:sp>
            <p:nvSpPr>
              <p:cNvPr id="48" name="TextBox 47"/>
              <p:cNvSpPr txBox="1"/>
              <p:nvPr/>
            </p:nvSpPr>
            <p:spPr>
              <a:xfrm>
                <a:off x="6821255" y="3653219"/>
                <a:ext cx="564270" cy="261410"/>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600" dirty="0" smtClean="0">
                    <a:solidFill>
                      <a:schemeClr val="bg1"/>
                    </a:solidFill>
                  </a:rPr>
                  <a:t>Data-2</a:t>
                </a:r>
                <a:endParaRPr lang="en-US" sz="600" dirty="0">
                  <a:solidFill>
                    <a:schemeClr val="bg1"/>
                  </a:solidFill>
                </a:endParaRPr>
              </a:p>
            </p:txBody>
          </p:sp>
        </p:grpSp>
        <p:grpSp>
          <p:nvGrpSpPr>
            <p:cNvPr id="32" name="Group 31"/>
            <p:cNvGrpSpPr/>
            <p:nvPr/>
          </p:nvGrpSpPr>
          <p:grpSpPr>
            <a:xfrm>
              <a:off x="6873835" y="4196616"/>
              <a:ext cx="526485" cy="569147"/>
              <a:chOff x="6742663" y="3248804"/>
              <a:chExt cx="700937" cy="805675"/>
            </a:xfrm>
          </p:grpSpPr>
          <p:sp>
            <p:nvSpPr>
              <p:cNvPr id="45" name="Freeform 44"/>
              <p:cNvSpPr/>
              <p:nvPr/>
            </p:nvSpPr>
            <p:spPr>
              <a:xfrm>
                <a:off x="6742663" y="3248804"/>
                <a:ext cx="700937" cy="805675"/>
              </a:xfrm>
              <a:custGeom>
                <a:avLst/>
                <a:gdLst>
                  <a:gd name="connsiteX0" fmla="*/ 0 w 805675"/>
                  <a:gd name="connsiteY0" fmla="*/ 350469 h 700937"/>
                  <a:gd name="connsiteX1" fmla="*/ 175234 w 805675"/>
                  <a:gd name="connsiteY1" fmla="*/ 0 h 700937"/>
                  <a:gd name="connsiteX2" fmla="*/ 630441 w 805675"/>
                  <a:gd name="connsiteY2" fmla="*/ 0 h 700937"/>
                  <a:gd name="connsiteX3" fmla="*/ 805675 w 805675"/>
                  <a:gd name="connsiteY3" fmla="*/ 350469 h 700937"/>
                  <a:gd name="connsiteX4" fmla="*/ 630441 w 805675"/>
                  <a:gd name="connsiteY4" fmla="*/ 700937 h 700937"/>
                  <a:gd name="connsiteX5" fmla="*/ 175234 w 805675"/>
                  <a:gd name="connsiteY5" fmla="*/ 700937 h 700937"/>
                  <a:gd name="connsiteX6" fmla="*/ 0 w 805675"/>
                  <a:gd name="connsiteY6" fmla="*/ 350469 h 70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675" h="700937">
                    <a:moveTo>
                      <a:pt x="402837" y="0"/>
                    </a:moveTo>
                    <a:lnTo>
                      <a:pt x="805675" y="152454"/>
                    </a:lnTo>
                    <a:lnTo>
                      <a:pt x="805675" y="548483"/>
                    </a:lnTo>
                    <a:lnTo>
                      <a:pt x="402837" y="700937"/>
                    </a:lnTo>
                    <a:lnTo>
                      <a:pt x="0" y="548483"/>
                    </a:lnTo>
                    <a:lnTo>
                      <a:pt x="0" y="152454"/>
                    </a:lnTo>
                    <a:lnTo>
                      <a:pt x="402837" y="0"/>
                    </a:lnTo>
                    <a:close/>
                  </a:path>
                </a:pathLst>
              </a:cu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89" tIns="224611" rIns="208289" bIns="224611" numCol="1" spcCol="1270" anchor="ctr" anchorCtr="0">
                <a:noAutofit/>
              </a:bodyPr>
              <a:lstStyle/>
              <a:p>
                <a:pPr lvl="0" algn="ctr" defTabSz="1155700">
                  <a:lnSpc>
                    <a:spcPct val="90000"/>
                  </a:lnSpc>
                  <a:spcBef>
                    <a:spcPct val="0"/>
                  </a:spcBef>
                  <a:spcAft>
                    <a:spcPct val="35000"/>
                  </a:spcAft>
                </a:pPr>
                <a:endParaRPr lang="en-US" sz="2600" kern="1200" dirty="0"/>
              </a:p>
            </p:txBody>
          </p:sp>
          <p:sp>
            <p:nvSpPr>
              <p:cNvPr id="46" name="TextBox 45"/>
              <p:cNvSpPr txBox="1"/>
              <p:nvPr/>
            </p:nvSpPr>
            <p:spPr>
              <a:xfrm>
                <a:off x="6821255" y="3653219"/>
                <a:ext cx="564270" cy="261410"/>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600" dirty="0" smtClean="0">
                    <a:solidFill>
                      <a:schemeClr val="bg1"/>
                    </a:solidFill>
                  </a:rPr>
                  <a:t>Data-1</a:t>
                </a:r>
                <a:endParaRPr lang="en-US" sz="600" dirty="0">
                  <a:solidFill>
                    <a:schemeClr val="bg1"/>
                  </a:solidFill>
                </a:endParaRPr>
              </a:p>
            </p:txBody>
          </p:sp>
        </p:grpSp>
        <p:grpSp>
          <p:nvGrpSpPr>
            <p:cNvPr id="33" name="Group 32"/>
            <p:cNvGrpSpPr/>
            <p:nvPr/>
          </p:nvGrpSpPr>
          <p:grpSpPr>
            <a:xfrm>
              <a:off x="7137078" y="4656910"/>
              <a:ext cx="526485" cy="569147"/>
              <a:chOff x="6742663" y="3248804"/>
              <a:chExt cx="700937" cy="805675"/>
            </a:xfrm>
          </p:grpSpPr>
          <p:sp>
            <p:nvSpPr>
              <p:cNvPr id="43" name="Freeform 42"/>
              <p:cNvSpPr/>
              <p:nvPr/>
            </p:nvSpPr>
            <p:spPr>
              <a:xfrm>
                <a:off x="6742663" y="3248804"/>
                <a:ext cx="700937" cy="805675"/>
              </a:xfrm>
              <a:custGeom>
                <a:avLst/>
                <a:gdLst>
                  <a:gd name="connsiteX0" fmla="*/ 0 w 805675"/>
                  <a:gd name="connsiteY0" fmla="*/ 350469 h 700937"/>
                  <a:gd name="connsiteX1" fmla="*/ 175234 w 805675"/>
                  <a:gd name="connsiteY1" fmla="*/ 0 h 700937"/>
                  <a:gd name="connsiteX2" fmla="*/ 630441 w 805675"/>
                  <a:gd name="connsiteY2" fmla="*/ 0 h 700937"/>
                  <a:gd name="connsiteX3" fmla="*/ 805675 w 805675"/>
                  <a:gd name="connsiteY3" fmla="*/ 350469 h 700937"/>
                  <a:gd name="connsiteX4" fmla="*/ 630441 w 805675"/>
                  <a:gd name="connsiteY4" fmla="*/ 700937 h 700937"/>
                  <a:gd name="connsiteX5" fmla="*/ 175234 w 805675"/>
                  <a:gd name="connsiteY5" fmla="*/ 700937 h 700937"/>
                  <a:gd name="connsiteX6" fmla="*/ 0 w 805675"/>
                  <a:gd name="connsiteY6" fmla="*/ 350469 h 70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675" h="700937">
                    <a:moveTo>
                      <a:pt x="402837" y="0"/>
                    </a:moveTo>
                    <a:lnTo>
                      <a:pt x="805675" y="152454"/>
                    </a:lnTo>
                    <a:lnTo>
                      <a:pt x="805675" y="548483"/>
                    </a:lnTo>
                    <a:lnTo>
                      <a:pt x="402837" y="700937"/>
                    </a:lnTo>
                    <a:lnTo>
                      <a:pt x="0" y="548483"/>
                    </a:lnTo>
                    <a:lnTo>
                      <a:pt x="0" y="152454"/>
                    </a:lnTo>
                    <a:lnTo>
                      <a:pt x="402837" y="0"/>
                    </a:lnTo>
                    <a:close/>
                  </a:path>
                </a:pathLst>
              </a:cu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89" tIns="224611" rIns="208289" bIns="224611" numCol="1" spcCol="1270" anchor="ctr" anchorCtr="0">
                <a:noAutofit/>
              </a:bodyPr>
              <a:lstStyle/>
              <a:p>
                <a:pPr lvl="0" algn="ctr" defTabSz="1155700">
                  <a:lnSpc>
                    <a:spcPct val="90000"/>
                  </a:lnSpc>
                  <a:spcBef>
                    <a:spcPct val="0"/>
                  </a:spcBef>
                  <a:spcAft>
                    <a:spcPct val="35000"/>
                  </a:spcAft>
                </a:pPr>
                <a:endParaRPr lang="en-US" sz="2600" kern="1200" dirty="0"/>
              </a:p>
            </p:txBody>
          </p:sp>
          <p:sp>
            <p:nvSpPr>
              <p:cNvPr id="44" name="TextBox 43"/>
              <p:cNvSpPr txBox="1"/>
              <p:nvPr/>
            </p:nvSpPr>
            <p:spPr>
              <a:xfrm>
                <a:off x="6821255" y="3653219"/>
                <a:ext cx="564270" cy="261410"/>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600" dirty="0" smtClean="0">
                    <a:solidFill>
                      <a:schemeClr val="bg1"/>
                    </a:solidFill>
                  </a:rPr>
                  <a:t>Data-3</a:t>
                </a:r>
                <a:endParaRPr lang="en-US" sz="600" dirty="0">
                  <a:solidFill>
                    <a:schemeClr val="bg1"/>
                  </a:solidFill>
                </a:endParaRPr>
              </a:p>
            </p:txBody>
          </p:sp>
        </p:grpSp>
        <p:grpSp>
          <p:nvGrpSpPr>
            <p:cNvPr id="34" name="Group 33"/>
            <p:cNvGrpSpPr/>
            <p:nvPr/>
          </p:nvGrpSpPr>
          <p:grpSpPr>
            <a:xfrm>
              <a:off x="7683202" y="4649644"/>
              <a:ext cx="526485" cy="569147"/>
              <a:chOff x="6742663" y="3248804"/>
              <a:chExt cx="700937" cy="805675"/>
            </a:xfrm>
          </p:grpSpPr>
          <p:sp>
            <p:nvSpPr>
              <p:cNvPr id="41" name="Freeform 40"/>
              <p:cNvSpPr/>
              <p:nvPr/>
            </p:nvSpPr>
            <p:spPr>
              <a:xfrm>
                <a:off x="6742663" y="3248804"/>
                <a:ext cx="700937" cy="805675"/>
              </a:xfrm>
              <a:custGeom>
                <a:avLst/>
                <a:gdLst>
                  <a:gd name="connsiteX0" fmla="*/ 0 w 805675"/>
                  <a:gd name="connsiteY0" fmla="*/ 350469 h 700937"/>
                  <a:gd name="connsiteX1" fmla="*/ 175234 w 805675"/>
                  <a:gd name="connsiteY1" fmla="*/ 0 h 700937"/>
                  <a:gd name="connsiteX2" fmla="*/ 630441 w 805675"/>
                  <a:gd name="connsiteY2" fmla="*/ 0 h 700937"/>
                  <a:gd name="connsiteX3" fmla="*/ 805675 w 805675"/>
                  <a:gd name="connsiteY3" fmla="*/ 350469 h 700937"/>
                  <a:gd name="connsiteX4" fmla="*/ 630441 w 805675"/>
                  <a:gd name="connsiteY4" fmla="*/ 700937 h 700937"/>
                  <a:gd name="connsiteX5" fmla="*/ 175234 w 805675"/>
                  <a:gd name="connsiteY5" fmla="*/ 700937 h 700937"/>
                  <a:gd name="connsiteX6" fmla="*/ 0 w 805675"/>
                  <a:gd name="connsiteY6" fmla="*/ 350469 h 70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675" h="700937">
                    <a:moveTo>
                      <a:pt x="402837" y="0"/>
                    </a:moveTo>
                    <a:lnTo>
                      <a:pt x="805675" y="152454"/>
                    </a:lnTo>
                    <a:lnTo>
                      <a:pt x="805675" y="548483"/>
                    </a:lnTo>
                    <a:lnTo>
                      <a:pt x="402837" y="700937"/>
                    </a:lnTo>
                    <a:lnTo>
                      <a:pt x="0" y="548483"/>
                    </a:lnTo>
                    <a:lnTo>
                      <a:pt x="0" y="152454"/>
                    </a:lnTo>
                    <a:lnTo>
                      <a:pt x="402837" y="0"/>
                    </a:lnTo>
                    <a:close/>
                  </a:path>
                </a:pathLst>
              </a:cu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89" tIns="224611" rIns="208289" bIns="224611" numCol="1" spcCol="1270" anchor="ctr" anchorCtr="0">
                <a:noAutofit/>
              </a:bodyPr>
              <a:lstStyle/>
              <a:p>
                <a:pPr lvl="0" algn="ctr" defTabSz="1155700">
                  <a:lnSpc>
                    <a:spcPct val="90000"/>
                  </a:lnSpc>
                  <a:spcBef>
                    <a:spcPct val="0"/>
                  </a:spcBef>
                  <a:spcAft>
                    <a:spcPct val="35000"/>
                  </a:spcAft>
                </a:pPr>
                <a:endParaRPr lang="en-US" sz="2600" kern="1200" dirty="0"/>
              </a:p>
            </p:txBody>
          </p:sp>
          <p:sp>
            <p:nvSpPr>
              <p:cNvPr id="42" name="TextBox 41"/>
              <p:cNvSpPr txBox="1"/>
              <p:nvPr/>
            </p:nvSpPr>
            <p:spPr>
              <a:xfrm>
                <a:off x="6821255" y="3653219"/>
                <a:ext cx="564270" cy="261410"/>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600" dirty="0" smtClean="0">
                    <a:solidFill>
                      <a:schemeClr val="bg1"/>
                    </a:solidFill>
                  </a:rPr>
                  <a:t>Data-4</a:t>
                </a:r>
                <a:endParaRPr lang="en-US" sz="600" dirty="0">
                  <a:solidFill>
                    <a:schemeClr val="bg1"/>
                  </a:solidFill>
                </a:endParaRPr>
              </a:p>
            </p:txBody>
          </p:sp>
        </p:grpSp>
      </p:grpSp>
      <p:sp>
        <p:nvSpPr>
          <p:cNvPr id="68" name="Rounded Rectangle 67"/>
          <p:cNvSpPr/>
          <p:nvPr/>
        </p:nvSpPr>
        <p:spPr bwMode="auto">
          <a:xfrm>
            <a:off x="6993629" y="5366253"/>
            <a:ext cx="1259441" cy="542973"/>
          </a:xfrm>
          <a:prstGeom prst="roundRect">
            <a:avLst/>
          </a:prstGeom>
          <a:solidFill>
            <a:schemeClr val="accent5">
              <a:lumMod val="75000"/>
            </a:schemeClr>
          </a:soli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buClr>
                <a:srgbClr val="000000"/>
              </a:buClr>
              <a:defRPr/>
            </a:pPr>
            <a:r>
              <a:rPr lang="en-US" sz="1200" b="1" dirty="0" smtClean="0">
                <a:solidFill>
                  <a:schemeClr val="bg1"/>
                </a:solidFill>
              </a:rPr>
              <a:t>Test Harness</a:t>
            </a:r>
          </a:p>
          <a:p>
            <a:pPr>
              <a:spcAft>
                <a:spcPct val="0"/>
              </a:spcAft>
              <a:buClr>
                <a:srgbClr val="000000"/>
              </a:buClr>
              <a:defRPr/>
            </a:pPr>
            <a:r>
              <a:rPr lang="en-US" sz="1200" b="1" dirty="0" smtClean="0">
                <a:solidFill>
                  <a:schemeClr val="bg1"/>
                </a:solidFill>
              </a:rPr>
              <a:t>(TestNG…)</a:t>
            </a:r>
            <a:endParaRPr lang="en-US" sz="1200" b="1" dirty="0">
              <a:solidFill>
                <a:schemeClr val="bg1"/>
              </a:solidFill>
            </a:endParaRPr>
          </a:p>
        </p:txBody>
      </p:sp>
      <p:sp>
        <p:nvSpPr>
          <p:cNvPr id="77" name="Right Arrow 76"/>
          <p:cNvSpPr/>
          <p:nvPr/>
        </p:nvSpPr>
        <p:spPr bwMode="auto">
          <a:xfrm rot="5400000">
            <a:off x="2342773" y="2691520"/>
            <a:ext cx="1015630" cy="247053"/>
          </a:xfrm>
          <a:prstGeom prst="rightArrow">
            <a:avLst/>
          </a:prstGeom>
          <a:gradFill>
            <a:gsLst>
              <a:gs pos="0">
                <a:srgbClr val="7A7A7A"/>
              </a:gs>
              <a:gs pos="100000">
                <a:srgbClr val="BFBFBF"/>
              </a:gs>
            </a:gsLst>
          </a:gradFill>
          <a:ln>
            <a:solidFill>
              <a:schemeClr val="tx1">
                <a:lumMod val="60000"/>
                <a:lumOff val="4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a:solidFill>
                <a:srgbClr val="FFFFFF"/>
              </a:solidFill>
            </a:endParaRPr>
          </a:p>
        </p:txBody>
      </p:sp>
      <p:sp>
        <p:nvSpPr>
          <p:cNvPr id="78" name="Right Arrow 77"/>
          <p:cNvSpPr/>
          <p:nvPr/>
        </p:nvSpPr>
        <p:spPr bwMode="auto">
          <a:xfrm>
            <a:off x="4174221" y="4031840"/>
            <a:ext cx="473528" cy="247053"/>
          </a:xfrm>
          <a:prstGeom prst="rightArrow">
            <a:avLst/>
          </a:prstGeom>
          <a:gradFill>
            <a:gsLst>
              <a:gs pos="0">
                <a:srgbClr val="7A7A7A"/>
              </a:gs>
              <a:gs pos="100000">
                <a:srgbClr val="BFBFBF"/>
              </a:gs>
            </a:gsLst>
          </a:gradFill>
          <a:ln>
            <a:solidFill>
              <a:schemeClr val="tx1">
                <a:lumMod val="60000"/>
                <a:lumOff val="4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a:solidFill>
                <a:srgbClr val="FFFFFF"/>
              </a:solidFill>
            </a:endParaRPr>
          </a:p>
        </p:txBody>
      </p:sp>
      <p:sp>
        <p:nvSpPr>
          <p:cNvPr id="81" name="Right Arrow 80"/>
          <p:cNvSpPr/>
          <p:nvPr/>
        </p:nvSpPr>
        <p:spPr bwMode="auto">
          <a:xfrm>
            <a:off x="6253404" y="4005898"/>
            <a:ext cx="473528" cy="247053"/>
          </a:xfrm>
          <a:prstGeom prst="rightArrow">
            <a:avLst/>
          </a:prstGeom>
          <a:gradFill>
            <a:gsLst>
              <a:gs pos="0">
                <a:srgbClr val="7A7A7A"/>
              </a:gs>
              <a:gs pos="100000">
                <a:srgbClr val="BFBFBF"/>
              </a:gs>
            </a:gsLst>
          </a:gradFill>
          <a:ln>
            <a:solidFill>
              <a:schemeClr val="tx1">
                <a:lumMod val="60000"/>
                <a:lumOff val="4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a:solidFill>
                <a:srgbClr val="FFFFFF"/>
              </a:solidFill>
            </a:endParaRPr>
          </a:p>
        </p:txBody>
      </p:sp>
      <p:sp>
        <p:nvSpPr>
          <p:cNvPr id="82" name="Right Arrow 81"/>
          <p:cNvSpPr/>
          <p:nvPr/>
        </p:nvSpPr>
        <p:spPr bwMode="auto">
          <a:xfrm rot="5400000">
            <a:off x="7290311" y="4856013"/>
            <a:ext cx="473528" cy="247053"/>
          </a:xfrm>
          <a:prstGeom prst="rightArrow">
            <a:avLst/>
          </a:prstGeom>
          <a:gradFill>
            <a:gsLst>
              <a:gs pos="0">
                <a:srgbClr val="7A7A7A"/>
              </a:gs>
              <a:gs pos="100000">
                <a:srgbClr val="BFBFBF"/>
              </a:gs>
            </a:gsLst>
          </a:gradFill>
          <a:ln>
            <a:solidFill>
              <a:schemeClr val="tx1">
                <a:lumMod val="60000"/>
                <a:lumOff val="4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a:solidFill>
                <a:srgbClr val="FFFFFF"/>
              </a:solidFill>
            </a:endParaRPr>
          </a:p>
        </p:txBody>
      </p:sp>
      <p:graphicFrame>
        <p:nvGraphicFramePr>
          <p:cNvPr id="87" name="Diagram 86"/>
          <p:cNvGraphicFramePr/>
          <p:nvPr>
            <p:extLst>
              <p:ext uri="{D42A27DB-BD31-4B8C-83A1-F6EECF244321}">
                <p14:modId xmlns:p14="http://schemas.microsoft.com/office/powerpoint/2010/main" val="2453982540"/>
              </p:ext>
            </p:extLst>
          </p:nvPr>
        </p:nvGraphicFramePr>
        <p:xfrm>
          <a:off x="4133556" y="4995214"/>
          <a:ext cx="881585" cy="4966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8" name="Right Arrow 87"/>
          <p:cNvSpPr/>
          <p:nvPr/>
        </p:nvSpPr>
        <p:spPr bwMode="auto">
          <a:xfrm>
            <a:off x="3915688" y="1261412"/>
            <a:ext cx="713019" cy="137947"/>
          </a:xfrm>
          <a:prstGeom prst="rightArrow">
            <a:avLst/>
          </a:prstGeom>
          <a:gradFill>
            <a:gsLst>
              <a:gs pos="0">
                <a:srgbClr val="7A7A7A"/>
              </a:gs>
              <a:gs pos="100000">
                <a:srgbClr val="BFBFBF"/>
              </a:gs>
            </a:gsLst>
          </a:gradFill>
          <a:ln>
            <a:solidFill>
              <a:schemeClr val="tx1">
                <a:lumMod val="60000"/>
                <a:lumOff val="4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a:solidFill>
                <a:srgbClr val="FFFFFF"/>
              </a:solidFill>
            </a:endParaRPr>
          </a:p>
        </p:txBody>
      </p:sp>
      <p:sp>
        <p:nvSpPr>
          <p:cNvPr id="89" name="Right Arrow 88"/>
          <p:cNvSpPr/>
          <p:nvPr/>
        </p:nvSpPr>
        <p:spPr bwMode="auto">
          <a:xfrm rot="10800000">
            <a:off x="3915687" y="1551759"/>
            <a:ext cx="713019" cy="137947"/>
          </a:xfrm>
          <a:prstGeom prst="rightArrow">
            <a:avLst/>
          </a:prstGeom>
          <a:gradFill>
            <a:gsLst>
              <a:gs pos="0">
                <a:srgbClr val="7A7A7A"/>
              </a:gs>
              <a:gs pos="100000">
                <a:srgbClr val="BFBFBF"/>
              </a:gs>
            </a:gsLst>
          </a:gradFill>
          <a:ln>
            <a:solidFill>
              <a:schemeClr val="tx1">
                <a:lumMod val="60000"/>
                <a:lumOff val="4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a:solidFill>
                <a:srgbClr val="FFFFFF"/>
              </a:solidFill>
            </a:endParaRPr>
          </a:p>
        </p:txBody>
      </p:sp>
      <p:sp>
        <p:nvSpPr>
          <p:cNvPr id="90" name="Right Arrow 89"/>
          <p:cNvSpPr/>
          <p:nvPr/>
        </p:nvSpPr>
        <p:spPr bwMode="auto">
          <a:xfrm>
            <a:off x="6599989" y="1228414"/>
            <a:ext cx="713019" cy="137947"/>
          </a:xfrm>
          <a:prstGeom prst="rightArrow">
            <a:avLst/>
          </a:prstGeom>
          <a:gradFill>
            <a:gsLst>
              <a:gs pos="0">
                <a:srgbClr val="7A7A7A"/>
              </a:gs>
              <a:gs pos="100000">
                <a:srgbClr val="BFBFBF"/>
              </a:gs>
            </a:gsLst>
          </a:gradFill>
          <a:ln>
            <a:solidFill>
              <a:schemeClr val="tx1">
                <a:lumMod val="60000"/>
                <a:lumOff val="4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a:solidFill>
                <a:srgbClr val="FFFFFF"/>
              </a:solidFill>
            </a:endParaRPr>
          </a:p>
        </p:txBody>
      </p:sp>
      <p:sp>
        <p:nvSpPr>
          <p:cNvPr id="91" name="Right Arrow 90"/>
          <p:cNvSpPr/>
          <p:nvPr/>
        </p:nvSpPr>
        <p:spPr bwMode="auto">
          <a:xfrm rot="10800000">
            <a:off x="6599988" y="1518761"/>
            <a:ext cx="713019" cy="137947"/>
          </a:xfrm>
          <a:prstGeom prst="rightArrow">
            <a:avLst/>
          </a:prstGeom>
          <a:gradFill>
            <a:gsLst>
              <a:gs pos="0">
                <a:srgbClr val="7A7A7A"/>
              </a:gs>
              <a:gs pos="100000">
                <a:srgbClr val="BFBFBF"/>
              </a:gs>
            </a:gsLst>
          </a:gradFill>
          <a:ln>
            <a:solidFill>
              <a:schemeClr val="tx1">
                <a:lumMod val="60000"/>
                <a:lumOff val="4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a:solidFill>
                <a:srgbClr val="FFFFFF"/>
              </a:solidFill>
            </a:endParaRPr>
          </a:p>
        </p:txBody>
      </p:sp>
      <p:sp>
        <p:nvSpPr>
          <p:cNvPr id="76" name="TextBox 75"/>
          <p:cNvSpPr txBox="1"/>
          <p:nvPr/>
        </p:nvSpPr>
        <p:spPr>
          <a:xfrm>
            <a:off x="3899360" y="1009523"/>
            <a:ext cx="713018" cy="253916"/>
          </a:xfrm>
          <a:prstGeom prst="rect">
            <a:avLst/>
          </a:prstGeom>
          <a:noFill/>
        </p:spPr>
        <p:txBody>
          <a:bodyPr wrap="square" rtlCol="0">
            <a:spAutoFit/>
          </a:bodyPr>
          <a:lstStyle/>
          <a:p>
            <a:pPr algn="l"/>
            <a:r>
              <a:rPr lang="en-US" sz="1050" dirty="0" smtClean="0">
                <a:solidFill>
                  <a:srgbClr val="00B050"/>
                </a:solidFill>
                <a:latin typeface="+mn-lt"/>
                <a:ea typeface="+mn-ea"/>
              </a:rPr>
              <a:t>Dynamic</a:t>
            </a:r>
          </a:p>
        </p:txBody>
      </p:sp>
      <p:sp>
        <p:nvSpPr>
          <p:cNvPr id="93" name="TextBox 92"/>
          <p:cNvSpPr txBox="1"/>
          <p:nvPr/>
        </p:nvSpPr>
        <p:spPr>
          <a:xfrm>
            <a:off x="6645284" y="980533"/>
            <a:ext cx="713018" cy="253916"/>
          </a:xfrm>
          <a:prstGeom prst="rect">
            <a:avLst/>
          </a:prstGeom>
          <a:noFill/>
        </p:spPr>
        <p:txBody>
          <a:bodyPr wrap="square" rtlCol="0">
            <a:spAutoFit/>
          </a:bodyPr>
          <a:lstStyle/>
          <a:p>
            <a:pPr algn="l"/>
            <a:r>
              <a:rPr lang="en-US" sz="1050" dirty="0" smtClean="0">
                <a:solidFill>
                  <a:srgbClr val="00B050"/>
                </a:solidFill>
                <a:latin typeface="+mn-lt"/>
                <a:ea typeface="+mn-ea"/>
              </a:rPr>
              <a:t>Static</a:t>
            </a:r>
          </a:p>
        </p:txBody>
      </p:sp>
      <p:sp>
        <p:nvSpPr>
          <p:cNvPr id="99" name="Rounded Rectangle 98"/>
          <p:cNvSpPr/>
          <p:nvPr/>
        </p:nvSpPr>
        <p:spPr bwMode="auto">
          <a:xfrm>
            <a:off x="4782469" y="911967"/>
            <a:ext cx="1642379" cy="1213790"/>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spcAft>
                <a:spcPct val="0"/>
              </a:spcAft>
              <a:buClr>
                <a:srgbClr val="000000"/>
              </a:buClr>
              <a:defRPr/>
            </a:pPr>
            <a:r>
              <a:rPr lang="en-US" sz="1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Data Generator</a:t>
            </a:r>
          </a:p>
        </p:txBody>
      </p:sp>
      <p:grpSp>
        <p:nvGrpSpPr>
          <p:cNvPr id="29" name="Group 28"/>
          <p:cNvGrpSpPr/>
          <p:nvPr/>
        </p:nvGrpSpPr>
        <p:grpSpPr>
          <a:xfrm>
            <a:off x="5356498" y="1212885"/>
            <a:ext cx="605970" cy="642216"/>
            <a:chOff x="3881230" y="2741676"/>
            <a:chExt cx="1381539" cy="1374648"/>
          </a:xfrm>
          <a:solidFill>
            <a:schemeClr val="bg2">
              <a:lumMod val="25000"/>
            </a:schemeClr>
          </a:solidFill>
        </p:grpSpPr>
        <p:grpSp>
          <p:nvGrpSpPr>
            <p:cNvPr id="72" name="Group 71"/>
            <p:cNvGrpSpPr/>
            <p:nvPr/>
          </p:nvGrpSpPr>
          <p:grpSpPr>
            <a:xfrm>
              <a:off x="3881230" y="2907766"/>
              <a:ext cx="1117600" cy="1117600"/>
              <a:chOff x="652689" y="508000"/>
              <a:chExt cx="1117600" cy="1117600"/>
            </a:xfrm>
            <a:grpFill/>
          </p:grpSpPr>
          <p:sp>
            <p:nvSpPr>
              <p:cNvPr id="74" name="Shape 73"/>
              <p:cNvSpPr/>
              <p:nvPr/>
            </p:nvSpPr>
            <p:spPr>
              <a:xfrm>
                <a:off x="652689" y="508000"/>
                <a:ext cx="1117600" cy="1117600"/>
              </a:xfrm>
              <a:prstGeom prst="gear9">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5" name="Shape 4"/>
              <p:cNvSpPr/>
              <p:nvPr/>
            </p:nvSpPr>
            <p:spPr>
              <a:xfrm>
                <a:off x="877376" y="769792"/>
                <a:ext cx="668226" cy="5744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endParaRPr lang="en-US" sz="600" kern="1200" dirty="0"/>
              </a:p>
            </p:txBody>
          </p:sp>
        </p:grpSp>
        <p:sp>
          <p:nvSpPr>
            <p:cNvPr id="73" name="Circular Arrow 72"/>
            <p:cNvSpPr/>
            <p:nvPr/>
          </p:nvSpPr>
          <p:spPr>
            <a:xfrm>
              <a:off x="3888121" y="2741676"/>
              <a:ext cx="1374648" cy="1374648"/>
            </a:xfrm>
            <a:prstGeom prst="circularArrow">
              <a:avLst>
                <a:gd name="adj1" fmla="val 4878"/>
                <a:gd name="adj2" fmla="val 312630"/>
                <a:gd name="adj3" fmla="val 2903497"/>
                <a:gd name="adj4" fmla="val 15583879"/>
                <a:gd name="adj5" fmla="val 5691"/>
              </a:avLst>
            </a:prstGeom>
            <a:grp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pic>
        <p:nvPicPr>
          <p:cNvPr id="100"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1335" y="1965968"/>
            <a:ext cx="454116" cy="60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872" y="1962186"/>
            <a:ext cx="454116" cy="60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3132" y="1949638"/>
            <a:ext cx="454116" cy="60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91"/>
          <p:cNvSpPr txBox="1"/>
          <p:nvPr/>
        </p:nvSpPr>
        <p:spPr>
          <a:xfrm>
            <a:off x="4898181" y="2238784"/>
            <a:ext cx="421762" cy="230832"/>
          </a:xfrm>
          <a:prstGeom prst="rect">
            <a:avLst/>
          </a:prstGeom>
          <a:noFill/>
          <a:effectLst>
            <a:glow rad="63500">
              <a:schemeClr val="accent2">
                <a:satMod val="175000"/>
                <a:alpha val="40000"/>
              </a:schemeClr>
            </a:glow>
          </a:effectLst>
        </p:spPr>
        <p:txBody>
          <a:bodyPr wrap="square" rtlCol="0">
            <a:spAutoFit/>
          </a:bodyPr>
          <a:lstStyle/>
          <a:p>
            <a:pPr algn="l"/>
            <a:r>
              <a:rPr lang="en-US" sz="900" b="1" dirty="0" smtClean="0">
                <a:solidFill>
                  <a:schemeClr val="bg1"/>
                </a:solidFill>
                <a:latin typeface="+mn-lt"/>
                <a:ea typeface="+mn-ea"/>
              </a:rPr>
              <a:t>ALL</a:t>
            </a:r>
          </a:p>
        </p:txBody>
      </p:sp>
      <p:sp>
        <p:nvSpPr>
          <p:cNvPr id="105" name="TextBox 104"/>
          <p:cNvSpPr txBox="1"/>
          <p:nvPr/>
        </p:nvSpPr>
        <p:spPr>
          <a:xfrm>
            <a:off x="5385305" y="2211576"/>
            <a:ext cx="421762" cy="350865"/>
          </a:xfrm>
          <a:prstGeom prst="rect">
            <a:avLst/>
          </a:prstGeom>
          <a:noFill/>
          <a:effectLst>
            <a:glow rad="63500">
              <a:schemeClr val="accent2">
                <a:satMod val="175000"/>
                <a:alpha val="40000"/>
              </a:schemeClr>
            </a:glow>
          </a:effectLst>
        </p:spPr>
        <p:txBody>
          <a:bodyPr wrap="square" rtlCol="0">
            <a:spAutoFit/>
          </a:bodyPr>
          <a:lstStyle/>
          <a:p>
            <a:pPr algn="l"/>
            <a:r>
              <a:rPr lang="en-US" sz="700" b="1" dirty="0" smtClean="0">
                <a:solidFill>
                  <a:schemeClr val="bg1"/>
                </a:solidFill>
                <a:latin typeface="+mn-lt"/>
                <a:ea typeface="+mn-ea"/>
              </a:rPr>
              <a:t>PAIR</a:t>
            </a:r>
          </a:p>
          <a:p>
            <a:pPr algn="l"/>
            <a:r>
              <a:rPr lang="en-US" sz="700" b="1" dirty="0" smtClean="0">
                <a:solidFill>
                  <a:schemeClr val="bg1"/>
                </a:solidFill>
                <a:latin typeface="+mn-lt"/>
                <a:ea typeface="+mn-ea"/>
              </a:rPr>
              <a:t>WISE</a:t>
            </a:r>
          </a:p>
        </p:txBody>
      </p:sp>
      <p:sp>
        <p:nvSpPr>
          <p:cNvPr id="106" name="TextBox 105"/>
          <p:cNvSpPr txBox="1"/>
          <p:nvPr/>
        </p:nvSpPr>
        <p:spPr>
          <a:xfrm>
            <a:off x="5915965" y="2236068"/>
            <a:ext cx="421762" cy="230832"/>
          </a:xfrm>
          <a:prstGeom prst="rect">
            <a:avLst/>
          </a:prstGeom>
          <a:noFill/>
          <a:effectLst>
            <a:glow rad="63500">
              <a:schemeClr val="accent2">
                <a:satMod val="175000"/>
                <a:alpha val="40000"/>
              </a:schemeClr>
            </a:glow>
          </a:effectLst>
        </p:spPr>
        <p:txBody>
          <a:bodyPr wrap="square" rtlCol="0">
            <a:spAutoFit/>
          </a:bodyPr>
          <a:lstStyle/>
          <a:p>
            <a:pPr algn="l"/>
            <a:r>
              <a:rPr lang="en-US" sz="900" b="1" dirty="0" smtClean="0">
                <a:solidFill>
                  <a:schemeClr val="bg1"/>
                </a:solidFill>
                <a:latin typeface="+mn-lt"/>
                <a:ea typeface="+mn-ea"/>
              </a:rPr>
              <a:t>OA</a:t>
            </a:r>
          </a:p>
        </p:txBody>
      </p:sp>
      <p:graphicFrame>
        <p:nvGraphicFramePr>
          <p:cNvPr id="108" name="Diagram 107"/>
          <p:cNvGraphicFramePr/>
          <p:nvPr>
            <p:extLst>
              <p:ext uri="{D42A27DB-BD31-4B8C-83A1-F6EECF244321}">
                <p14:modId xmlns:p14="http://schemas.microsoft.com/office/powerpoint/2010/main" val="4126079048"/>
              </p:ext>
            </p:extLst>
          </p:nvPr>
        </p:nvGraphicFramePr>
        <p:xfrm>
          <a:off x="971553" y="2463209"/>
          <a:ext cx="1496085" cy="40898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9" name="Diagram 108"/>
          <p:cNvGraphicFramePr/>
          <p:nvPr>
            <p:extLst>
              <p:ext uri="{D42A27DB-BD31-4B8C-83A1-F6EECF244321}">
                <p14:modId xmlns:p14="http://schemas.microsoft.com/office/powerpoint/2010/main" val="2123654609"/>
              </p:ext>
            </p:extLst>
          </p:nvPr>
        </p:nvGraphicFramePr>
        <p:xfrm>
          <a:off x="977001" y="2925842"/>
          <a:ext cx="1490637" cy="40347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2" name="Diagram 111"/>
          <p:cNvGraphicFramePr/>
          <p:nvPr>
            <p:extLst>
              <p:ext uri="{D42A27DB-BD31-4B8C-83A1-F6EECF244321}">
                <p14:modId xmlns:p14="http://schemas.microsoft.com/office/powerpoint/2010/main" val="3563082990"/>
              </p:ext>
            </p:extLst>
          </p:nvPr>
        </p:nvGraphicFramePr>
        <p:xfrm>
          <a:off x="4141600" y="5473832"/>
          <a:ext cx="873541" cy="378989"/>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115" name="Cloud Callout 114"/>
          <p:cNvSpPr/>
          <p:nvPr/>
        </p:nvSpPr>
        <p:spPr bwMode="auto">
          <a:xfrm>
            <a:off x="7469927" y="1071620"/>
            <a:ext cx="914400" cy="612648"/>
          </a:xfrm>
          <a:prstGeom prst="cloudCallout">
            <a:avLst/>
          </a:prstGeom>
          <a:solidFill>
            <a:schemeClr val="bg1"/>
          </a:solidFill>
          <a:ln w="19050">
            <a:solidFill>
              <a:schemeClr val="accent2">
                <a:lumMod val="75000"/>
              </a:schemeClr>
            </a:solidFill>
            <a:round/>
            <a:headEnd/>
            <a:tailEnd/>
          </a:ln>
          <a:effectLst>
            <a:softEdge rad="12700"/>
          </a:effectLst>
        </p:spPr>
        <p:txBody>
          <a:bodyPr wrap="none" lIns="0" tIns="0" rIns="0" bIns="0" rtlCol="0" anchor="ctr"/>
          <a:lstStyle/>
          <a:p>
            <a:pPr marL="0" marR="0" indent="0" algn="ctr" defTabSz="914400" eaLnBrk="1" latinLnBrk="0" hangingPunct="1">
              <a:lnSpc>
                <a:spcPct val="100000"/>
              </a:lnSpc>
              <a:spcAft>
                <a:spcPts val="0"/>
              </a:spcAft>
              <a:buClrTx/>
              <a:buSzTx/>
              <a:buFontTx/>
              <a:buNone/>
              <a:tabLst/>
            </a:pPr>
            <a:r>
              <a:rPr lang="en-US" sz="1200" dirty="0" smtClean="0">
                <a:solidFill>
                  <a:schemeClr val="accent1">
                    <a:lumMod val="75000"/>
                  </a:schemeClr>
                </a:solidFill>
              </a:rPr>
              <a:t>From</a:t>
            </a:r>
          </a:p>
          <a:p>
            <a:pPr marL="0" marR="0" indent="0" algn="ctr" defTabSz="914400" eaLnBrk="1" latinLnBrk="0" hangingPunct="1">
              <a:lnSpc>
                <a:spcPct val="100000"/>
              </a:lnSpc>
              <a:spcAft>
                <a:spcPts val="0"/>
              </a:spcAft>
              <a:buClrTx/>
              <a:buSzTx/>
              <a:buFontTx/>
              <a:buNone/>
              <a:tabLst/>
            </a:pPr>
            <a:r>
              <a:rPr lang="en-US" sz="1200" dirty="0" smtClean="0">
                <a:solidFill>
                  <a:schemeClr val="accent1">
                    <a:lumMod val="75000"/>
                  </a:schemeClr>
                </a:solidFill>
              </a:rPr>
              <a:t>Harness</a:t>
            </a:r>
          </a:p>
        </p:txBody>
      </p:sp>
    </p:spTree>
    <p:extLst>
      <p:ext uri="{BB962C8B-B14F-4D97-AF65-F5344CB8AC3E}">
        <p14:creationId xmlns:p14="http://schemas.microsoft.com/office/powerpoint/2010/main" val="189644172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Ex-DD: Data Specification </a:t>
            </a:r>
            <a:endParaRPr lang="en-US" dirty="0"/>
          </a:p>
        </p:txBody>
      </p:sp>
      <p:sp>
        <p:nvSpPr>
          <p:cNvPr id="71" name="Flowchart: Data 70"/>
          <p:cNvSpPr/>
          <p:nvPr/>
        </p:nvSpPr>
        <p:spPr bwMode="auto">
          <a:xfrm>
            <a:off x="285750" y="1552894"/>
            <a:ext cx="1428752" cy="668245"/>
          </a:xfrm>
          <a:prstGeom prst="flowChartInputOutput">
            <a:avLst/>
          </a:prstGeom>
          <a:solidFill>
            <a:schemeClr val="accent4">
              <a:lumMod val="75000"/>
            </a:schemeClr>
          </a:solidFill>
          <a:ln w="19050">
            <a:solidFill>
              <a:schemeClr val="bg1"/>
            </a:solidFill>
            <a:round/>
            <a:headEnd/>
            <a:tailEnd/>
          </a:ln>
          <a:scene3d>
            <a:camera prst="orthographicFront"/>
            <a:lightRig rig="threePt" dir="t"/>
          </a:scene3d>
          <a:sp3d>
            <a:bevelT w="165100" prst="coolSlant"/>
          </a:sp3d>
        </p:spPr>
        <p:txBody>
          <a:bodyPr wrap="none" lIns="0" tIns="0" rIns="0" bIns="0" rtlCol="0" anchor="ctr"/>
          <a:lstStyle/>
          <a:p>
            <a:r>
              <a:rPr lang="en-US" sz="1000" b="1" dirty="0">
                <a:solidFill>
                  <a:schemeClr val="bg1"/>
                </a:solidFill>
              </a:rPr>
              <a:t>Class Name &amp; </a:t>
            </a:r>
            <a:endParaRPr lang="en-US" sz="1000" b="1" dirty="0" smtClean="0">
              <a:solidFill>
                <a:schemeClr val="bg1"/>
              </a:solidFill>
            </a:endParaRPr>
          </a:p>
          <a:p>
            <a:r>
              <a:rPr lang="en-US" sz="1000" b="1" dirty="0" smtClean="0">
                <a:solidFill>
                  <a:schemeClr val="bg1"/>
                </a:solidFill>
              </a:rPr>
              <a:t>Context</a:t>
            </a:r>
            <a:endParaRPr lang="en-US" sz="1000" b="1" dirty="0">
              <a:solidFill>
                <a:schemeClr val="bg1"/>
              </a:solidFill>
            </a:endParaRPr>
          </a:p>
        </p:txBody>
      </p:sp>
      <p:grpSp>
        <p:nvGrpSpPr>
          <p:cNvPr id="3" name="Group 2"/>
          <p:cNvGrpSpPr/>
          <p:nvPr/>
        </p:nvGrpSpPr>
        <p:grpSpPr>
          <a:xfrm>
            <a:off x="6891458" y="1452038"/>
            <a:ext cx="962527" cy="3200400"/>
            <a:chOff x="7503782" y="1223438"/>
            <a:chExt cx="962527" cy="3200400"/>
          </a:xfrm>
        </p:grpSpPr>
        <p:sp>
          <p:nvSpPr>
            <p:cNvPr id="115" name="Rounded Rectangle 114"/>
            <p:cNvSpPr/>
            <p:nvPr/>
          </p:nvSpPr>
          <p:spPr>
            <a:xfrm>
              <a:off x="7503782" y="1223438"/>
              <a:ext cx="962527" cy="3200400"/>
            </a:xfrm>
            <a:prstGeom prst="roundRect">
              <a:avLst/>
            </a:prstGeom>
            <a:solidFill>
              <a:schemeClr val="bg1"/>
            </a:solid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u="sng" dirty="0" smtClean="0">
                  <a:solidFill>
                    <a:srgbClr val="00B050"/>
                  </a:solidFill>
                </a:rPr>
                <a:t>Data Sets</a:t>
              </a:r>
              <a:endParaRPr lang="en-US" sz="1200" u="sng" dirty="0">
                <a:solidFill>
                  <a:srgbClr val="00B050"/>
                </a:solidFill>
              </a:endParaRPr>
            </a:p>
          </p:txBody>
        </p:sp>
        <p:sp>
          <p:nvSpPr>
            <p:cNvPr id="117" name="TextBox 116"/>
            <p:cNvSpPr txBox="1"/>
            <p:nvPr/>
          </p:nvSpPr>
          <p:spPr>
            <a:xfrm>
              <a:off x="7559929" y="1692306"/>
              <a:ext cx="858253" cy="307777"/>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1400" dirty="0" smtClean="0">
                  <a:solidFill>
                    <a:schemeClr val="bg1"/>
                  </a:solidFill>
                </a:rPr>
                <a:t>Data-1</a:t>
              </a:r>
              <a:endParaRPr lang="en-US" sz="1400" dirty="0">
                <a:solidFill>
                  <a:schemeClr val="bg1"/>
                </a:solidFill>
              </a:endParaRPr>
            </a:p>
          </p:txBody>
        </p:sp>
        <p:sp>
          <p:nvSpPr>
            <p:cNvPr id="118" name="TextBox 117"/>
            <p:cNvSpPr txBox="1"/>
            <p:nvPr/>
          </p:nvSpPr>
          <p:spPr>
            <a:xfrm>
              <a:off x="7559929" y="2149506"/>
              <a:ext cx="858253" cy="307777"/>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1400" dirty="0" smtClean="0">
                  <a:solidFill>
                    <a:schemeClr val="bg1"/>
                  </a:solidFill>
                </a:rPr>
                <a:t>Data-2</a:t>
              </a:r>
              <a:endParaRPr lang="en-US" sz="1400" dirty="0">
                <a:solidFill>
                  <a:schemeClr val="bg1"/>
                </a:solidFill>
              </a:endParaRPr>
            </a:p>
          </p:txBody>
        </p:sp>
        <p:sp>
          <p:nvSpPr>
            <p:cNvPr id="119" name="TextBox 118"/>
            <p:cNvSpPr txBox="1"/>
            <p:nvPr/>
          </p:nvSpPr>
          <p:spPr>
            <a:xfrm>
              <a:off x="7559929" y="2595038"/>
              <a:ext cx="858253" cy="307777"/>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1400" dirty="0" smtClean="0">
                  <a:solidFill>
                    <a:schemeClr val="bg1"/>
                  </a:solidFill>
                </a:rPr>
                <a:t>Data-3</a:t>
              </a:r>
              <a:endParaRPr lang="en-US" sz="1400" dirty="0">
                <a:solidFill>
                  <a:schemeClr val="bg1"/>
                </a:solidFill>
              </a:endParaRPr>
            </a:p>
          </p:txBody>
        </p:sp>
        <p:sp>
          <p:nvSpPr>
            <p:cNvPr id="120" name="TextBox 119"/>
            <p:cNvSpPr txBox="1"/>
            <p:nvPr/>
          </p:nvSpPr>
          <p:spPr>
            <a:xfrm>
              <a:off x="7559929" y="3052238"/>
              <a:ext cx="858253" cy="307777"/>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1400" dirty="0" smtClean="0">
                  <a:solidFill>
                    <a:schemeClr val="bg1"/>
                  </a:solidFill>
                </a:rPr>
                <a:t>Data-4</a:t>
              </a:r>
              <a:endParaRPr lang="en-US" sz="1400" dirty="0">
                <a:solidFill>
                  <a:schemeClr val="bg1"/>
                </a:solidFill>
              </a:endParaRPr>
            </a:p>
          </p:txBody>
        </p:sp>
        <p:sp>
          <p:nvSpPr>
            <p:cNvPr id="121" name="TextBox 120"/>
            <p:cNvSpPr txBox="1"/>
            <p:nvPr/>
          </p:nvSpPr>
          <p:spPr>
            <a:xfrm>
              <a:off x="7559929" y="3978306"/>
              <a:ext cx="858253" cy="307777"/>
            </a:xfrm>
            <a:prstGeom prst="rect">
              <a:avLst/>
            </a:prstGeom>
            <a:solidFill>
              <a:srgbClr val="498DDF"/>
            </a:solid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en-US" sz="1400" dirty="0" smtClean="0">
                  <a:solidFill>
                    <a:schemeClr val="bg1"/>
                  </a:solidFill>
                </a:rPr>
                <a:t>Data-n</a:t>
              </a:r>
              <a:endParaRPr lang="en-US" sz="1400" dirty="0">
                <a:solidFill>
                  <a:schemeClr val="bg1"/>
                </a:solidFill>
              </a:endParaRPr>
            </a:p>
          </p:txBody>
        </p:sp>
        <p:cxnSp>
          <p:nvCxnSpPr>
            <p:cNvPr id="122" name="Straight Connector 121"/>
            <p:cNvCxnSpPr/>
            <p:nvPr/>
          </p:nvCxnSpPr>
          <p:spPr>
            <a:xfrm>
              <a:off x="7985045" y="3509438"/>
              <a:ext cx="0" cy="413851"/>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
        <p:nvSpPr>
          <p:cNvPr id="103" name="Right Arrow 102"/>
          <p:cNvSpPr/>
          <p:nvPr/>
        </p:nvSpPr>
        <p:spPr bwMode="auto">
          <a:xfrm>
            <a:off x="6008857" y="1696065"/>
            <a:ext cx="762000" cy="365569"/>
          </a:xfrm>
          <a:prstGeom prst="rightArrow">
            <a:avLst/>
          </a:prstGeom>
          <a:gradFill>
            <a:gsLst>
              <a:gs pos="0">
                <a:srgbClr val="7A7A7A"/>
              </a:gs>
              <a:gs pos="100000">
                <a:srgbClr val="BFBFBF"/>
              </a:gs>
            </a:gsLst>
          </a:gradFill>
          <a:ln>
            <a:solidFill>
              <a:schemeClr val="tx1">
                <a:lumMod val="60000"/>
                <a:lumOff val="4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a:solidFill>
                <a:srgbClr val="FFFFFF"/>
              </a:solidFill>
            </a:endParaRPr>
          </a:p>
        </p:txBody>
      </p:sp>
      <p:sp>
        <p:nvSpPr>
          <p:cNvPr id="106" name="Rounded Rectangle 105"/>
          <p:cNvSpPr/>
          <p:nvPr/>
        </p:nvSpPr>
        <p:spPr bwMode="auto">
          <a:xfrm>
            <a:off x="2567795" y="1389388"/>
            <a:ext cx="3335011" cy="843808"/>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buClr>
                <a:srgbClr val="000000"/>
              </a:buClr>
              <a:defRPr/>
            </a:pPr>
            <a:r>
              <a:rPr lang="en-US" sz="1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Data Supplier</a:t>
            </a:r>
            <a:endParaRPr lang="en-US" sz="16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pic>
        <p:nvPicPr>
          <p:cNvPr id="107"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4104" y="1952215"/>
            <a:ext cx="740671" cy="904079"/>
          </a:xfrm>
          <a:prstGeom prst="rect">
            <a:avLst/>
          </a:prstGeom>
          <a:noFill/>
          <a:ln>
            <a:noFill/>
          </a:ln>
          <a:effectLst>
            <a:glow rad="63500">
              <a:schemeClr val="accent5">
                <a:satMod val="175000"/>
                <a:alpha val="8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1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3586" y="2420452"/>
            <a:ext cx="341707" cy="333676"/>
          </a:xfrm>
          <a:prstGeom prst="rect">
            <a:avLst/>
          </a:prstGeom>
          <a:effectLst/>
        </p:spPr>
      </p:pic>
      <p:pic>
        <p:nvPicPr>
          <p:cNvPr id="109"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7072" y="1952215"/>
            <a:ext cx="740671" cy="90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9943" y="2384163"/>
            <a:ext cx="473207" cy="371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0039" y="1952215"/>
            <a:ext cx="740671" cy="90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9260" y="2354027"/>
            <a:ext cx="422229" cy="389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 name="Picture 2" descr="C:\Users\Abject-3D\Desktop\VMWare Files\FINAL diagrams\Basic Virtualization\3D PNGs\DGRM_Orchestrator_Arch_A_R2_Q109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3007" y="1952215"/>
            <a:ext cx="740671" cy="90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4" name="Straight Connector 113"/>
          <p:cNvCxnSpPr/>
          <p:nvPr/>
        </p:nvCxnSpPr>
        <p:spPr>
          <a:xfrm>
            <a:off x="5257600" y="2595116"/>
            <a:ext cx="452633" cy="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05" name="Right Arrow 104"/>
          <p:cNvSpPr/>
          <p:nvPr/>
        </p:nvSpPr>
        <p:spPr bwMode="auto">
          <a:xfrm>
            <a:off x="1725329" y="1696069"/>
            <a:ext cx="762000" cy="365569"/>
          </a:xfrm>
          <a:prstGeom prst="rightArrow">
            <a:avLst/>
          </a:prstGeom>
          <a:gradFill>
            <a:gsLst>
              <a:gs pos="0">
                <a:srgbClr val="7A7A7A"/>
              </a:gs>
              <a:gs pos="100000">
                <a:srgbClr val="BFBFBF"/>
              </a:gs>
            </a:gsLst>
          </a:gradFill>
          <a:ln>
            <a:solidFill>
              <a:schemeClr val="tx1">
                <a:lumMod val="60000"/>
                <a:lumOff val="4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a:solidFill>
                <a:srgbClr val="FFFFFF"/>
              </a:solidFill>
            </a:endParaRPr>
          </a:p>
        </p:txBody>
      </p:sp>
      <p:grpSp>
        <p:nvGrpSpPr>
          <p:cNvPr id="5" name="Group 4"/>
          <p:cNvGrpSpPr/>
          <p:nvPr/>
        </p:nvGrpSpPr>
        <p:grpSpPr>
          <a:xfrm>
            <a:off x="1921865" y="2650464"/>
            <a:ext cx="853995" cy="1071246"/>
            <a:chOff x="1502144" y="3535365"/>
            <a:chExt cx="808352" cy="1219725"/>
          </a:xfrm>
        </p:grpSpPr>
        <p:sp>
          <p:nvSpPr>
            <p:cNvPr id="30" name="Rounded Rectangle 29"/>
            <p:cNvSpPr/>
            <p:nvPr/>
          </p:nvSpPr>
          <p:spPr bwMode="auto">
            <a:xfrm>
              <a:off x="1502144" y="3535365"/>
              <a:ext cx="808352" cy="1219725"/>
            </a:xfrm>
            <a:prstGeom prst="roundRect">
              <a:avLst/>
            </a:prstGeom>
            <a:solidFill>
              <a:schemeClr val="accent5">
                <a:lumMod val="75000"/>
              </a:schemeClr>
            </a:soli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spcAft>
                  <a:spcPct val="0"/>
                </a:spcAft>
                <a:buClr>
                  <a:srgbClr val="000000"/>
                </a:buClr>
                <a:defRPr/>
              </a:pPr>
              <a:r>
                <a:rPr lang="en-US" sz="1200" dirty="0" smtClean="0">
                  <a:solidFill>
                    <a:schemeClr val="bg1"/>
                  </a:solidFill>
                </a:rPr>
                <a:t>CP File Finder</a:t>
              </a:r>
              <a:endParaRPr lang="en-US" sz="1200" dirty="0">
                <a:solidFill>
                  <a:schemeClr val="bg1"/>
                </a:solidFill>
              </a:endParaRPr>
            </a:p>
          </p:txBody>
        </p: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6381" y="4091097"/>
              <a:ext cx="584170" cy="584170"/>
            </a:xfrm>
            <a:prstGeom prst="rect">
              <a:avLst/>
            </a:prstGeom>
          </p:spPr>
        </p:pic>
      </p:grpSp>
      <p:pic>
        <p:nvPicPr>
          <p:cNvPr id="2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2274" y="3850984"/>
            <a:ext cx="1906337" cy="2230055"/>
          </a:xfrm>
          <a:prstGeom prst="rect">
            <a:avLst/>
          </a:prstGeom>
          <a:noFill/>
          <a:ln w="19050">
            <a:solidFill>
              <a:schemeClr val="bg1"/>
            </a:solidFill>
            <a:miter lim="800000"/>
            <a:headEnd/>
            <a:tailEnd/>
          </a:ln>
          <a:effectLst>
            <a:glow rad="63500">
              <a:schemeClr val="accent2">
                <a:satMod val="175000"/>
                <a:alpha val="40000"/>
              </a:schemeClr>
            </a:glow>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Lst>
        </p:spPr>
      </p:pic>
      <p:sp>
        <p:nvSpPr>
          <p:cNvPr id="6" name="Left-Right Arrow 5"/>
          <p:cNvSpPr/>
          <p:nvPr/>
        </p:nvSpPr>
        <p:spPr bwMode="auto">
          <a:xfrm rot="19535011">
            <a:off x="2199244" y="4777721"/>
            <a:ext cx="1421578" cy="189021"/>
          </a:xfrm>
          <a:prstGeom prst="leftRightArrow">
            <a:avLst/>
          </a:prstGeom>
          <a:ln>
            <a:headEnd/>
            <a:tailEnd/>
          </a:ln>
        </p:spPr>
        <p:style>
          <a:lnRef idx="1">
            <a:schemeClr val="accent5"/>
          </a:lnRef>
          <a:fillRef idx="2">
            <a:schemeClr val="accent5"/>
          </a:fillRef>
          <a:effectRef idx="1">
            <a:schemeClr val="accent5"/>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9" name="TextBox 28"/>
          <p:cNvSpPr txBox="1"/>
          <p:nvPr/>
        </p:nvSpPr>
        <p:spPr>
          <a:xfrm>
            <a:off x="516356" y="1203774"/>
            <a:ext cx="2096937" cy="246221"/>
          </a:xfrm>
          <a:prstGeom prst="rect">
            <a:avLst/>
          </a:prstGeom>
          <a:noFill/>
          <a:ln>
            <a:solidFill>
              <a:schemeClr val="tx1"/>
            </a:solidFill>
            <a:prstDash val="sysDash"/>
          </a:ln>
        </p:spPr>
        <p:txBody>
          <a:bodyPr wrap="square" rtlCol="0">
            <a:spAutoFit/>
          </a:bodyPr>
          <a:lstStyle/>
          <a:p>
            <a:pPr algn="l"/>
            <a:r>
              <a:rPr lang="en-US" sz="1000" b="1" dirty="0" smtClean="0">
                <a:solidFill>
                  <a:schemeClr val="tx1"/>
                </a:solidFill>
                <a:latin typeface="+mn-lt"/>
                <a:ea typeface="+mn-ea"/>
              </a:rPr>
              <a:t>Ex: “datadriven.Test1”</a:t>
            </a:r>
          </a:p>
        </p:txBody>
      </p:sp>
      <p:cxnSp>
        <p:nvCxnSpPr>
          <p:cNvPr id="31" name="Straight Arrow Connector 30"/>
          <p:cNvCxnSpPr/>
          <p:nvPr/>
        </p:nvCxnSpPr>
        <p:spPr bwMode="auto">
          <a:xfrm flipV="1">
            <a:off x="717525" y="1486654"/>
            <a:ext cx="412254" cy="184931"/>
          </a:xfrm>
          <a:prstGeom prst="straightConnector1">
            <a:avLst/>
          </a:prstGeom>
          <a:ln>
            <a:headEnd type="none" w="med" len="med"/>
            <a:tailEnd type="arrow"/>
          </a:ln>
        </p:spPr>
        <p:style>
          <a:lnRef idx="2">
            <a:schemeClr val="accent5"/>
          </a:lnRef>
          <a:fillRef idx="0">
            <a:schemeClr val="accent5"/>
          </a:fillRef>
          <a:effectRef idx="1">
            <a:schemeClr val="accent5"/>
          </a:effectRef>
          <a:fontRef idx="minor">
            <a:schemeClr val="tx1"/>
          </a:fontRef>
        </p:style>
      </p:cxnSp>
      <p:sp>
        <p:nvSpPr>
          <p:cNvPr id="33" name="Left-Right Arrow 32"/>
          <p:cNvSpPr/>
          <p:nvPr/>
        </p:nvSpPr>
        <p:spPr bwMode="auto">
          <a:xfrm rot="19598150">
            <a:off x="1049683" y="3396688"/>
            <a:ext cx="820508" cy="180352"/>
          </a:xfrm>
          <a:prstGeom prst="leftRightArrow">
            <a:avLst/>
          </a:prstGeom>
          <a:ln>
            <a:headEnd/>
            <a:tailEnd/>
          </a:ln>
        </p:spPr>
        <p:style>
          <a:lnRef idx="1">
            <a:schemeClr val="accent5"/>
          </a:lnRef>
          <a:fillRef idx="2">
            <a:schemeClr val="accent5"/>
          </a:fillRef>
          <a:effectRef idx="1">
            <a:schemeClr val="accent5"/>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pic>
        <p:nvPicPr>
          <p:cNvPr id="3076"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60260" y="3002018"/>
            <a:ext cx="2423946" cy="3219167"/>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70907" y="853809"/>
            <a:ext cx="1706563" cy="473075"/>
          </a:xfrm>
          <a:prstGeom prst="rect">
            <a:avLst/>
          </a:prstGeom>
          <a:noFill/>
          <a:ln>
            <a:noFill/>
          </a:ln>
          <a:effectLst>
            <a:glow rad="63500">
              <a:schemeClr val="accent2">
                <a:satMod val="175000"/>
                <a:alpha val="40000"/>
              </a:schemeClr>
            </a:glow>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7" name="Straight Arrow Connector 36"/>
          <p:cNvCxnSpPr/>
          <p:nvPr/>
        </p:nvCxnSpPr>
        <p:spPr bwMode="auto">
          <a:xfrm flipV="1">
            <a:off x="7683360" y="1389388"/>
            <a:ext cx="412254" cy="617424"/>
          </a:xfrm>
          <a:prstGeom prst="straightConnector1">
            <a:avLst/>
          </a:prstGeom>
          <a:ln>
            <a:headEnd type="none" w="med" len="med"/>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0844380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7592786" y="4650920"/>
            <a:ext cx="870856" cy="832757"/>
          </a:xfrm>
          <a:prstGeom prst="rect">
            <a:avLst/>
          </a:prstGeom>
          <a:solidFill>
            <a:schemeClr val="bg1"/>
          </a:solidFill>
          <a:ln w="19050">
            <a:solidFill>
              <a:schemeClr val="bg1"/>
            </a:solidFill>
            <a:round/>
            <a:headEnd/>
            <a:tailEnd/>
          </a:ln>
          <a:effectLst>
            <a:glow rad="63500">
              <a:schemeClr val="accent2">
                <a:satMod val="175000"/>
                <a:alpha val="40000"/>
              </a:schemeClr>
            </a:glo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 name="Rectangle 2"/>
          <p:cNvSpPr/>
          <p:nvPr/>
        </p:nvSpPr>
        <p:spPr bwMode="auto">
          <a:xfrm>
            <a:off x="334736" y="4718957"/>
            <a:ext cx="3526971" cy="832757"/>
          </a:xfrm>
          <a:prstGeom prst="rect">
            <a:avLst/>
          </a:prstGeom>
          <a:solidFill>
            <a:schemeClr val="bg1"/>
          </a:solidFill>
          <a:ln w="19050">
            <a:solidFill>
              <a:schemeClr val="bg1"/>
            </a:solidFill>
            <a:round/>
            <a:headEnd/>
            <a:tailEnd/>
          </a:ln>
          <a:effectLst>
            <a:glow rad="63500">
              <a:schemeClr val="accent2">
                <a:satMod val="175000"/>
                <a:alpha val="40000"/>
              </a:schemeClr>
            </a:glo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7" name="Rounded Rectangle 16"/>
          <p:cNvSpPr/>
          <p:nvPr/>
        </p:nvSpPr>
        <p:spPr bwMode="auto">
          <a:xfrm>
            <a:off x="1534880" y="1387929"/>
            <a:ext cx="5559879" cy="2914633"/>
          </a:xfrm>
          <a:prstGeom prst="roundRect">
            <a:avLst/>
          </a:prstGeom>
          <a:solidFill>
            <a:schemeClr val="bg1"/>
          </a:solidFill>
          <a:ln w="19050">
            <a:solidFill>
              <a:srgbClr val="808080"/>
            </a:solidFill>
            <a:prstDash val="dashDot"/>
            <a:round/>
            <a:headEnd/>
            <a:tailEnd/>
          </a:ln>
        </p:spPr>
        <p:txBody>
          <a:bodyPr wrap="none" lIns="0" tIns="0" rIns="0" bIns="0" rtlCol="0" anchor="t" anchorCtr="0"/>
          <a:lstStyle/>
          <a:p>
            <a:pPr marL="0" marR="0" indent="0" algn="ctr" defTabSz="914400" eaLnBrk="1" latinLnBrk="0" hangingPunct="1">
              <a:lnSpc>
                <a:spcPct val="100000"/>
              </a:lnSpc>
              <a:buClrTx/>
              <a:buSzTx/>
              <a:buFontTx/>
              <a:buNone/>
              <a:tabLst/>
            </a:pPr>
            <a:r>
              <a:rPr lang="en-US" sz="1800" b="1" dirty="0" smtClean="0">
                <a:ln w="1905"/>
                <a:solidFill>
                  <a:schemeClr val="accent2">
                    <a:lumMod val="75000"/>
                  </a:schemeClr>
                </a:solidFill>
                <a:effectLst>
                  <a:innerShdw blurRad="69850" dist="43180" dir="5400000">
                    <a:srgbClr val="000000">
                      <a:alpha val="65000"/>
                    </a:srgbClr>
                  </a:innerShdw>
                </a:effectLst>
              </a:rPr>
              <a:t>Filter Chain</a:t>
            </a:r>
            <a:endParaRPr lang="en-US" sz="1800" dirty="0" smtClean="0">
              <a:ln>
                <a:solidFill>
                  <a:schemeClr val="tx1">
                    <a:lumMod val="60000"/>
                    <a:lumOff val="40000"/>
                  </a:schemeClr>
                </a:solidFill>
              </a:ln>
              <a:solidFill>
                <a:schemeClr val="accent2">
                  <a:lumMod val="75000"/>
                </a:schemeClr>
              </a:solidFill>
            </a:endParaRPr>
          </a:p>
        </p:txBody>
      </p:sp>
      <p:sp>
        <p:nvSpPr>
          <p:cNvPr id="2" name="Title 1"/>
          <p:cNvSpPr>
            <a:spLocks noGrp="1"/>
          </p:cNvSpPr>
          <p:nvPr>
            <p:ph type="title"/>
          </p:nvPr>
        </p:nvSpPr>
        <p:spPr/>
        <p:txBody>
          <a:bodyPr/>
          <a:lstStyle/>
          <a:p>
            <a:r>
              <a:rPr lang="en-US" dirty="0" smtClean="0"/>
              <a:t>Ex-DD</a:t>
            </a:r>
            <a:r>
              <a:rPr lang="en-US" dirty="0"/>
              <a:t>: </a:t>
            </a:r>
            <a:r>
              <a:rPr lang="en-US" dirty="0" smtClean="0"/>
              <a:t>Filtering </a:t>
            </a:r>
            <a:endParaRPr lang="en-US" dirty="0"/>
          </a:p>
        </p:txBody>
      </p:sp>
      <p:sp>
        <p:nvSpPr>
          <p:cNvPr id="6" name="Freeform 5"/>
          <p:cNvSpPr/>
          <p:nvPr/>
        </p:nvSpPr>
        <p:spPr>
          <a:xfrm>
            <a:off x="1908325" y="1783153"/>
            <a:ext cx="1088718" cy="239858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1" tIns="685619" rIns="204299" bIns="685619" numCol="1" spcCol="1270" anchor="t" anchorCtr="0">
            <a:noAutofit/>
          </a:bodyPr>
          <a:lstStyle/>
          <a:p>
            <a:pPr lvl="0" algn="l" defTabSz="1422400">
              <a:lnSpc>
                <a:spcPct val="90000"/>
              </a:lnSpc>
              <a:spcBef>
                <a:spcPct val="0"/>
              </a:spcBef>
              <a:spcAft>
                <a:spcPct val="35000"/>
              </a:spcAft>
            </a:pPr>
            <a:r>
              <a:rPr lang="en-US" sz="1400" kern="1200" dirty="0" err="1" smtClean="0"/>
              <a:t>TestId</a:t>
            </a:r>
            <a:r>
              <a:rPr lang="en-US" sz="1400" kern="1200" dirty="0" smtClean="0"/>
              <a:t> Filter</a:t>
            </a:r>
            <a:endParaRPr lang="en-US" sz="1400" kern="1200" dirty="0"/>
          </a:p>
          <a:p>
            <a:pPr marL="0" lvl="1" algn="l" defTabSz="1111250">
              <a:lnSpc>
                <a:spcPct val="90000"/>
              </a:lnSpc>
              <a:spcBef>
                <a:spcPct val="0"/>
              </a:spcBef>
              <a:spcAft>
                <a:spcPct val="15000"/>
              </a:spcAft>
            </a:pPr>
            <a:r>
              <a:rPr lang="en-US" sz="1000" dirty="0" smtClean="0"/>
              <a:t>001-005, 010</a:t>
            </a:r>
            <a:endParaRPr lang="en-US" sz="1000" kern="1200" dirty="0"/>
          </a:p>
        </p:txBody>
      </p:sp>
      <p:sp>
        <p:nvSpPr>
          <p:cNvPr id="9" name="Freeform 8"/>
          <p:cNvSpPr/>
          <p:nvPr/>
        </p:nvSpPr>
        <p:spPr>
          <a:xfrm>
            <a:off x="3088087" y="1769828"/>
            <a:ext cx="1088718" cy="239858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4">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1" tIns="685619" rIns="204299" bIns="685619" numCol="1" spcCol="1270" anchor="t" anchorCtr="0">
            <a:noAutofit/>
          </a:bodyPr>
          <a:lstStyle/>
          <a:p>
            <a:pPr lvl="0" algn="l" defTabSz="1422400">
              <a:lnSpc>
                <a:spcPct val="90000"/>
              </a:lnSpc>
              <a:spcBef>
                <a:spcPct val="0"/>
              </a:spcBef>
              <a:spcAft>
                <a:spcPct val="35000"/>
              </a:spcAft>
            </a:pPr>
            <a:r>
              <a:rPr lang="en-US" sz="1400" kern="1200" dirty="0" smtClean="0"/>
              <a:t>Version Filter</a:t>
            </a:r>
            <a:endParaRPr lang="en-US" sz="1400" kern="1200" dirty="0"/>
          </a:p>
          <a:p>
            <a:pPr marL="0" lvl="1" algn="l" defTabSz="1111250">
              <a:lnSpc>
                <a:spcPct val="90000"/>
              </a:lnSpc>
              <a:spcBef>
                <a:spcPct val="0"/>
              </a:spcBef>
              <a:spcAft>
                <a:spcPct val="15000"/>
              </a:spcAft>
            </a:pPr>
            <a:r>
              <a:rPr lang="en-US" sz="1000" dirty="0" smtClean="0"/>
              <a:t>Above-version = 5</a:t>
            </a:r>
            <a:endParaRPr lang="en-US" sz="1000" kern="1200" dirty="0"/>
          </a:p>
        </p:txBody>
      </p:sp>
      <p:sp>
        <p:nvSpPr>
          <p:cNvPr id="10" name="Freeform 9"/>
          <p:cNvSpPr/>
          <p:nvPr/>
        </p:nvSpPr>
        <p:spPr>
          <a:xfrm>
            <a:off x="4256754" y="1790777"/>
            <a:ext cx="1088718" cy="239858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tx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1" tIns="685619" rIns="204299" bIns="685619" numCol="1" spcCol="1270" anchor="t" anchorCtr="0">
            <a:noAutofit/>
          </a:bodyPr>
          <a:lstStyle/>
          <a:p>
            <a:pPr lvl="0" algn="l" defTabSz="1422400">
              <a:lnSpc>
                <a:spcPct val="90000"/>
              </a:lnSpc>
              <a:spcBef>
                <a:spcPct val="0"/>
              </a:spcBef>
              <a:spcAft>
                <a:spcPct val="35000"/>
              </a:spcAft>
            </a:pPr>
            <a:r>
              <a:rPr lang="en-US" sz="1400" kern="1200" dirty="0" smtClean="0"/>
              <a:t>Property Filter</a:t>
            </a:r>
          </a:p>
          <a:p>
            <a:pPr lvl="0" algn="l" defTabSz="1422400">
              <a:lnSpc>
                <a:spcPct val="90000"/>
              </a:lnSpc>
              <a:spcBef>
                <a:spcPct val="0"/>
              </a:spcBef>
              <a:spcAft>
                <a:spcPct val="35000"/>
              </a:spcAft>
            </a:pPr>
            <a:r>
              <a:rPr lang="en-US" sz="1000" dirty="0" err="1" smtClean="0"/>
              <a:t>os</a:t>
            </a:r>
            <a:r>
              <a:rPr lang="en-US" sz="1000" dirty="0" smtClean="0"/>
              <a:t>=</a:t>
            </a:r>
            <a:r>
              <a:rPr lang="en-US" sz="1000" dirty="0" err="1" smtClean="0"/>
              <a:t>linux</a:t>
            </a:r>
            <a:endParaRPr lang="en-US" sz="1000" kern="1200" dirty="0" smtClean="0"/>
          </a:p>
        </p:txBody>
      </p:sp>
      <p:cxnSp>
        <p:nvCxnSpPr>
          <p:cNvPr id="12" name="Straight Connector 11"/>
          <p:cNvCxnSpPr/>
          <p:nvPr/>
        </p:nvCxnSpPr>
        <p:spPr bwMode="auto">
          <a:xfrm>
            <a:off x="5399217" y="2919287"/>
            <a:ext cx="477098" cy="0"/>
          </a:xfrm>
          <a:prstGeom prst="line">
            <a:avLst/>
          </a:prstGeom>
          <a:solidFill>
            <a:srgbClr val="0095D3"/>
          </a:solidFill>
          <a:ln w="19050" cap="flat" cmpd="sng" algn="ctr">
            <a:solidFill>
              <a:schemeClr val="accent2">
                <a:lumMod val="50000"/>
              </a:schemeClr>
            </a:solidFill>
            <a:prstDash val="sysDot"/>
            <a:round/>
            <a:headEnd type="none" w="med" len="med"/>
            <a:tailEnd type="none" w="med" len="med"/>
          </a:ln>
          <a:effectLst/>
        </p:spPr>
      </p:cxnSp>
      <p:sp>
        <p:nvSpPr>
          <p:cNvPr id="13" name="Freeform 12"/>
          <p:cNvSpPr/>
          <p:nvPr/>
        </p:nvSpPr>
        <p:spPr>
          <a:xfrm>
            <a:off x="5908049" y="1806013"/>
            <a:ext cx="1088718" cy="239858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1" tIns="685619" rIns="204299" bIns="685619" numCol="1" spcCol="1270" anchor="t" anchorCtr="0">
            <a:noAutofit/>
          </a:bodyPr>
          <a:lstStyle/>
          <a:p>
            <a:pPr lvl="0" algn="l" defTabSz="1422400">
              <a:lnSpc>
                <a:spcPct val="90000"/>
              </a:lnSpc>
              <a:spcBef>
                <a:spcPct val="0"/>
              </a:spcBef>
              <a:spcAft>
                <a:spcPct val="35000"/>
              </a:spcAft>
            </a:pPr>
            <a:r>
              <a:rPr lang="en-US" sz="1400" kern="1200" dirty="0" smtClean="0"/>
              <a:t>Filter-n</a:t>
            </a:r>
            <a:endParaRPr lang="en-US" sz="1400" kern="1200" dirty="0"/>
          </a:p>
          <a:p>
            <a:pPr marL="228600" lvl="1" indent="-228600" algn="l" defTabSz="1111250">
              <a:lnSpc>
                <a:spcPct val="90000"/>
              </a:lnSpc>
              <a:spcBef>
                <a:spcPct val="0"/>
              </a:spcBef>
              <a:spcAft>
                <a:spcPct val="15000"/>
              </a:spcAft>
              <a:buChar char="••"/>
            </a:pPr>
            <a:r>
              <a:rPr lang="en-US" sz="1000" kern="1200" dirty="0" smtClean="0"/>
              <a:t>-------</a:t>
            </a:r>
            <a:endParaRPr lang="en-US" sz="1000" kern="1200" dirty="0"/>
          </a:p>
        </p:txBody>
      </p:sp>
      <p:graphicFrame>
        <p:nvGraphicFramePr>
          <p:cNvPr id="20" name="Diagram 19"/>
          <p:cNvGraphicFramePr/>
          <p:nvPr>
            <p:extLst>
              <p:ext uri="{D42A27DB-BD31-4B8C-83A1-F6EECF244321}">
                <p14:modId xmlns:p14="http://schemas.microsoft.com/office/powerpoint/2010/main" val="787823681"/>
              </p:ext>
            </p:extLst>
          </p:nvPr>
        </p:nvGraphicFramePr>
        <p:xfrm>
          <a:off x="392539" y="4523929"/>
          <a:ext cx="3412013" cy="1207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 20"/>
          <p:cNvGraphicFramePr/>
          <p:nvPr>
            <p:extLst>
              <p:ext uri="{D42A27DB-BD31-4B8C-83A1-F6EECF244321}">
                <p14:modId xmlns:p14="http://schemas.microsoft.com/office/powerpoint/2010/main" val="3693167053"/>
              </p:ext>
            </p:extLst>
          </p:nvPr>
        </p:nvGraphicFramePr>
        <p:xfrm>
          <a:off x="7632464" y="4643662"/>
          <a:ext cx="776746" cy="8427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Bent Arrow 22"/>
          <p:cNvSpPr/>
          <p:nvPr/>
        </p:nvSpPr>
        <p:spPr bwMode="auto">
          <a:xfrm>
            <a:off x="530673" y="3086100"/>
            <a:ext cx="813816" cy="1343841"/>
          </a:xfrm>
          <a:prstGeom prst="bentArrow">
            <a:avLst/>
          </a:prstGeom>
          <a:solidFill>
            <a:schemeClr val="bg2">
              <a:lumMod val="75000"/>
            </a:schemeClr>
          </a:solidFill>
          <a:ln w="19050">
            <a:solidFill>
              <a:schemeClr val="bg1"/>
            </a:solidFill>
            <a:round/>
            <a:headEnd/>
            <a:tailEnd/>
          </a:ln>
          <a:effectLst>
            <a:glow rad="63500">
              <a:schemeClr val="accent2">
                <a:satMod val="175000"/>
                <a:alpha val="40000"/>
              </a:schemeClr>
            </a:glo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4" name="Bent Arrow 23"/>
          <p:cNvSpPr/>
          <p:nvPr/>
        </p:nvSpPr>
        <p:spPr bwMode="auto">
          <a:xfrm rot="5400000">
            <a:off x="7078975" y="3300331"/>
            <a:ext cx="1297141" cy="868680"/>
          </a:xfrm>
          <a:prstGeom prst="bentArrow">
            <a:avLst/>
          </a:prstGeom>
          <a:solidFill>
            <a:schemeClr val="bg2">
              <a:lumMod val="75000"/>
            </a:schemeClr>
          </a:solidFill>
          <a:ln w="19050">
            <a:solidFill>
              <a:schemeClr val="bg1"/>
            </a:solidFill>
            <a:round/>
            <a:headEnd/>
            <a:tailEnd/>
          </a:ln>
          <a:effectLst>
            <a:glow rad="63500">
              <a:schemeClr val="accent2">
                <a:satMod val="175000"/>
                <a:alpha val="40000"/>
              </a:schemeClr>
            </a:glo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extLst>
      <p:ext uri="{BB962C8B-B14F-4D97-AF65-F5344CB8AC3E}">
        <p14:creationId xmlns:p14="http://schemas.microsoft.com/office/powerpoint/2010/main" val="63507358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VMware Confidential">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Mware Non-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xfrm>
          <a:off x="0" y="0"/>
          <a:ext cx="1" cy="1"/>
        </a:xfrm>
        <a:custGeom>
          <a:avLst/>
          <a:gdLst/>
          <a:ahLst/>
          <a:cxnLst/>
          <a:rect l="0" t="0" r="0" b="0"/>
          <a:pathLst/>
        </a:custGeom>
        <a:solidFill>
          <a:srgbClr val="0095D3"/>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40000"/>
          </a:spcAft>
          <a:buClrTx/>
          <a:buSzTx/>
          <a:buFontTx/>
          <a:buNone/>
          <a:tabLst/>
          <a:defRPr kumimoji="0" lang="en-US" sz="2400" b="0" i="0" u="none" strike="noStrike" cap="none" normalizeH="0" baseline="0" smtClean="0">
            <a:ln>
              <a:noFill/>
            </a:ln>
            <a:solidFill>
              <a:srgbClr val="0095D3"/>
            </a:solidFill>
            <a:effectLst/>
            <a:latin typeface="Arial" charset="0"/>
            <a:ea typeface="ＭＳ Ｐゴシック" pitchFamily="34" charset="-128"/>
          </a:defRPr>
        </a:defP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y xmlns="0629e58c-6680-4877-8502-a58f2d57cd4f">Templates</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15B8BDE3DB4F4C923A9638BD74263B" ma:contentTypeVersion="4" ma:contentTypeDescription="Create a new document." ma:contentTypeScope="" ma:versionID="28db2253950c0fbd35366eb41a67fa00">
  <xsd:schema xmlns:xsd="http://www.w3.org/2001/XMLSchema" xmlns:p="http://schemas.microsoft.com/office/2006/metadata/properties" xmlns:ns2="0629e58c-6680-4877-8502-a58f2d57cd4f" targetNamespace="http://schemas.microsoft.com/office/2006/metadata/properties" ma:root="true" ma:fieldsID="46e89a672bf7568feaf80f7c4d492206" ns2:_="">
    <xsd:import namespace="0629e58c-6680-4877-8502-a58f2d57cd4f"/>
    <xsd:element name="properties">
      <xsd:complexType>
        <xsd:sequence>
          <xsd:element name="documentManagement">
            <xsd:complexType>
              <xsd:all>
                <xsd:element ref="ns2:Category" minOccurs="0"/>
              </xsd:all>
            </xsd:complexType>
          </xsd:element>
        </xsd:sequence>
      </xsd:complexType>
    </xsd:element>
  </xsd:schema>
  <xsd:schema xmlns:xsd="http://www.w3.org/2001/XMLSchema" xmlns:dms="http://schemas.microsoft.com/office/2006/documentManagement/types" targetNamespace="0629e58c-6680-4877-8502-a58f2d57cd4f" elementFormDefault="qualified">
    <xsd:import namespace="http://schemas.microsoft.com/office/2006/documentManagement/types"/>
    <xsd:element name="Category" ma:index="8" nillable="true" ma:displayName="Category" ma:default="Select One" ma:format="Dropdown" ma:internalName="Category">
      <xsd:simpleType>
        <xsd:restriction base="dms:Choice">
          <xsd:enumeration value="Select One"/>
          <xsd:enumeration value="Brand Assets"/>
          <xsd:enumeration value="Collateral"/>
          <xsd:enumeration value="Messaging"/>
          <xsd:enumeration value="Templates"/>
          <xsd:enumeration value="Guidelines/Polici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054D51A-81E9-4C25-8B8B-79003C3E67E9}">
  <ds:schemaRefs>
    <ds:schemaRef ds:uri="http://schemas.microsoft.com/office/2006/metadata/properties"/>
    <ds:schemaRef ds:uri="http://purl.org/dc/terms/"/>
    <ds:schemaRef ds:uri="http://purl.org/dc/elements/1.1/"/>
    <ds:schemaRef ds:uri="http://schemas.microsoft.com/office/2006/documentManagement/types"/>
    <ds:schemaRef ds:uri="http://www.w3.org/XML/1998/namespace"/>
    <ds:schemaRef ds:uri="http://purl.org/dc/dcmitype/"/>
    <ds:schemaRef ds:uri="http://schemas.openxmlformats.org/package/2006/metadata/core-properties"/>
    <ds:schemaRef ds:uri="0629e58c-6680-4877-8502-a58f2d57cd4f"/>
  </ds:schemaRefs>
</ds:datastoreItem>
</file>

<file path=customXml/itemProps2.xml><?xml version="1.0" encoding="utf-8"?>
<ds:datastoreItem xmlns:ds="http://schemas.openxmlformats.org/officeDocument/2006/customXml" ds:itemID="{6C9AAC75-0805-472F-A968-A90A08E7A0CB}">
  <ds:schemaRefs>
    <ds:schemaRef ds:uri="http://schemas.microsoft.com/sharepoint/v3/contenttype/forms"/>
  </ds:schemaRefs>
</ds:datastoreItem>
</file>

<file path=customXml/itemProps3.xml><?xml version="1.0" encoding="utf-8"?>
<ds:datastoreItem xmlns:ds="http://schemas.openxmlformats.org/officeDocument/2006/customXml" ds:itemID="{FE486D95-FF95-4E95-8B17-BF866EC991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29e58c-6680-4877-8502-a58f2d57cd4f"/>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VMware_template_091002</Template>
  <TotalTime>14240</TotalTime>
  <Words>1557</Words>
  <Application>Microsoft Office PowerPoint</Application>
  <PresentationFormat>On-screen Show (4:3)</PresentationFormat>
  <Paragraphs>396</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VMware Confidential</vt:lpstr>
      <vt:lpstr>VMware Non-Confidential</vt:lpstr>
      <vt:lpstr>EXtreme Data Driven Testing applied to TestNG</vt:lpstr>
      <vt:lpstr>Agenda</vt:lpstr>
      <vt:lpstr>The evolution: Stone Age</vt:lpstr>
      <vt:lpstr>The evolution: Bronze Age</vt:lpstr>
      <vt:lpstr>The evolution: Iron Age</vt:lpstr>
      <vt:lpstr>The evolution: Extreme-Age [Extreme Data Driven Framework]</vt:lpstr>
      <vt:lpstr>Ex-DD Core Framework</vt:lpstr>
      <vt:lpstr>Ex-DD: Data Specification </vt:lpstr>
      <vt:lpstr>Ex-DD: Filtering </vt:lpstr>
      <vt:lpstr>Ex-DD: Consumption </vt:lpstr>
      <vt:lpstr>Ex-DD: test-data Generation</vt:lpstr>
      <vt:lpstr>Ex-DD: test-data Generation</vt:lpstr>
      <vt:lpstr>Ex-DD: test-data Generation</vt:lpstr>
      <vt:lpstr>Ex-DD: Integration with any framework</vt:lpstr>
      <vt:lpstr>Ex-DD: TestNG</vt:lpstr>
      <vt:lpstr>Ex-DD framework Advantages</vt:lpstr>
      <vt:lpstr>Ex-DD: Advantages of using XML for test-data</vt:lpstr>
      <vt:lpstr>Ex-DD: Future Directions</vt:lpstr>
      <vt:lpstr>Case Study</vt:lpstr>
      <vt:lpstr>Demo</vt:lpstr>
      <vt:lpstr>Q &amp; A</vt:lpstr>
      <vt:lpstr>Thank you</vt:lpstr>
    </vt:vector>
  </TitlesOfParts>
  <Compan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PPT Template - 4x3</dc:title>
  <dc:creator>—</dc:creator>
  <cp:lastModifiedBy>Kiran Eshwarappa</cp:lastModifiedBy>
  <cp:revision>759</cp:revision>
  <dcterms:created xsi:type="dcterms:W3CDTF">2009-09-29T17:45:03Z</dcterms:created>
  <dcterms:modified xsi:type="dcterms:W3CDTF">2013-09-06T12:53:28Z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0x010100A015B8BDE3DB4F4C923A9638BD74263B</vt:lpwstr>
  </property>
</Properties>
</file>