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oper BT Heavy" charset="1" panose="0208090404030B020404"/>
      <p:regular r:id="rId21"/>
    </p:embeddedFont>
    <p:embeddedFont>
      <p:font typeface="Kulachat Serif Semi-Bold" charset="1" panose="00000000000000000000"/>
      <p:regular r:id="rId22"/>
    </p:embeddedFont>
    <p:embeddedFont>
      <p:font typeface="Calistoga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65004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04080" y="4019562"/>
            <a:ext cx="14879840" cy="192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726151"/>
                </a:solidFill>
                <a:latin typeface="Cooper BT Heavy"/>
                <a:ea typeface="Cooper BT Heavy"/>
                <a:cs typeface="Cooper BT Heavy"/>
                <a:sym typeface="Cooper BT Heavy"/>
              </a:rPr>
              <a:t>Wanderlust: a personalized travel planning and tracking app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2798279" y="5674528"/>
            <a:ext cx="8768578" cy="8753056"/>
            <a:chOff x="0" y="0"/>
            <a:chExt cx="11691438" cy="11670742"/>
          </a:xfrm>
        </p:grpSpPr>
        <p:sp>
          <p:nvSpPr>
            <p:cNvPr name="Freeform 9" id="9"/>
            <p:cNvSpPr/>
            <p:nvPr/>
          </p:nvSpPr>
          <p:spPr>
            <a:xfrm flipH="false" flipV="false"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r="r" b="b" t="t" l="l"/>
              <a:pathLst>
                <a:path h="8706074" w="8658586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r="r" b="b" t="t" l="l"/>
              <a:pathLst>
                <a:path h="2199214" w="6267189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2909932">
              <a:off x="4832926" y="180598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15" y="6647481"/>
            <a:ext cx="8762478" cy="62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Presented by Sathish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1363955">
            <a:off x="-1407618" y="-242438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2379225" cy="1492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System.out.println("Trip Planning Menu");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System.out.println("1. Create Trip");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System.out.println("2. View Trips");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System.out.println("3. Exit");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int choice = scanner.nextInt();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scanner.nextLine(); // Consume newline left-over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switch (choice)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case 1: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createTrip(user);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break;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case 2: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viewTrips(user);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break;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case 3: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return;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2888" y="1381200"/>
            <a:ext cx="11212542" cy="799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default: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System.out.println("Invalid choice");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private static void createTrip(User user)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System.out.print("Enter trip name: 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String tripName = scanner.nextLine();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System.out.print("Enter start date: 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String startDate = scanner.nextLine();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System.out.print("Enter end date: 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String endDate = scanner.nextL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ine();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47895"/>
            <a:ext cx="9299131" cy="69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Trip trip = new Trip(tripName, startDate, endDate);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user.addTrip(trip);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System.out.println("Trip created successfully!");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private static void viewTrips(User user)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System.out.println("Your Trips:");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for (Trip trip : user.trips)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System.out.println(trip.name);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82482" y="1946918"/>
            <a:ext cx="12114311" cy="7311382"/>
            <a:chOff x="0" y="0"/>
            <a:chExt cx="134673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673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6738">
                  <a:moveTo>
                    <a:pt x="14699" y="0"/>
                  </a:moveTo>
                  <a:lnTo>
                    <a:pt x="1332039" y="0"/>
                  </a:lnTo>
                  <a:cubicBezTo>
                    <a:pt x="1340157" y="0"/>
                    <a:pt x="1346738" y="6581"/>
                    <a:pt x="1346738" y="14699"/>
                  </a:cubicBezTo>
                  <a:lnTo>
                    <a:pt x="1346738" y="798101"/>
                  </a:lnTo>
                  <a:cubicBezTo>
                    <a:pt x="1346738" y="802000"/>
                    <a:pt x="1345189" y="805738"/>
                    <a:pt x="1342432" y="808495"/>
                  </a:cubicBezTo>
                  <a:cubicBezTo>
                    <a:pt x="1339676" y="811251"/>
                    <a:pt x="1335937" y="812800"/>
                    <a:pt x="1332039" y="812800"/>
                  </a:cubicBezTo>
                  <a:lnTo>
                    <a:pt x="14699" y="812800"/>
                  </a:lnTo>
                  <a:cubicBezTo>
                    <a:pt x="10800" y="812800"/>
                    <a:pt x="7062" y="811251"/>
                    <a:pt x="4305" y="808495"/>
                  </a:cubicBezTo>
                  <a:cubicBezTo>
                    <a:pt x="1549" y="805738"/>
                    <a:pt x="0" y="802000"/>
                    <a:pt x="0" y="798101"/>
                  </a:cubicBezTo>
                  <a:lnTo>
                    <a:pt x="0" y="14699"/>
                  </a:lnTo>
                  <a:cubicBezTo>
                    <a:pt x="0" y="10800"/>
                    <a:pt x="1549" y="7062"/>
                    <a:pt x="4305" y="4305"/>
                  </a:cubicBezTo>
                  <a:cubicBezTo>
                    <a:pt x="7062" y="1549"/>
                    <a:pt x="10800" y="0"/>
                    <a:pt x="14699" y="0"/>
                  </a:cubicBezTo>
                  <a:close/>
                </a:path>
              </a:pathLst>
            </a:custGeom>
            <a:blipFill>
              <a:blip r:embed="rId2"/>
              <a:stretch>
                <a:fillRect l="-4306" t="-9652" r="-2433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43652" y="952500"/>
            <a:ext cx="1838830" cy="67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Output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88989" y="1028700"/>
            <a:ext cx="13331193" cy="8354172"/>
            <a:chOff x="0" y="0"/>
            <a:chExt cx="812800" cy="509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509352"/>
            </a:xfrm>
            <a:custGeom>
              <a:avLst/>
              <a:gdLst/>
              <a:ahLst/>
              <a:cxnLst/>
              <a:rect r="r" b="b" t="t" l="l"/>
              <a:pathLst>
                <a:path h="509352" w="812800">
                  <a:moveTo>
                    <a:pt x="13357" y="0"/>
                  </a:moveTo>
                  <a:lnTo>
                    <a:pt x="799443" y="0"/>
                  </a:lnTo>
                  <a:cubicBezTo>
                    <a:pt x="802986" y="0"/>
                    <a:pt x="806383" y="1407"/>
                    <a:pt x="808888" y="3912"/>
                  </a:cubicBezTo>
                  <a:cubicBezTo>
                    <a:pt x="811393" y="6417"/>
                    <a:pt x="812800" y="9814"/>
                    <a:pt x="812800" y="13357"/>
                  </a:cubicBezTo>
                  <a:lnTo>
                    <a:pt x="812800" y="495995"/>
                  </a:lnTo>
                  <a:cubicBezTo>
                    <a:pt x="812800" y="499538"/>
                    <a:pt x="811393" y="502935"/>
                    <a:pt x="808888" y="505440"/>
                  </a:cubicBezTo>
                  <a:cubicBezTo>
                    <a:pt x="806383" y="507945"/>
                    <a:pt x="802986" y="509352"/>
                    <a:pt x="799443" y="509352"/>
                  </a:cubicBezTo>
                  <a:lnTo>
                    <a:pt x="13357" y="509352"/>
                  </a:lnTo>
                  <a:cubicBezTo>
                    <a:pt x="9814" y="509352"/>
                    <a:pt x="6417" y="507945"/>
                    <a:pt x="3912" y="505440"/>
                  </a:cubicBezTo>
                  <a:cubicBezTo>
                    <a:pt x="1407" y="502935"/>
                    <a:pt x="0" y="499538"/>
                    <a:pt x="0" y="495995"/>
                  </a:cubicBezTo>
                  <a:lnTo>
                    <a:pt x="0" y="13357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7" y="0"/>
                  </a:cubicBezTo>
                  <a:close/>
                </a:path>
              </a:pathLst>
            </a:custGeom>
            <a:blipFill>
              <a:blip r:embed="rId2"/>
              <a:stretch>
                <a:fillRect l="-537" t="0" r="-537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3652" y="2081808"/>
            <a:ext cx="15715648" cy="265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Wanderlust is a revolutionary travel companion app that simplifies planning, enhances exploration, and fosters connection. By tailoring travel experiences to individual preferences, Wanderlust ensures that every journey is a memorable one. With its user-friendly interface, expert-curated destination guides, and real-time tracking features, Wanderlust is the ultimate travel app for adventurers worldwide.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3652" y="952500"/>
            <a:ext cx="2798426" cy="67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Conclusion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C98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0192" y="3613427"/>
            <a:ext cx="16137078" cy="476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Wanderlust is an innovative travel companion app that simplifies planning, enhances exploration, and fosters connection. This user-friendly platform tailors travel experiences to individual preferences, ensuring unforgettable adventures.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1317536" y="2123221"/>
            <a:ext cx="9707498" cy="94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Cooper BT Heavy"/>
                <a:ea typeface="Cooper BT Heavy"/>
                <a:cs typeface="Cooper BT Heavy"/>
                <a:sym typeface="Cooper BT Heavy"/>
              </a:rPr>
              <a:t>Description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4335273" cy="8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Java Program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36292"/>
            <a:ext cx="16816709" cy="745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Here's a simplified Java program for Wanderlust, a personalized travel planning and tracking app. This example focuses on core features and serves as a starting point for further development.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*Wanderlust.java*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```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java.util.ArrayList;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java.util.List;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import java.util.Scanner;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class Destination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description;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location;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9741" y="1381200"/>
            <a:ext cx="12199310" cy="745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Public Destination(String name, String description, String location)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this.name =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this.description = description;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this.location = location;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class Trip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startDate;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String endDate;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List&lt;Destination&gt; destinations;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public Trip(String name, String startDate, String endDate)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8132" y="695519"/>
            <a:ext cx="9600845" cy="959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this.name =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this.startDate = startDate;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this.endDate = endDate;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this.destinations = new ArrayList&lt;&gt;();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public void addDestination(Destination destination)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destinations.add(destination);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class User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String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List&lt;Trip&gt; trips;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public User(String name)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this.name = name;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this.trips = new ArrayList&lt;&gt;();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}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4783" y="962025"/>
            <a:ext cx="13616748" cy="852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Public void addTrip(Trip trip)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trips.add(trip);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public class Wanderlust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static List&lt;User&gt; users = new ArrayList&lt;&gt;();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static Scanner scanner = new ScSystem.scanner(System.in);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public static void main(String[] args)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while (true)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System.out.println("Wanderlust Travel App");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System.out.println("1. Register");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System.out.println("2. Login");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System.out.println("3. Exit");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int choice = scanner.nextInt();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scanner.nextLine(); // Consume newline left-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over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4053404" cy="959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switch (choice)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case 1: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registerUser();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break;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case 2: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loginUser();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break;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case 3: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System.exit(0);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break;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default: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System.out.println("Invalid choice");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3483" y="962025"/>
            <a:ext cx="11018860" cy="852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Private static void registerUser()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System.out.print("Enter name: 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String name = scanner.nextLine();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User user = new User(name);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users.add(user);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System.out.println("Registration successful!");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private static void loginUser()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System.out.print("Enter name: 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String name = scanner.nextLine();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User user = findUserByName(name);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if (user != null)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System.out.println("Login successful!");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tripPlanningMenu(user);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EA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9221350" cy="905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else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System.out.println("User not found");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private static User findUserByName(String name)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for (User user : users)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if (user.name.equals(name))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return user;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}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return null;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}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private static void tripPlanningMenu(User user)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while (true) 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DAGXLfPAQvo</dc:identifier>
  <dcterms:modified xsi:type="dcterms:W3CDTF">2011-08-01T06:04:30Z</dcterms:modified>
  <cp:revision>1</cp:revision>
  <dc:title>Wanderlust is an innovative travel companion app that simplifies planning, enhances exploration, and fosters connection. This user-friendly platform tailors travel experiences to individual preferences, ensuring unforgettable adventures.</dc:title>
</cp:coreProperties>
</file>