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oper BT Heavy" charset="1" panose="0208090404030B020404"/>
      <p:regular r:id="rId19"/>
    </p:embeddedFont>
    <p:embeddedFont>
      <p:font typeface="Kulachat Serif Semi-Bold" charset="1" panose="00000000000000000000"/>
      <p:regular r:id="rId20"/>
    </p:embeddedFont>
    <p:embeddedFont>
      <p:font typeface="Calistoga" charset="1" panose="000005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65004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04080" y="4019562"/>
            <a:ext cx="14879840" cy="1928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726151"/>
                </a:solidFill>
                <a:latin typeface="Cooper BT Heavy"/>
                <a:ea typeface="Cooper BT Heavy"/>
                <a:cs typeface="Cooper BT Heavy"/>
                <a:sym typeface="Cooper BT Heavy"/>
              </a:rPr>
              <a:t>Wanderlust: a personalized travel planning and tracking app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2798279" y="5674528"/>
            <a:ext cx="8768578" cy="8753056"/>
            <a:chOff x="0" y="0"/>
            <a:chExt cx="11691438" cy="11670742"/>
          </a:xfrm>
        </p:grpSpPr>
        <p:sp>
          <p:nvSpPr>
            <p:cNvPr name="Freeform 9" id="9"/>
            <p:cNvSpPr/>
            <p:nvPr/>
          </p:nvSpPr>
          <p:spPr>
            <a:xfrm flipH="false" flipV="false"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r="r" b="b" t="t" l="l"/>
              <a:pathLst>
                <a:path h="8706074" w="8658586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r="r" b="b" t="t" l="l"/>
              <a:pathLst>
                <a:path h="2199214" w="6267189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2909932">
              <a:off x="4832926" y="180598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11415" y="6647481"/>
            <a:ext cx="8762478" cy="62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Presented by Sathish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1363955">
            <a:off x="-1407618" y="-242438"/>
            <a:ext cx="3637262" cy="7928637"/>
          </a:xfrm>
          <a:custGeom>
            <a:avLst/>
            <a:gdLst/>
            <a:ahLst/>
            <a:cxnLst/>
            <a:rect r="r" b="b" t="t" l="l"/>
            <a:pathLst>
              <a:path h="7928637" w="3637262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-14324979"/>
            <a:ext cx="12492425" cy="253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Text(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text = stringResource(id = R.string.plan), color = Color.Gray,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fontSize = 16.sp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}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}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Spacer(modifier = Modifier.height(20.dp))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//03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Card(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modifier = Modifier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.fillMaxWidth()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.height(250.dp)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.clickable {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context.startActivity(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Intent(context, SingaporeActivity::class.java)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},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elevation = 8.dp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{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Column(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horizontalAlignment = Alignment.CenterHorizontally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) {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Image(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painterResource(id = R.drawable.singapore), contentDescription = "",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modifier = Modifier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.height(150.dp)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.scale(scaleX = 1.2F, scaleY = 1F)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fontSize = 18.sp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Text(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text = stringResource(id = R.string.description),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fontWeight = FontWeight.Light,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fontSize = 16.sp,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textAlign = TextAlign.Center,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Text(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text = stringResource(id = R.string.plan), color = Color.Gray,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fontSize = 16.sp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}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}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Spacer(modifier = Modifier.height(20.dp))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}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}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82482" y="1946918"/>
            <a:ext cx="12114311" cy="7311382"/>
            <a:chOff x="0" y="0"/>
            <a:chExt cx="134673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73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6738">
                  <a:moveTo>
                    <a:pt x="14699" y="0"/>
                  </a:moveTo>
                  <a:lnTo>
                    <a:pt x="1332039" y="0"/>
                  </a:lnTo>
                  <a:cubicBezTo>
                    <a:pt x="1340157" y="0"/>
                    <a:pt x="1346738" y="6581"/>
                    <a:pt x="1346738" y="14699"/>
                  </a:cubicBezTo>
                  <a:lnTo>
                    <a:pt x="1346738" y="798101"/>
                  </a:lnTo>
                  <a:cubicBezTo>
                    <a:pt x="1346738" y="802000"/>
                    <a:pt x="1345189" y="805738"/>
                    <a:pt x="1342432" y="808495"/>
                  </a:cubicBezTo>
                  <a:cubicBezTo>
                    <a:pt x="1339676" y="811251"/>
                    <a:pt x="1335937" y="812800"/>
                    <a:pt x="1332039" y="812800"/>
                  </a:cubicBezTo>
                  <a:lnTo>
                    <a:pt x="14699" y="812800"/>
                  </a:lnTo>
                  <a:cubicBezTo>
                    <a:pt x="10800" y="812800"/>
                    <a:pt x="7062" y="811251"/>
                    <a:pt x="4305" y="808495"/>
                  </a:cubicBezTo>
                  <a:cubicBezTo>
                    <a:pt x="1549" y="805738"/>
                    <a:pt x="0" y="802000"/>
                    <a:pt x="0" y="798101"/>
                  </a:cubicBezTo>
                  <a:lnTo>
                    <a:pt x="0" y="14699"/>
                  </a:lnTo>
                  <a:cubicBezTo>
                    <a:pt x="0" y="10800"/>
                    <a:pt x="1549" y="7062"/>
                    <a:pt x="4305" y="4305"/>
                  </a:cubicBezTo>
                  <a:cubicBezTo>
                    <a:pt x="7062" y="1549"/>
                    <a:pt x="10800" y="0"/>
                    <a:pt x="14699" y="0"/>
                  </a:cubicBezTo>
                  <a:close/>
                </a:path>
              </a:pathLst>
            </a:custGeom>
            <a:blipFill>
              <a:blip r:embed="rId2"/>
              <a:stretch>
                <a:fillRect l="-4306" t="-9652" r="-2433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43652" y="952500"/>
            <a:ext cx="1838830" cy="67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Output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88989" y="1028700"/>
            <a:ext cx="13331193" cy="8354172"/>
            <a:chOff x="0" y="0"/>
            <a:chExt cx="812800" cy="509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509352"/>
            </a:xfrm>
            <a:custGeom>
              <a:avLst/>
              <a:gdLst/>
              <a:ahLst/>
              <a:cxnLst/>
              <a:rect r="r" b="b" t="t" l="l"/>
              <a:pathLst>
                <a:path h="509352" w="812800">
                  <a:moveTo>
                    <a:pt x="13357" y="0"/>
                  </a:moveTo>
                  <a:lnTo>
                    <a:pt x="799443" y="0"/>
                  </a:lnTo>
                  <a:cubicBezTo>
                    <a:pt x="802986" y="0"/>
                    <a:pt x="806383" y="1407"/>
                    <a:pt x="808888" y="3912"/>
                  </a:cubicBezTo>
                  <a:cubicBezTo>
                    <a:pt x="811393" y="6417"/>
                    <a:pt x="812800" y="9814"/>
                    <a:pt x="812800" y="13357"/>
                  </a:cubicBezTo>
                  <a:lnTo>
                    <a:pt x="812800" y="495995"/>
                  </a:lnTo>
                  <a:cubicBezTo>
                    <a:pt x="812800" y="499538"/>
                    <a:pt x="811393" y="502935"/>
                    <a:pt x="808888" y="505440"/>
                  </a:cubicBezTo>
                  <a:cubicBezTo>
                    <a:pt x="806383" y="507945"/>
                    <a:pt x="802986" y="509352"/>
                    <a:pt x="799443" y="509352"/>
                  </a:cubicBezTo>
                  <a:lnTo>
                    <a:pt x="13357" y="509352"/>
                  </a:lnTo>
                  <a:cubicBezTo>
                    <a:pt x="9814" y="509352"/>
                    <a:pt x="6417" y="507945"/>
                    <a:pt x="3912" y="505440"/>
                  </a:cubicBezTo>
                  <a:cubicBezTo>
                    <a:pt x="1407" y="502935"/>
                    <a:pt x="0" y="499538"/>
                    <a:pt x="0" y="495995"/>
                  </a:cubicBezTo>
                  <a:lnTo>
                    <a:pt x="0" y="13357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7" y="0"/>
                  </a:cubicBezTo>
                  <a:close/>
                </a:path>
              </a:pathLst>
            </a:custGeom>
            <a:blipFill>
              <a:blip r:embed="rId2"/>
              <a:stretch>
                <a:fillRect l="-537" t="0" r="-537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3652" y="2081808"/>
            <a:ext cx="15715648" cy="265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Wanderlust is a revolutionary travel companion app that simplifies planning, enhances exploration, and fosters connection. By tailoring travel experiences to individual preferences, Wanderlust ensures that every journey is a memorable one. With its user-friendly interface, expert-curated destination guides, and real-time tracking features, Wanderlust is the ultimate travel app for adventurers worldwide.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3652" y="952500"/>
            <a:ext cx="2798426" cy="67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Conclusion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C98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0192" y="3613427"/>
            <a:ext cx="16137078" cy="476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Wanderlust is an innovative travel companion app that simplifies planning, enhances exploration, and fosters connection. This user-friendly platform tailors travel experiences to individual preferences, ensuring unforgettable adventures.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1317536" y="2123221"/>
            <a:ext cx="9707498" cy="94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Cooper BT Heavy"/>
                <a:ea typeface="Cooper BT Heavy"/>
                <a:cs typeface="Cooper BT Heavy"/>
                <a:sym typeface="Cooper BT Heavy"/>
              </a:rPr>
              <a:t>Description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4335273" cy="8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Java Program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45817"/>
            <a:ext cx="16816709" cy="741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package com.example.travelapp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android.content.Context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android.content.Intent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android.os.Bundle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androidx.activity.ComponentActivity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androidx.activity.compose.setContent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androidx.compose.foundation.Image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androidx.compose.foundation.clickable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androidx.compose.foundation.layout.*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androidx.compose.foundation.rememberScrollState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androidx.compose.foundation.verticalScroll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androidx.compose.material.Card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androidx.compose.material.Text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androidx.compose.runtime.Composable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0782" y="705044"/>
            <a:ext cx="8094691" cy="8901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androidx.compose.ui.Alignment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androidx.compose.ui.Modifier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androidx.compose.ui.draw.scale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androidx.compose.ui.graphics.Color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androidx.compose.ui.res.painterResource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androidx.compose.ui.res.stringResource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androidx.compose.ui.text.font.FontFamily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androidx.compose.ui.text.font.FontWeight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androidx.compose.ui.text.style.TextAlign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androidx.compose.ui.unit.dp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androidx.compose.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ui.unit.sp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class MainActivity : ComponentActivity()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super.onCreate(savedInstanceState)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setContent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TravelApp(this)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}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6523" y="273179"/>
            <a:ext cx="14850936" cy="1731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@compatible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fun TravelApp(context: Context)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Column(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modifier = Modifier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.padding(20.dp)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.verticalScroll(rememberScrollState())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) {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Text(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fontSize = 40.sp,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color = Color(android.graphics.Color.rgb(120, 40, 251)),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fontFamily = FontFamily.Cursive,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text = "Wanderlust Travel"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Spacer(modifier = Modifie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r.height(20.dp))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05044"/>
            <a:ext cx="15106433" cy="8901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//01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Card(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modifier = Modifier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.fillMaxWidth()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.height(250.dp)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.clickable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context.startActivity(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Intent(context, BaliActivity::class.java)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},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elevation = 8.dp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Column(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horizontalAlignment = Alignment.CenterHorizontally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)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23" y="416764"/>
            <a:ext cx="14053404" cy="939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Image(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painterResource(id = R.drawable.bali), contentDescription = "",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modifier = Modifier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.height(150.dp)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.scale(scaleX = 1.2F, scaleY = 1F)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Text(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text = stringResource(id = R.string.place_1),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fontSize = 18.sp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Text(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text = stringResource(id = R.string.description),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fontWeight = FontWeight.Light,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fontSize = 16.sp,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textAlign = TextAlign.Center,)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42209"/>
            <a:ext cx="11018860" cy="2177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Text(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text = stringResource(id = R.string.plan), color = Color.Gray,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fontSize = 16.sp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}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}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Spacer(modifier = Modifier.height(20.dp))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//03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Card(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modifier = Modifier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.fillMaxWidth()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.height(250.dp)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.clickable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context.startActivity(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Intent(context, SingaporeActivity::class.java)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-3709572"/>
            <a:ext cx="13877204" cy="2505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},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elevation = 8.dp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Column(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horizontalAlignment = Alignment.CenterHorizontally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Image(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painterResource(id = R.drawable.singapore), contentDescription = "",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modifier = Modifier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.height(150.dp)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.scale(scaleX = 1.2F, scaleY = 1F)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Text(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text = stringResource(id = R.string.place_3),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text = stringReso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fontSize = 16.sp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Spacer(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modifier = Modifier.height(20.dp))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}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DAGXLfPAQvo</dc:identifier>
  <dcterms:modified xsi:type="dcterms:W3CDTF">2011-08-01T06:04:30Z</dcterms:modified>
  <cp:revision>1</cp:revision>
  <dc:title>Wanderlust is an innovative travel companion app that simplifies planning, enhances exploration, and fosters connection. This user-friendly platform tailors travel experiences to individual preferences, ensuring unforgettable adventures.</dc:title>
</cp:coreProperties>
</file>