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99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7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1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6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DCCF1-8FB2-4D4B-813C-159CCA773D39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FE91-85EF-489E-A411-643775C11D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5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1041"/>
              </p:ext>
            </p:extLst>
          </p:nvPr>
        </p:nvGraphicFramePr>
        <p:xfrm>
          <a:off x="779929" y="255491"/>
          <a:ext cx="9076764" cy="6843180"/>
        </p:xfrm>
        <a:graphic>
          <a:graphicData uri="http://schemas.openxmlformats.org/drawingml/2006/table">
            <a:tbl>
              <a:tblPr/>
              <a:tblGrid>
                <a:gridCol w="3025588">
                  <a:extLst>
                    <a:ext uri="{9D8B030D-6E8A-4147-A177-3AD203B41FA5}">
                      <a16:colId xmlns:a16="http://schemas.microsoft.com/office/drawing/2014/main" val="565599154"/>
                    </a:ext>
                  </a:extLst>
                </a:gridCol>
                <a:gridCol w="3025588">
                  <a:extLst>
                    <a:ext uri="{9D8B030D-6E8A-4147-A177-3AD203B41FA5}">
                      <a16:colId xmlns:a16="http://schemas.microsoft.com/office/drawing/2014/main" val="2260053927"/>
                    </a:ext>
                  </a:extLst>
                </a:gridCol>
                <a:gridCol w="3025588">
                  <a:extLst>
                    <a:ext uri="{9D8B030D-6E8A-4147-A177-3AD203B41FA5}">
                      <a16:colId xmlns:a16="http://schemas.microsoft.com/office/drawing/2014/main" val="980081313"/>
                    </a:ext>
                  </a:extLst>
                </a:gridCol>
              </a:tblGrid>
              <a:tr h="123625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Criteria</a:t>
                      </a:r>
                    </a:p>
                  </a:txBody>
                  <a:tcPr marL="22902" marR="22902" marT="11451" marB="114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Fortify</a:t>
                      </a:r>
                    </a:p>
                  </a:txBody>
                  <a:tcPr marL="22902" marR="22902" marT="11451" marB="114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CodeQL</a:t>
                      </a:r>
                    </a:p>
                  </a:txBody>
                  <a:tcPr marL="22902" marR="22902" marT="11451" marB="11451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602764"/>
                  </a:ext>
                </a:extLst>
              </a:tr>
              <a:tr h="542808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Language Support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400">
                          <a:effectLst/>
                        </a:rPr>
                        <a:t>Wide language support including Java, C/C++, .NET, JavaScript, Python, PHP, Ruby, Swift, etc.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Also offers broad language support, including C/C++, Java, JavaScript, Python, C#, TypeScript, etc.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407154"/>
                  </a:ext>
                </a:extLst>
              </a:tr>
              <a:tr h="714220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Customization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Allows for customization through defining custom rules and policies tailored to organizational security requirements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Provides customization through writing custom code analysis queries to define security rules and patterns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28311"/>
                  </a:ext>
                </a:extLst>
              </a:tr>
              <a:tr h="714220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Integration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Integrates with various development tools, CI/CD pipelines, IDEs, and issue tracking systems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Seamlessly integrates with GitHub repositories and workflows, supporting automation of code analysis and security checks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394073"/>
                  </a:ext>
                </a:extLst>
              </a:tr>
              <a:tr h="714220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Reporting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Generates comprehensive reports summarizing static analysis results, including identified vulnerabilities and remediation recommendations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Presents analysis results and findings within the GitHub repository interface, providing actionable insights and recommendations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32246"/>
                  </a:ext>
                </a:extLst>
              </a:tr>
              <a:tr h="542808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Ecosystem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Part of the Fortify Application Security ecosystem, offering a comprehensive suite of security testing capabilities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Part of the GitHub ecosystem, tightly integrated with GitHub repositories and workflows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027931"/>
                  </a:ext>
                </a:extLst>
              </a:tr>
              <a:tr h="542808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Usage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Suitable for development and security teams requiring comprehensive static analysis capabilities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Suited for developers familiar with code analysis and query languages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46601"/>
                  </a:ext>
                </a:extLst>
              </a:tr>
              <a:tr h="457100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Support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Supported by Micro Focus, offering enterprise-grade support and services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Supported by GitHub (Microsoft), with extensive documentation and community resources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59919"/>
                  </a:ext>
                </a:extLst>
              </a:tr>
              <a:tr h="542808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Automation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Supports automation of security testing in CI/CD pipelines and development environments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Supports automation of code analysis and security checks within the GitHub development workflow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49582"/>
                  </a:ext>
                </a:extLst>
              </a:tr>
              <a:tr h="542808">
                <a:tc>
                  <a:txBody>
                    <a:bodyPr/>
                    <a:lstStyle/>
                    <a:p>
                      <a:pPr fontAlgn="base"/>
                      <a:r>
                        <a:rPr lang="en-IN" sz="1400" b="1">
                          <a:effectLst/>
                        </a:rPr>
                        <a:t>Deployment</a:t>
                      </a:r>
                      <a:endParaRPr lang="en-IN" sz="1400">
                        <a:effectLst/>
                      </a:endParaRP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Requires setup and configuration in development and CI/CD environments, with integration into existing workflows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Easily deployable within GitHub repositories and workflows using GitHub Actions</a:t>
                      </a:r>
                    </a:p>
                  </a:txBody>
                  <a:tcPr marL="22902" marR="22902" marT="11451" marB="11451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105869"/>
                  </a:ext>
                </a:extLst>
              </a:tr>
            </a:tbl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270500" y="1333500"/>
            <a:ext cx="61769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70500" y="1333500"/>
            <a:ext cx="683736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2024-03-07T15:48:03Z</dcterms:created>
  <dcterms:modified xsi:type="dcterms:W3CDTF">2024-03-07T15:48:27Z</dcterms:modified>
</cp:coreProperties>
</file>