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p:scale>
          <a:sx n="66" d="100"/>
          <a:sy n="66" d="100"/>
        </p:scale>
        <p:origin x="1080"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1014380"/>
          </a:xfrm>
          <a:prstGeom prst="rect">
            <a:avLst/>
          </a:prstGeom>
        </p:spPr>
        <p:txBody>
          <a:bodyPr vert="horz" wrap="square" lIns="0" tIns="16510" rIns="0" bIns="0" rtlCol="0">
            <a:spAutoFit/>
          </a:bodyPr>
          <a:lstStyle/>
          <a:p>
            <a:pPr marL="12700">
              <a:lnSpc>
                <a:spcPct val="100000"/>
              </a:lnSpc>
              <a:spcBef>
                <a:spcPts val="130"/>
              </a:spcBef>
            </a:pPr>
            <a:r>
              <a:rPr lang="en-IN" sz="3200" b="1" dirty="0">
                <a:latin typeface="Trebuchet MS"/>
                <a:cs typeface="Trebuchet MS"/>
              </a:rPr>
              <a:t>SATHISH V</a:t>
            </a:r>
          </a:p>
          <a:p>
            <a:pPr marL="12700">
              <a:lnSpc>
                <a:spcPct val="100000"/>
              </a:lnSpc>
              <a:spcBef>
                <a:spcPts val="130"/>
              </a:spcBef>
            </a:pPr>
            <a:r>
              <a:rPr lang="en-IN" sz="3200" b="1" dirty="0">
                <a:latin typeface="Trebuchet MS"/>
                <a:cs typeface="Trebuchet MS"/>
              </a:rPr>
              <a:t>2021503706</a:t>
            </a:r>
            <a:endParaRPr sz="3200" b="1" dirty="0">
              <a:latin typeface="Trebuchet MS"/>
              <a:cs typeface="Trebuchet MS"/>
            </a:endParaRPr>
          </a:p>
        </p:txBody>
      </p:sp>
      <p:sp>
        <p:nvSpPr>
          <p:cNvPr id="8" name="object 8"/>
          <p:cNvSpPr txBox="1"/>
          <p:nvPr/>
        </p:nvSpPr>
        <p:spPr>
          <a:xfrm>
            <a:off x="7696200" y="3657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3805" y="695057"/>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FE6B0358-98AF-01D5-7A10-490A8F9492B1}"/>
              </a:ext>
            </a:extLst>
          </p:cNvPr>
          <p:cNvSpPr txBox="1"/>
          <p:nvPr/>
        </p:nvSpPr>
        <p:spPr>
          <a:xfrm>
            <a:off x="613728" y="2206944"/>
            <a:ext cx="9764395"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Present the performance of your CNN model on the test dataset.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Include metrics like accuracy, precision, and recall for character recognition.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 can show visualizations of correctly and incorrectly recognized license plates.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Briefly discuss any challenges faced during training and how you addressed them.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FD12CCA-B1AA-0565-21EF-CB478FDBC96C}"/>
              </a:ext>
            </a:extLst>
          </p:cNvPr>
          <p:cNvSpPr txBox="1"/>
          <p:nvPr/>
        </p:nvSpPr>
        <p:spPr>
          <a:xfrm>
            <a:off x="557150" y="1901377"/>
            <a:ext cx="10201275" cy="5170646"/>
          </a:xfrm>
          <a:prstGeom prst="rect">
            <a:avLst/>
          </a:prstGeom>
          <a:noFill/>
        </p:spPr>
        <p:txBody>
          <a:bodyPr wrap="square" rtlCol="0">
            <a:spAutoFit/>
          </a:bodyPr>
          <a:lstStyle/>
          <a:p>
            <a:pPr algn="ctr"/>
            <a:r>
              <a:rPr lang="en-US" sz="2400" b="1" dirty="0"/>
              <a:t>[LICENSE PLATE RECOGNITION USING CNN]</a:t>
            </a:r>
          </a:p>
          <a:p>
            <a:endParaRPr lang="en-US" dirty="0"/>
          </a:p>
          <a:p>
            <a:endParaRPr lang="en-US" dirty="0"/>
          </a:p>
          <a:p>
            <a:endParaRPr lang="en-US" dirty="0"/>
          </a:p>
          <a:p>
            <a:pPr marL="285750" indent="-285750" algn="just">
              <a:buFont typeface="Arial" panose="020B0604020202020204" pitchFamily="34" charset="0"/>
              <a:buChar char="•"/>
            </a:pPr>
            <a:r>
              <a:rPr lang="en-US" dirty="0"/>
              <a:t>In this presentation, I will discuss an approach to license plate recognition using convolutional neural networks (CNNs).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CNNs are a type of deep learning architecture that has been highly successful in image recognition tasks.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this project, we will use a CNN to classify images of license plates and extract the characters from them.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technology can be used for a variety of applications, such as automated toll collection, traffic monitoring, and law enforcement.</a:t>
            </a:r>
          </a:p>
          <a:p>
            <a:endParaRPr lang="en-US" dirty="0"/>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65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8" name="TextBox 27">
            <a:extLst>
              <a:ext uri="{FF2B5EF4-FFF2-40B4-BE49-F238E27FC236}">
                <a16:creationId xmlns:a16="http://schemas.microsoft.com/office/drawing/2014/main" id="{EB271C5F-6C00-788F-0380-7923F6135125}"/>
              </a:ext>
            </a:extLst>
          </p:cNvPr>
          <p:cNvSpPr txBox="1"/>
          <p:nvPr/>
        </p:nvSpPr>
        <p:spPr>
          <a:xfrm>
            <a:off x="1607349" y="1611777"/>
            <a:ext cx="890432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Problem Statement</a:t>
            </a:r>
          </a:p>
          <a:p>
            <a:pPr marL="285750" indent="-285750" algn="just">
              <a:buFont typeface="Arial" panose="020B0604020202020204" pitchFamily="34" charset="0"/>
              <a:buChar char="•"/>
            </a:pPr>
            <a:r>
              <a:rPr lang="en-US" dirty="0"/>
              <a:t>Project Overview</a:t>
            </a:r>
          </a:p>
          <a:p>
            <a:pPr marL="285750" indent="-285750" algn="just">
              <a:buFont typeface="Arial" panose="020B0604020202020204" pitchFamily="34" charset="0"/>
              <a:buChar char="•"/>
            </a:pPr>
            <a:r>
              <a:rPr lang="en-US" dirty="0"/>
              <a:t>Who Are the End Users?</a:t>
            </a:r>
          </a:p>
          <a:p>
            <a:pPr marL="285750" indent="-285750" algn="just">
              <a:buFont typeface="Arial" panose="020B0604020202020204" pitchFamily="34" charset="0"/>
              <a:buChar char="•"/>
            </a:pPr>
            <a:r>
              <a:rPr lang="en-US" dirty="0"/>
              <a:t>Your Solution and Its Value Proposition</a:t>
            </a:r>
          </a:p>
          <a:p>
            <a:pPr marL="285750" indent="-285750" algn="just">
              <a:buFont typeface="Arial" panose="020B0604020202020204" pitchFamily="34" charset="0"/>
              <a:buChar char="•"/>
            </a:pPr>
            <a:r>
              <a:rPr lang="en-US" dirty="0"/>
              <a:t>The Wow in Your Solution</a:t>
            </a:r>
          </a:p>
          <a:p>
            <a:pPr marL="285750" indent="-285750" algn="just">
              <a:buFont typeface="Arial" panose="020B0604020202020204" pitchFamily="34" charset="0"/>
              <a:buChar char="•"/>
            </a:pPr>
            <a:r>
              <a:rPr lang="en-US" dirty="0"/>
              <a:t>Modeling</a:t>
            </a:r>
          </a:p>
          <a:p>
            <a:pPr marL="285750" indent="-285750" algn="just">
              <a:buFont typeface="Arial" panose="020B0604020202020204" pitchFamily="34" charset="0"/>
              <a:buChar char="•"/>
            </a:pPr>
            <a:r>
              <a:rPr lang="en-US" dirty="0"/>
              <a:t>Result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slide outlines the agenda for the presentation. We will begin by discussing the problem of license plate recognition and then provide an overview of our project. We will then identify the end users of this technology and discuss the value proposition of our solution. Next, we will highlight the unique features of our approach.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2359" y="296329"/>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49A52E5-F5A7-1D3A-4C79-CA45EB225C7F}"/>
              </a:ext>
            </a:extLst>
          </p:cNvPr>
          <p:cNvSpPr txBox="1"/>
          <p:nvPr/>
        </p:nvSpPr>
        <p:spPr>
          <a:xfrm>
            <a:off x="746776" y="1316530"/>
            <a:ext cx="7852728"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Manual license plate recognition is a time-consuming and error-prone process.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Automated license plate recognition systems can improve efficiency and accuracy.</a:t>
            </a:r>
          </a:p>
          <a:p>
            <a:pPr algn="just"/>
            <a:endParaRPr lang="en-US" dirty="0"/>
          </a:p>
          <a:p>
            <a:pPr marL="285750" indent="-285750" algn="just">
              <a:buFont typeface="Arial" panose="020B0604020202020204" pitchFamily="34" charset="0"/>
              <a:buChar char="•"/>
            </a:pPr>
            <a:r>
              <a:rPr lang="en-US" dirty="0"/>
              <a:t>This project aims to develop a CNN-based license plate recognition system for Indian license plates.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Automated license plate recognition systems can address these challenges by offering faster and more accurate recognition.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project focuses on building a CNN-based system specifically designed to recognize Indian license plates, which have a unique format and character set.</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27485" y="29732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B35E9FC-0E0E-E805-0823-A457FCA97BCC}"/>
              </a:ext>
            </a:extLst>
          </p:cNvPr>
          <p:cNvSpPr txBox="1"/>
          <p:nvPr/>
        </p:nvSpPr>
        <p:spPr>
          <a:xfrm>
            <a:off x="533400" y="1828800"/>
            <a:ext cx="8610600" cy="452431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pPr marL="285750" indent="-285750" algn="just">
              <a:buFont typeface="Arial" panose="020B0604020202020204" pitchFamily="34" charset="0"/>
              <a:buChar char="•"/>
            </a:pPr>
            <a:r>
              <a:rPr lang="en-US" dirty="0"/>
              <a:t>This project develops a CNN model for recognizing Indian license plates.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model is trained on a dataset of Indian license plate images.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trained model can then be used to recognize license plates in real-world images.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This project involves building a CNN model for license plate recognition. The model will be trained on a dataset of Indian license plate images. After training, the model can be used to recognize license plates in new images captured in real-world scenarios.</a:t>
            </a:r>
            <a:endParaRPr lang="en-IN" dirty="0"/>
          </a:p>
        </p:txBody>
      </p:sp>
      <p:pic>
        <p:nvPicPr>
          <p:cNvPr id="13" name="Picture 12">
            <a:extLst>
              <a:ext uri="{FF2B5EF4-FFF2-40B4-BE49-F238E27FC236}">
                <a16:creationId xmlns:a16="http://schemas.microsoft.com/office/drawing/2014/main" id="{8BC4FE88-2532-0367-9F60-5141FEEE70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200" y="1108852"/>
            <a:ext cx="2981325" cy="19973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1258118-0E20-0B82-9375-D31860DA3C09}"/>
              </a:ext>
            </a:extLst>
          </p:cNvPr>
          <p:cNvSpPr txBox="1"/>
          <p:nvPr/>
        </p:nvSpPr>
        <p:spPr>
          <a:xfrm>
            <a:off x="723900" y="1038225"/>
            <a:ext cx="8810625" cy="5909310"/>
          </a:xfrm>
          <a:prstGeom prst="rect">
            <a:avLst/>
          </a:prstGeom>
          <a:noFill/>
        </p:spPr>
        <p:txBody>
          <a:bodyPr wrap="square" rtlCol="0">
            <a:spAutoFit/>
          </a:bodyPr>
          <a:lstStyle/>
          <a:p>
            <a:pPr marL="285750" indent="-285750" algn="just">
              <a:buFont typeface="Arial" panose="020B0604020202020204" pitchFamily="34" charset="0"/>
              <a:buChar char="•"/>
            </a:pPr>
            <a:r>
              <a:rPr lang="en-US" dirty="0"/>
              <a:t>Law enforcement agencies: Can use the system to identify vehicles of interest</a:t>
            </a:r>
          </a:p>
          <a:p>
            <a:pPr algn="just"/>
            <a:endParaRPr lang="en-US" dirty="0"/>
          </a:p>
          <a:p>
            <a:pPr marL="285750" indent="-285750" algn="just">
              <a:buFont typeface="Arial" panose="020B0604020202020204" pitchFamily="34" charset="0"/>
              <a:buChar char="•"/>
            </a:pPr>
            <a:r>
              <a:rPr lang="en-US" dirty="0"/>
              <a:t>Tolling authorities: Can use the system to automate toll collection.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Parking management companies: Can use the system to automate parking enforcement.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Security companies: Can use the system to control access to restricted areas.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target audience for this license plate recognition system includes various stakeholders who can benefit from automated license plate recognition capabilities.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Law enforcement agencies can leverage the system to identify vehicles involved in criminal activities or those listed on watchlists.</a:t>
            </a:r>
          </a:p>
          <a:p>
            <a:pPr algn="just"/>
            <a:endParaRPr lang="en-US" dirty="0"/>
          </a:p>
          <a:p>
            <a:pPr marL="285750" indent="-285750" algn="just">
              <a:buFont typeface="Arial" panose="020B0604020202020204" pitchFamily="34" charset="0"/>
              <a:buChar char="•"/>
            </a:pPr>
            <a:r>
              <a:rPr lang="en-US" dirty="0"/>
              <a:t>Parking management companies can enforce parking rules and regulations more efficiently. Security companies can implement the system to control access to restricted areas and enhance security measures.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151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8976"/>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BF6F6E1-DE64-BC5B-E01D-C473AC16587E}"/>
              </a:ext>
            </a:extLst>
          </p:cNvPr>
          <p:cNvSpPr txBox="1"/>
          <p:nvPr/>
        </p:nvSpPr>
        <p:spPr>
          <a:xfrm>
            <a:off x="533400" y="1207538"/>
            <a:ext cx="882015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Our CNN-based license plate recognition system offers several advantages</a:t>
            </a:r>
          </a:p>
          <a:p>
            <a:pPr algn="just"/>
            <a:endParaRPr lang="en-US" dirty="0"/>
          </a:p>
          <a:p>
            <a:pPr marL="285750" indent="-285750" algn="just">
              <a:buFont typeface="Arial" panose="020B0604020202020204" pitchFamily="34" charset="0"/>
              <a:buChar char="•"/>
            </a:pPr>
            <a:r>
              <a:rPr lang="en-US" dirty="0"/>
              <a:t>High accuracy: The CNN model can achieve high accuracy in recognizing Indian license plates.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Efficiency: The system can process images quickly, making it suitable for real-time applications.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Scalability: The system can be easily scaled to accommodate larger datasets and higher processing demands.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Cost-effective: The system can be implemented using readily available hardware and software resources.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proposed CNN-based license plate recognition system provides several key benefits. The CNN model is designed to achieve high accuracy in recognizing Indian license plates, ensuring reliable results. The system is efficient and can process images quickly, making it suitable for real-time applications where speed is crucial.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90553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a:extLst>
              <a:ext uri="{FF2B5EF4-FFF2-40B4-BE49-F238E27FC236}">
                <a16:creationId xmlns:a16="http://schemas.microsoft.com/office/drawing/2014/main" id="{A93D75CC-500F-EEC3-80B8-E1E503E5490E}"/>
              </a:ext>
            </a:extLst>
          </p:cNvPr>
          <p:cNvSpPr txBox="1"/>
          <p:nvPr/>
        </p:nvSpPr>
        <p:spPr>
          <a:xfrm>
            <a:off x="395287" y="1692594"/>
            <a:ext cx="904875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Our system can handle variations in lighting conditions, image quality, and license plate fonts.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can recognize license plates from different angles and distances.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system can be integrated with other intelligent transportation systems for improved traffic management.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One of the unique aspects of our solution is its robustness. The system can handle variations in lighting conditions, image quality, and license plate fonts,</a:t>
            </a:r>
          </a:p>
          <a:p>
            <a:pPr marL="285750" indent="-285750" algn="just">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64307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CE2BDBB-8B89-112E-C393-15DF9FA31B01}"/>
              </a:ext>
            </a:extLst>
          </p:cNvPr>
          <p:cNvSpPr txBox="1"/>
          <p:nvPr/>
        </p:nvSpPr>
        <p:spPr>
          <a:xfrm>
            <a:off x="705362" y="2095500"/>
            <a:ext cx="89154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Convolutional Neural Networks (CNNs) are a type of artificial neural network that is well-suited for image recognition tasks.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CNNs consist of multiple layers of neurons that are arranged in a grid-like fashion.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Each layer of a CNN learns to detect specific features in the input image.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Convolutional Neural Networks (CNNs) are a type of artificial neural network that is well-suited for image recognition tasks. CNNs consist of multiple layers of neurons that are arranged </a:t>
            </a:r>
          </a:p>
          <a:p>
            <a:pPr marL="285750" indent="-285750" algn="just">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869</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dc:creator>
  <cp:lastModifiedBy>SATHISH V</cp:lastModifiedBy>
  <cp:revision>1</cp:revision>
  <dcterms:created xsi:type="dcterms:W3CDTF">2024-04-05T08:30:55Z</dcterms:created>
  <dcterms:modified xsi:type="dcterms:W3CDTF">2024-04-24T14:13:01Z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