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6972300" cy="3930650"/>
  <p:notesSz cx="6972300" cy="3930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9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43160" y="3018186"/>
            <a:ext cx="1124585" cy="896619"/>
          </a:xfrm>
          <a:custGeom>
            <a:avLst/>
            <a:gdLst/>
            <a:ahLst/>
            <a:cxnLst/>
            <a:rect l="l" t="t" r="r" b="b"/>
            <a:pathLst>
              <a:path w="1124584" h="896620">
                <a:moveTo>
                  <a:pt x="1124525" y="0"/>
                </a:moveTo>
                <a:lnTo>
                  <a:pt x="1063736" y="15082"/>
                </a:lnTo>
                <a:lnTo>
                  <a:pt x="1016419" y="30374"/>
                </a:lnTo>
                <a:lnTo>
                  <a:pt x="971103" y="47978"/>
                </a:lnTo>
                <a:lnTo>
                  <a:pt x="927665" y="67750"/>
                </a:lnTo>
                <a:lnTo>
                  <a:pt x="885978" y="89545"/>
                </a:lnTo>
                <a:lnTo>
                  <a:pt x="845918" y="113218"/>
                </a:lnTo>
                <a:lnTo>
                  <a:pt x="807359" y="138625"/>
                </a:lnTo>
                <a:lnTo>
                  <a:pt x="770177" y="165621"/>
                </a:lnTo>
                <a:lnTo>
                  <a:pt x="734245" y="194063"/>
                </a:lnTo>
                <a:lnTo>
                  <a:pt x="699440" y="223805"/>
                </a:lnTo>
                <a:lnTo>
                  <a:pt x="665636" y="254703"/>
                </a:lnTo>
                <a:lnTo>
                  <a:pt x="632708" y="286612"/>
                </a:lnTo>
                <a:lnTo>
                  <a:pt x="600531" y="319388"/>
                </a:lnTo>
                <a:lnTo>
                  <a:pt x="568979" y="352887"/>
                </a:lnTo>
                <a:lnTo>
                  <a:pt x="537927" y="386964"/>
                </a:lnTo>
                <a:lnTo>
                  <a:pt x="507251" y="421474"/>
                </a:lnTo>
                <a:lnTo>
                  <a:pt x="476826" y="456274"/>
                </a:lnTo>
                <a:lnTo>
                  <a:pt x="446525" y="491217"/>
                </a:lnTo>
                <a:lnTo>
                  <a:pt x="416224" y="526161"/>
                </a:lnTo>
                <a:lnTo>
                  <a:pt x="385799" y="560960"/>
                </a:lnTo>
                <a:lnTo>
                  <a:pt x="355123" y="595471"/>
                </a:lnTo>
                <a:lnTo>
                  <a:pt x="324071" y="629547"/>
                </a:lnTo>
                <a:lnTo>
                  <a:pt x="292520" y="663046"/>
                </a:lnTo>
                <a:lnTo>
                  <a:pt x="260342" y="695823"/>
                </a:lnTo>
                <a:lnTo>
                  <a:pt x="227414" y="727732"/>
                </a:lnTo>
                <a:lnTo>
                  <a:pt x="193610" y="758630"/>
                </a:lnTo>
                <a:lnTo>
                  <a:pt x="158805" y="788372"/>
                </a:lnTo>
                <a:lnTo>
                  <a:pt x="122874" y="816813"/>
                </a:lnTo>
                <a:lnTo>
                  <a:pt x="85691" y="843810"/>
                </a:lnTo>
                <a:lnTo>
                  <a:pt x="47133" y="869217"/>
                </a:lnTo>
                <a:lnTo>
                  <a:pt x="7073" y="892890"/>
                </a:lnTo>
                <a:lnTo>
                  <a:pt x="0" y="896588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72"/>
            <a:ext cx="1036319" cy="876935"/>
          </a:xfrm>
          <a:custGeom>
            <a:avLst/>
            <a:gdLst/>
            <a:ahLst/>
            <a:cxnLst/>
            <a:rect l="l" t="t" r="r" b="b"/>
            <a:pathLst>
              <a:path w="1036319" h="876935">
                <a:moveTo>
                  <a:pt x="1036215" y="0"/>
                </a:moveTo>
                <a:lnTo>
                  <a:pt x="967427" y="38692"/>
                </a:lnTo>
                <a:lnTo>
                  <a:pt x="928869" y="64099"/>
                </a:lnTo>
                <a:lnTo>
                  <a:pt x="891686" y="91095"/>
                </a:lnTo>
                <a:lnTo>
                  <a:pt x="855755" y="119537"/>
                </a:lnTo>
                <a:lnTo>
                  <a:pt x="820950" y="149279"/>
                </a:lnTo>
                <a:lnTo>
                  <a:pt x="787146" y="180177"/>
                </a:lnTo>
                <a:lnTo>
                  <a:pt x="754218" y="212086"/>
                </a:lnTo>
                <a:lnTo>
                  <a:pt x="722040" y="244862"/>
                </a:lnTo>
                <a:lnTo>
                  <a:pt x="690489" y="278361"/>
                </a:lnTo>
                <a:lnTo>
                  <a:pt x="659437" y="312438"/>
                </a:lnTo>
                <a:lnTo>
                  <a:pt x="628761" y="346948"/>
                </a:lnTo>
                <a:lnTo>
                  <a:pt x="598335" y="381747"/>
                </a:lnTo>
                <a:lnTo>
                  <a:pt x="568035" y="416691"/>
                </a:lnTo>
                <a:lnTo>
                  <a:pt x="537734" y="451635"/>
                </a:lnTo>
                <a:lnTo>
                  <a:pt x="507308" y="486434"/>
                </a:lnTo>
                <a:lnTo>
                  <a:pt x="476633" y="520945"/>
                </a:lnTo>
                <a:lnTo>
                  <a:pt x="445581" y="555021"/>
                </a:lnTo>
                <a:lnTo>
                  <a:pt x="414029" y="588520"/>
                </a:lnTo>
                <a:lnTo>
                  <a:pt x="381852" y="621296"/>
                </a:lnTo>
                <a:lnTo>
                  <a:pt x="348924" y="653206"/>
                </a:lnTo>
                <a:lnTo>
                  <a:pt x="315120" y="684104"/>
                </a:lnTo>
                <a:lnTo>
                  <a:pt x="280315" y="713846"/>
                </a:lnTo>
                <a:lnTo>
                  <a:pt x="244383" y="742287"/>
                </a:lnTo>
                <a:lnTo>
                  <a:pt x="207201" y="769284"/>
                </a:lnTo>
                <a:lnTo>
                  <a:pt x="168642" y="794691"/>
                </a:lnTo>
                <a:lnTo>
                  <a:pt x="128582" y="818364"/>
                </a:lnTo>
                <a:lnTo>
                  <a:pt x="86895" y="840159"/>
                </a:lnTo>
                <a:lnTo>
                  <a:pt x="43457" y="859930"/>
                </a:lnTo>
                <a:lnTo>
                  <a:pt x="0" y="876813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04190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714013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28140" y="978524"/>
            <a:ext cx="1322368" cy="471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2085"/>
            <a:ext cx="6965354" cy="240268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185769" y="2366805"/>
            <a:ext cx="1782445" cy="1548130"/>
          </a:xfrm>
          <a:custGeom>
            <a:avLst/>
            <a:gdLst/>
            <a:ahLst/>
            <a:cxnLst/>
            <a:rect l="l" t="t" r="r" b="b"/>
            <a:pathLst>
              <a:path w="1782445" h="1548129">
                <a:moveTo>
                  <a:pt x="0" y="1547968"/>
                </a:moveTo>
                <a:lnTo>
                  <a:pt x="51843" y="1518090"/>
                </a:lnTo>
                <a:lnTo>
                  <a:pt x="90003" y="1493397"/>
                </a:lnTo>
                <a:lnTo>
                  <a:pt x="127130" y="1467246"/>
                </a:lnTo>
                <a:lnTo>
                  <a:pt x="163279" y="1439714"/>
                </a:lnTo>
                <a:lnTo>
                  <a:pt x="198504" y="1410878"/>
                </a:lnTo>
                <a:lnTo>
                  <a:pt x="232860" y="1380814"/>
                </a:lnTo>
                <a:lnTo>
                  <a:pt x="266400" y="1349600"/>
                </a:lnTo>
                <a:lnTo>
                  <a:pt x="299180" y="1317311"/>
                </a:lnTo>
                <a:lnTo>
                  <a:pt x="331253" y="1284025"/>
                </a:lnTo>
                <a:lnTo>
                  <a:pt x="362674" y="1249818"/>
                </a:lnTo>
                <a:lnTo>
                  <a:pt x="393497" y="1214767"/>
                </a:lnTo>
                <a:lnTo>
                  <a:pt x="423776" y="1178949"/>
                </a:lnTo>
                <a:lnTo>
                  <a:pt x="453567" y="1142440"/>
                </a:lnTo>
                <a:lnTo>
                  <a:pt x="482923" y="1105317"/>
                </a:lnTo>
                <a:lnTo>
                  <a:pt x="511898" y="1067658"/>
                </a:lnTo>
                <a:lnTo>
                  <a:pt x="540547" y="1029538"/>
                </a:lnTo>
                <a:lnTo>
                  <a:pt x="568925" y="991034"/>
                </a:lnTo>
                <a:lnTo>
                  <a:pt x="597085" y="952224"/>
                </a:lnTo>
                <a:lnTo>
                  <a:pt x="625082" y="913183"/>
                </a:lnTo>
                <a:lnTo>
                  <a:pt x="652971" y="873989"/>
                </a:lnTo>
                <a:lnTo>
                  <a:pt x="680805" y="834718"/>
                </a:lnTo>
                <a:lnTo>
                  <a:pt x="708639" y="795447"/>
                </a:lnTo>
                <a:lnTo>
                  <a:pt x="736527" y="756253"/>
                </a:lnTo>
                <a:lnTo>
                  <a:pt x="764524" y="717212"/>
                </a:lnTo>
                <a:lnTo>
                  <a:pt x="792685" y="678402"/>
                </a:lnTo>
                <a:lnTo>
                  <a:pt x="821062" y="639898"/>
                </a:lnTo>
                <a:lnTo>
                  <a:pt x="849712" y="601778"/>
                </a:lnTo>
                <a:lnTo>
                  <a:pt x="878687" y="564119"/>
                </a:lnTo>
                <a:lnTo>
                  <a:pt x="908043" y="526996"/>
                </a:lnTo>
                <a:lnTo>
                  <a:pt x="937833" y="490487"/>
                </a:lnTo>
                <a:lnTo>
                  <a:pt x="968113" y="454669"/>
                </a:lnTo>
                <a:lnTo>
                  <a:pt x="998936" y="419618"/>
                </a:lnTo>
                <a:lnTo>
                  <a:pt x="1030357" y="385411"/>
                </a:lnTo>
                <a:lnTo>
                  <a:pt x="1062430" y="352125"/>
                </a:lnTo>
                <a:lnTo>
                  <a:pt x="1095210" y="319836"/>
                </a:lnTo>
                <a:lnTo>
                  <a:pt x="1128750" y="288622"/>
                </a:lnTo>
                <a:lnTo>
                  <a:pt x="1163106" y="258558"/>
                </a:lnTo>
                <a:lnTo>
                  <a:pt x="1198331" y="229722"/>
                </a:lnTo>
                <a:lnTo>
                  <a:pt x="1234480" y="202190"/>
                </a:lnTo>
                <a:lnTo>
                  <a:pt x="1271607" y="176039"/>
                </a:lnTo>
                <a:lnTo>
                  <a:pt x="1309767" y="151346"/>
                </a:lnTo>
                <a:lnTo>
                  <a:pt x="1349014" y="128188"/>
                </a:lnTo>
                <a:lnTo>
                  <a:pt x="1389402" y="106640"/>
                </a:lnTo>
                <a:lnTo>
                  <a:pt x="1430985" y="86781"/>
                </a:lnTo>
                <a:lnTo>
                  <a:pt x="1473819" y="68687"/>
                </a:lnTo>
                <a:lnTo>
                  <a:pt x="1517957" y="52434"/>
                </a:lnTo>
                <a:lnTo>
                  <a:pt x="1563453" y="38099"/>
                </a:lnTo>
                <a:lnTo>
                  <a:pt x="1610362" y="25759"/>
                </a:lnTo>
                <a:lnTo>
                  <a:pt x="1658739" y="15490"/>
                </a:lnTo>
                <a:lnTo>
                  <a:pt x="1708638" y="7370"/>
                </a:lnTo>
                <a:lnTo>
                  <a:pt x="1760112" y="1475"/>
                </a:lnTo>
                <a:lnTo>
                  <a:pt x="1781916" y="0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08978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713607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0828" y="1213101"/>
            <a:ext cx="5776993" cy="110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932" y="904049"/>
            <a:ext cx="6280785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828" y="1213101"/>
            <a:ext cx="5776993" cy="51988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24765" algn="ctr">
              <a:lnSpc>
                <a:spcPct val="101800"/>
              </a:lnSpc>
              <a:spcBef>
                <a:spcPts val="45"/>
              </a:spcBef>
            </a:pPr>
            <a:r>
              <a:rPr spc="5" dirty="0"/>
              <a:t>Env</a:t>
            </a:r>
            <a:r>
              <a:rPr spc="5" dirty="0">
                <a:solidFill>
                  <a:srgbClr val="382F2F"/>
                </a:solidFill>
              </a:rPr>
              <a:t>i</a:t>
            </a:r>
            <a:r>
              <a:rPr spc="5" dirty="0"/>
              <a:t>ron</a:t>
            </a:r>
            <a:r>
              <a:rPr spc="5" dirty="0">
                <a:solidFill>
                  <a:srgbClr val="382F2F"/>
                </a:solidFill>
              </a:rPr>
              <a:t>ment </a:t>
            </a:r>
            <a:r>
              <a:rPr lang="en-IN" spc="60" dirty="0">
                <a:solidFill>
                  <a:srgbClr val="382F2F"/>
                </a:solidFill>
              </a:rPr>
              <a:t>Mo</a:t>
            </a:r>
            <a:r>
              <a:rPr lang="en-IN" spc="60" dirty="0"/>
              <a:t>n</a:t>
            </a:r>
            <a:r>
              <a:rPr lang="en-IN" spc="60" dirty="0">
                <a:solidFill>
                  <a:srgbClr val="382F2F"/>
                </a:solidFill>
              </a:rPr>
              <a:t>i</a:t>
            </a:r>
            <a:r>
              <a:rPr lang="en-IN" spc="60" dirty="0"/>
              <a:t>torin</a:t>
            </a:r>
            <a:r>
              <a:rPr lang="en-IN" spc="60" dirty="0">
                <a:solidFill>
                  <a:srgbClr val="382F2F"/>
                </a:solidFill>
              </a:rPr>
              <a:t>g </a:t>
            </a:r>
            <a:endParaRPr spc="25" dirty="0"/>
          </a:p>
        </p:txBody>
      </p:sp>
      <p:sp>
        <p:nvSpPr>
          <p:cNvPr id="3" name="object 3"/>
          <p:cNvSpPr/>
          <p:nvPr/>
        </p:nvSpPr>
        <p:spPr>
          <a:xfrm>
            <a:off x="0" y="3581"/>
            <a:ext cx="6967855" cy="966469"/>
          </a:xfrm>
          <a:custGeom>
            <a:avLst/>
            <a:gdLst/>
            <a:ahLst/>
            <a:cxnLst/>
            <a:rect l="l" t="t" r="r" b="b"/>
            <a:pathLst>
              <a:path w="6967855" h="966469">
                <a:moveTo>
                  <a:pt x="6967677" y="197015"/>
                </a:moveTo>
                <a:lnTo>
                  <a:pt x="1286751" y="197015"/>
                </a:lnTo>
                <a:lnTo>
                  <a:pt x="1321269" y="171704"/>
                </a:lnTo>
                <a:lnTo>
                  <a:pt x="1362913" y="143929"/>
                </a:lnTo>
                <a:lnTo>
                  <a:pt x="1405877" y="118414"/>
                </a:lnTo>
                <a:lnTo>
                  <a:pt x="1445348" y="97586"/>
                </a:lnTo>
                <a:lnTo>
                  <a:pt x="1486319" y="78320"/>
                </a:lnTo>
                <a:lnTo>
                  <a:pt x="1528902" y="60540"/>
                </a:lnTo>
                <a:lnTo>
                  <a:pt x="1573110" y="44272"/>
                </a:lnTo>
                <a:lnTo>
                  <a:pt x="1619046" y="29464"/>
                </a:lnTo>
                <a:lnTo>
                  <a:pt x="1666786" y="16103"/>
                </a:lnTo>
                <a:lnTo>
                  <a:pt x="1716392" y="4152"/>
                </a:lnTo>
                <a:lnTo>
                  <a:pt x="1736648" y="0"/>
                </a:lnTo>
                <a:lnTo>
                  <a:pt x="1644484" y="0"/>
                </a:lnTo>
                <a:lnTo>
                  <a:pt x="1565935" y="23990"/>
                </a:lnTo>
                <a:lnTo>
                  <a:pt x="1520939" y="40563"/>
                </a:lnTo>
                <a:lnTo>
                  <a:pt x="1477594" y="58661"/>
                </a:lnTo>
                <a:lnTo>
                  <a:pt x="1435862" y="78308"/>
                </a:lnTo>
                <a:lnTo>
                  <a:pt x="1395577" y="99555"/>
                </a:lnTo>
                <a:lnTo>
                  <a:pt x="1351851" y="125577"/>
                </a:lnTo>
                <a:lnTo>
                  <a:pt x="1309535" y="153809"/>
                </a:lnTo>
                <a:lnTo>
                  <a:pt x="1268488" y="183883"/>
                </a:lnTo>
                <a:lnTo>
                  <a:pt x="1251864" y="197015"/>
                </a:lnTo>
                <a:lnTo>
                  <a:pt x="0" y="197015"/>
                </a:lnTo>
                <a:lnTo>
                  <a:pt x="0" y="216052"/>
                </a:lnTo>
                <a:lnTo>
                  <a:pt x="1227823" y="216052"/>
                </a:lnTo>
                <a:lnTo>
                  <a:pt x="1189545" y="248170"/>
                </a:lnTo>
                <a:lnTo>
                  <a:pt x="1151331" y="281660"/>
                </a:lnTo>
                <a:lnTo>
                  <a:pt x="1113739" y="315569"/>
                </a:lnTo>
                <a:lnTo>
                  <a:pt x="1043038" y="380339"/>
                </a:lnTo>
                <a:lnTo>
                  <a:pt x="1008900" y="411264"/>
                </a:lnTo>
                <a:lnTo>
                  <a:pt x="973759" y="442620"/>
                </a:lnTo>
                <a:lnTo>
                  <a:pt x="937628" y="474256"/>
                </a:lnTo>
                <a:lnTo>
                  <a:pt x="900506" y="506044"/>
                </a:lnTo>
                <a:lnTo>
                  <a:pt x="862406" y="537819"/>
                </a:lnTo>
                <a:lnTo>
                  <a:pt x="823328" y="569442"/>
                </a:lnTo>
                <a:lnTo>
                  <a:pt x="783297" y="600773"/>
                </a:lnTo>
                <a:lnTo>
                  <a:pt x="742302" y="631659"/>
                </a:lnTo>
                <a:lnTo>
                  <a:pt x="700366" y="661974"/>
                </a:lnTo>
                <a:lnTo>
                  <a:pt x="657504" y="691553"/>
                </a:lnTo>
                <a:lnTo>
                  <a:pt x="613689" y="720255"/>
                </a:lnTo>
                <a:lnTo>
                  <a:pt x="568960" y="747953"/>
                </a:lnTo>
                <a:lnTo>
                  <a:pt x="523328" y="774471"/>
                </a:lnTo>
                <a:lnTo>
                  <a:pt x="476770" y="799706"/>
                </a:lnTo>
                <a:lnTo>
                  <a:pt x="430377" y="822947"/>
                </a:lnTo>
                <a:lnTo>
                  <a:pt x="383908" y="844334"/>
                </a:lnTo>
                <a:lnTo>
                  <a:pt x="337375" y="863841"/>
                </a:lnTo>
                <a:lnTo>
                  <a:pt x="290830" y="881468"/>
                </a:lnTo>
                <a:lnTo>
                  <a:pt x="244297" y="897204"/>
                </a:lnTo>
                <a:lnTo>
                  <a:pt x="197815" y="911047"/>
                </a:lnTo>
                <a:lnTo>
                  <a:pt x="151409" y="922997"/>
                </a:lnTo>
                <a:lnTo>
                  <a:pt x="105105" y="933056"/>
                </a:lnTo>
                <a:lnTo>
                  <a:pt x="58953" y="941197"/>
                </a:lnTo>
                <a:lnTo>
                  <a:pt x="10693" y="944829"/>
                </a:lnTo>
                <a:lnTo>
                  <a:pt x="0" y="943991"/>
                </a:lnTo>
                <a:lnTo>
                  <a:pt x="0" y="966152"/>
                </a:lnTo>
                <a:lnTo>
                  <a:pt x="49428" y="964184"/>
                </a:lnTo>
                <a:lnTo>
                  <a:pt x="108966" y="954278"/>
                </a:lnTo>
                <a:lnTo>
                  <a:pt x="152666" y="944829"/>
                </a:lnTo>
                <a:lnTo>
                  <a:pt x="156032" y="944105"/>
                </a:lnTo>
                <a:lnTo>
                  <a:pt x="203200" y="931976"/>
                </a:lnTo>
                <a:lnTo>
                  <a:pt x="250444" y="917905"/>
                </a:lnTo>
                <a:lnTo>
                  <a:pt x="297713" y="901903"/>
                </a:lnTo>
                <a:lnTo>
                  <a:pt x="344995" y="883983"/>
                </a:lnTo>
                <a:lnTo>
                  <a:pt x="392239" y="864158"/>
                </a:lnTo>
                <a:lnTo>
                  <a:pt x="439432" y="842441"/>
                </a:lnTo>
                <a:lnTo>
                  <a:pt x="486524" y="818832"/>
                </a:lnTo>
                <a:lnTo>
                  <a:pt x="533527" y="793407"/>
                </a:lnTo>
                <a:lnTo>
                  <a:pt x="579602" y="766660"/>
                </a:lnTo>
                <a:lnTo>
                  <a:pt x="624738" y="738746"/>
                </a:lnTo>
                <a:lnTo>
                  <a:pt x="668921" y="709815"/>
                </a:lnTo>
                <a:lnTo>
                  <a:pt x="712165" y="679996"/>
                </a:lnTo>
                <a:lnTo>
                  <a:pt x="754443" y="649439"/>
                </a:lnTo>
                <a:lnTo>
                  <a:pt x="795756" y="618312"/>
                </a:lnTo>
                <a:lnTo>
                  <a:pt x="836104" y="586740"/>
                </a:lnTo>
                <a:lnTo>
                  <a:pt x="875461" y="554863"/>
                </a:lnTo>
                <a:lnTo>
                  <a:pt x="913841" y="522846"/>
                </a:lnTo>
                <a:lnTo>
                  <a:pt x="951217" y="490829"/>
                </a:lnTo>
                <a:lnTo>
                  <a:pt x="987602" y="458952"/>
                </a:lnTo>
                <a:lnTo>
                  <a:pt x="1022972" y="427380"/>
                </a:lnTo>
                <a:lnTo>
                  <a:pt x="1127734" y="331736"/>
                </a:lnTo>
                <a:lnTo>
                  <a:pt x="1164958" y="298132"/>
                </a:lnTo>
                <a:lnTo>
                  <a:pt x="1202778" y="264960"/>
                </a:lnTo>
                <a:lnTo>
                  <a:pt x="1241348" y="232587"/>
                </a:lnTo>
                <a:lnTo>
                  <a:pt x="1262240" y="216052"/>
                </a:lnTo>
                <a:lnTo>
                  <a:pt x="6967677" y="216052"/>
                </a:lnTo>
                <a:lnTo>
                  <a:pt x="6967677" y="197015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004870"/>
            <a:ext cx="6967855" cy="909955"/>
          </a:xfrm>
          <a:custGeom>
            <a:avLst/>
            <a:gdLst/>
            <a:ahLst/>
            <a:cxnLst/>
            <a:rect l="l" t="t" r="r" b="b"/>
            <a:pathLst>
              <a:path w="6967855" h="909954">
                <a:moveTo>
                  <a:pt x="6967677" y="0"/>
                </a:moveTo>
                <a:lnTo>
                  <a:pt x="6882066" y="13652"/>
                </a:lnTo>
                <a:lnTo>
                  <a:pt x="6833260" y="25527"/>
                </a:lnTo>
                <a:lnTo>
                  <a:pt x="6784378" y="39674"/>
                </a:lnTo>
                <a:lnTo>
                  <a:pt x="6735470" y="56108"/>
                </a:lnTo>
                <a:lnTo>
                  <a:pt x="6686588" y="74777"/>
                </a:lnTo>
                <a:lnTo>
                  <a:pt x="6637769" y="95694"/>
                </a:lnTo>
                <a:lnTo>
                  <a:pt x="6589039" y="118833"/>
                </a:lnTo>
                <a:lnTo>
                  <a:pt x="6540462" y="144183"/>
                </a:lnTo>
                <a:lnTo>
                  <a:pt x="6494132" y="170434"/>
                </a:lnTo>
                <a:lnTo>
                  <a:pt x="6448831" y="198056"/>
                </a:lnTo>
                <a:lnTo>
                  <a:pt x="6404559" y="226898"/>
                </a:lnTo>
                <a:lnTo>
                  <a:pt x="6361316" y="256781"/>
                </a:lnTo>
                <a:lnTo>
                  <a:pt x="6319113" y="287540"/>
                </a:lnTo>
                <a:lnTo>
                  <a:pt x="6277953" y="319011"/>
                </a:lnTo>
                <a:lnTo>
                  <a:pt x="6237846" y="351015"/>
                </a:lnTo>
                <a:lnTo>
                  <a:pt x="6198794" y="383387"/>
                </a:lnTo>
                <a:lnTo>
                  <a:pt x="6160795" y="415950"/>
                </a:lnTo>
                <a:lnTo>
                  <a:pt x="6123876" y="448551"/>
                </a:lnTo>
                <a:lnTo>
                  <a:pt x="6088011" y="481025"/>
                </a:lnTo>
                <a:lnTo>
                  <a:pt x="6053226" y="513168"/>
                </a:lnTo>
                <a:lnTo>
                  <a:pt x="5950674" y="610260"/>
                </a:lnTo>
                <a:lnTo>
                  <a:pt x="5911850" y="646442"/>
                </a:lnTo>
                <a:lnTo>
                  <a:pt x="5872226" y="681990"/>
                </a:lnTo>
                <a:lnTo>
                  <a:pt x="5840019" y="709282"/>
                </a:lnTo>
                <a:lnTo>
                  <a:pt x="0" y="709282"/>
                </a:lnTo>
                <a:lnTo>
                  <a:pt x="0" y="728319"/>
                </a:lnTo>
                <a:lnTo>
                  <a:pt x="5816409" y="728319"/>
                </a:lnTo>
                <a:lnTo>
                  <a:pt x="5789803" y="749173"/>
                </a:lnTo>
                <a:lnTo>
                  <a:pt x="5746597" y="779805"/>
                </a:lnTo>
                <a:lnTo>
                  <a:pt x="5701766" y="807796"/>
                </a:lnTo>
                <a:lnTo>
                  <a:pt x="5660314" y="830465"/>
                </a:lnTo>
                <a:lnTo>
                  <a:pt x="5616994" y="851306"/>
                </a:lnTo>
                <a:lnTo>
                  <a:pt x="5571718" y="870356"/>
                </a:lnTo>
                <a:lnTo>
                  <a:pt x="5524360" y="887653"/>
                </a:lnTo>
                <a:lnTo>
                  <a:pt x="5474843" y="903236"/>
                </a:lnTo>
                <a:lnTo>
                  <a:pt x="5450027" y="909904"/>
                </a:lnTo>
                <a:lnTo>
                  <a:pt x="5519966" y="909904"/>
                </a:lnTo>
                <a:lnTo>
                  <a:pt x="5579110" y="888834"/>
                </a:lnTo>
                <a:lnTo>
                  <a:pt x="5625211" y="869429"/>
                </a:lnTo>
                <a:lnTo>
                  <a:pt x="5669343" y="848182"/>
                </a:lnTo>
                <a:lnTo>
                  <a:pt x="5711609" y="825068"/>
                </a:lnTo>
                <a:lnTo>
                  <a:pt x="5757240" y="796531"/>
                </a:lnTo>
                <a:lnTo>
                  <a:pt x="5801118" y="765429"/>
                </a:lnTo>
                <a:lnTo>
                  <a:pt x="5843498" y="732231"/>
                </a:lnTo>
                <a:lnTo>
                  <a:pt x="5848108" y="728319"/>
                </a:lnTo>
                <a:lnTo>
                  <a:pt x="6967677" y="728319"/>
                </a:lnTo>
                <a:lnTo>
                  <a:pt x="6967677" y="709282"/>
                </a:lnTo>
                <a:lnTo>
                  <a:pt x="5870600" y="709282"/>
                </a:lnTo>
                <a:lnTo>
                  <a:pt x="5884596" y="697433"/>
                </a:lnTo>
                <a:lnTo>
                  <a:pt x="5924639" y="661543"/>
                </a:lnTo>
                <a:lnTo>
                  <a:pt x="5963856" y="625017"/>
                </a:lnTo>
                <a:lnTo>
                  <a:pt x="6033020" y="559320"/>
                </a:lnTo>
                <a:lnTo>
                  <a:pt x="6066510" y="527862"/>
                </a:lnTo>
                <a:lnTo>
                  <a:pt x="6101067" y="495935"/>
                </a:lnTo>
                <a:lnTo>
                  <a:pt x="6136678" y="463702"/>
                </a:lnTo>
                <a:lnTo>
                  <a:pt x="6173355" y="431342"/>
                </a:lnTo>
                <a:lnTo>
                  <a:pt x="6211062" y="399021"/>
                </a:lnTo>
                <a:lnTo>
                  <a:pt x="6249822" y="366903"/>
                </a:lnTo>
                <a:lnTo>
                  <a:pt x="6289624" y="335153"/>
                </a:lnTo>
                <a:lnTo>
                  <a:pt x="6330455" y="303923"/>
                </a:lnTo>
                <a:lnTo>
                  <a:pt x="6372301" y="273418"/>
                </a:lnTo>
                <a:lnTo>
                  <a:pt x="6415164" y="243763"/>
                </a:lnTo>
                <a:lnTo>
                  <a:pt x="6459042" y="215163"/>
                </a:lnTo>
                <a:lnTo>
                  <a:pt x="6503937" y="187756"/>
                </a:lnTo>
                <a:lnTo>
                  <a:pt x="6549822" y="161721"/>
                </a:lnTo>
                <a:lnTo>
                  <a:pt x="6597663" y="136753"/>
                </a:lnTo>
                <a:lnTo>
                  <a:pt x="6645656" y="113982"/>
                </a:lnTo>
                <a:lnTo>
                  <a:pt x="6693725" y="93408"/>
                </a:lnTo>
                <a:lnTo>
                  <a:pt x="6741858" y="75031"/>
                </a:lnTo>
                <a:lnTo>
                  <a:pt x="6789979" y="58864"/>
                </a:lnTo>
                <a:lnTo>
                  <a:pt x="6838074" y="44919"/>
                </a:lnTo>
                <a:lnTo>
                  <a:pt x="6886080" y="33210"/>
                </a:lnTo>
                <a:lnTo>
                  <a:pt x="6933971" y="23723"/>
                </a:lnTo>
                <a:lnTo>
                  <a:pt x="6967677" y="20891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FD1E1-F0AD-E0CC-62BC-F6BEC9FD6941}"/>
              </a:ext>
            </a:extLst>
          </p:cNvPr>
          <p:cNvSpPr txBox="1"/>
          <p:nvPr/>
        </p:nvSpPr>
        <p:spPr>
          <a:xfrm>
            <a:off x="2302827" y="2117725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  U</a:t>
            </a:r>
          </a:p>
          <a:p>
            <a:pPr marL="342900" indent="-342900"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Sathish S</a:t>
            </a:r>
          </a:p>
          <a:p>
            <a:pPr marL="342900" indent="-342900"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Gowtham M</a:t>
            </a:r>
          </a:p>
          <a:p>
            <a:pPr marL="342900" indent="-342900">
              <a:buAutoNum type="arabicPeriod"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Veeramani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92416" y="1313181"/>
            <a:ext cx="2177415" cy="93294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‘Environment Monitoring’ project employs sensor to air quality, temperature, and humidity, providing vital environmental insights for sustainability.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2726" y="647218"/>
            <a:ext cx="152262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5" dirty="0">
                <a:solidFill>
                  <a:srgbClr val="382F2F"/>
                </a:solidFill>
                <a:latin typeface="Cambria"/>
                <a:cs typeface="Cambria"/>
              </a:rPr>
              <a:t>I</a:t>
            </a:r>
            <a:r>
              <a:rPr sz="2000" spc="5" dirty="0">
                <a:solidFill>
                  <a:srgbClr val="332B2B"/>
                </a:solidFill>
                <a:latin typeface="Cambria"/>
                <a:cs typeface="Cambria"/>
              </a:rPr>
              <a:t>ntr</a:t>
            </a:r>
            <a:r>
              <a:rPr sz="2000" spc="5" dirty="0">
                <a:solidFill>
                  <a:srgbClr val="382F2F"/>
                </a:solidFill>
                <a:latin typeface="Cambria"/>
                <a:cs typeface="Cambria"/>
              </a:rPr>
              <a:t>oductio</a:t>
            </a:r>
            <a:r>
              <a:rPr sz="2000" spc="5" dirty="0">
                <a:solidFill>
                  <a:srgbClr val="332B2B"/>
                </a:solidFill>
                <a:latin typeface="Cambria"/>
                <a:cs typeface="Cambria"/>
              </a:rPr>
              <a:t>n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92416" y="1313181"/>
            <a:ext cx="2836406" cy="93294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0" marR="5080" indent="-171450">
              <a:lnSpc>
                <a:spcPct val="101200"/>
              </a:lnSpc>
              <a:spcBef>
                <a:spcPts val="85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employs specialized sensors and data loggers to continuously collect moisture, air quality, temperature, and humidity from strategically placed locations.     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2726" y="647218"/>
            <a:ext cx="178699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5" dirty="0">
                <a:solidFill>
                  <a:srgbClr val="382F2F"/>
                </a:solidFill>
                <a:latin typeface="Cambria"/>
                <a:cs typeface="Cambria"/>
              </a:rPr>
              <a:t>Methodology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616080-916E-FB8E-D517-D24437C28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159763"/>
            <a:ext cx="2836407" cy="1622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02EE08-EB53-A65B-368D-C0A46E6BE536}"/>
              </a:ext>
            </a:extLst>
          </p:cNvPr>
          <p:cNvSpPr txBox="1"/>
          <p:nvPr/>
        </p:nvSpPr>
        <p:spPr>
          <a:xfrm>
            <a:off x="3105150" y="2486983"/>
            <a:ext cx="292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is wirelessly transmitted to a central database for real time analysis, providing precise environmental monitoring.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947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9" y="5056"/>
            <a:ext cx="6972934" cy="3914775"/>
            <a:chOff x="-4759" y="5056"/>
            <a:chExt cx="6972934" cy="3914775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1998" y="673813"/>
            <a:ext cx="2239010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35" dirty="0">
                <a:solidFill>
                  <a:srgbClr val="382F2F"/>
                </a:solidFill>
              </a:rPr>
              <a:t>Data and Findings</a:t>
            </a:r>
            <a:endParaRPr sz="2000" dirty="0"/>
          </a:p>
        </p:txBody>
      </p:sp>
      <p:sp>
        <p:nvSpPr>
          <p:cNvPr id="7" name="object 7"/>
          <p:cNvSpPr txBox="1"/>
          <p:nvPr/>
        </p:nvSpPr>
        <p:spPr>
          <a:xfrm>
            <a:off x="3653902" y="1314314"/>
            <a:ext cx="2838450" cy="94577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 highlights moisture variation, air quality trends, and precise</a:t>
            </a:r>
          </a:p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temperature/humidity data, enabling informed environmental decisions for sustainability.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19379"/>
            <a:ext cx="1115060" cy="1595755"/>
          </a:xfrm>
          <a:custGeom>
            <a:avLst/>
            <a:gdLst/>
            <a:ahLst/>
            <a:cxnLst/>
            <a:rect l="l" t="t" r="r" b="b"/>
            <a:pathLst>
              <a:path w="1115060" h="1595754">
                <a:moveTo>
                  <a:pt x="0" y="0"/>
                </a:moveTo>
                <a:lnTo>
                  <a:pt x="61908" y="54195"/>
                </a:lnTo>
                <a:lnTo>
                  <a:pt x="94168" y="85462"/>
                </a:lnTo>
                <a:lnTo>
                  <a:pt x="125697" y="118027"/>
                </a:lnTo>
                <a:lnTo>
                  <a:pt x="156534" y="151822"/>
                </a:lnTo>
                <a:lnTo>
                  <a:pt x="186716" y="186777"/>
                </a:lnTo>
                <a:lnTo>
                  <a:pt x="216282" y="222825"/>
                </a:lnTo>
                <a:lnTo>
                  <a:pt x="245271" y="259897"/>
                </a:lnTo>
                <a:lnTo>
                  <a:pt x="273721" y="297926"/>
                </a:lnTo>
                <a:lnTo>
                  <a:pt x="301671" y="336842"/>
                </a:lnTo>
                <a:lnTo>
                  <a:pt x="329159" y="376578"/>
                </a:lnTo>
                <a:lnTo>
                  <a:pt x="356223" y="417065"/>
                </a:lnTo>
                <a:lnTo>
                  <a:pt x="382903" y="458235"/>
                </a:lnTo>
                <a:lnTo>
                  <a:pt x="409236" y="500020"/>
                </a:lnTo>
                <a:lnTo>
                  <a:pt x="435261" y="542351"/>
                </a:lnTo>
                <a:lnTo>
                  <a:pt x="461017" y="585160"/>
                </a:lnTo>
                <a:lnTo>
                  <a:pt x="486542" y="628379"/>
                </a:lnTo>
                <a:lnTo>
                  <a:pt x="511874" y="671939"/>
                </a:lnTo>
                <a:lnTo>
                  <a:pt x="537053" y="715773"/>
                </a:lnTo>
                <a:lnTo>
                  <a:pt x="562116" y="759811"/>
                </a:lnTo>
                <a:lnTo>
                  <a:pt x="587102" y="803986"/>
                </a:lnTo>
                <a:lnTo>
                  <a:pt x="612049" y="848229"/>
                </a:lnTo>
                <a:lnTo>
                  <a:pt x="636997" y="892472"/>
                </a:lnTo>
                <a:lnTo>
                  <a:pt x="661983" y="936647"/>
                </a:lnTo>
                <a:lnTo>
                  <a:pt x="687046" y="980686"/>
                </a:lnTo>
                <a:lnTo>
                  <a:pt x="712224" y="1024519"/>
                </a:lnTo>
                <a:lnTo>
                  <a:pt x="737557" y="1068080"/>
                </a:lnTo>
                <a:lnTo>
                  <a:pt x="763081" y="1111299"/>
                </a:lnTo>
                <a:lnTo>
                  <a:pt x="788837" y="1154108"/>
                </a:lnTo>
                <a:lnTo>
                  <a:pt x="814862" y="1196439"/>
                </a:lnTo>
                <a:lnTo>
                  <a:pt x="841196" y="1238223"/>
                </a:lnTo>
                <a:lnTo>
                  <a:pt x="867875" y="1279393"/>
                </a:lnTo>
                <a:lnTo>
                  <a:pt x="894940" y="1319880"/>
                </a:lnTo>
                <a:lnTo>
                  <a:pt x="922427" y="1359616"/>
                </a:lnTo>
                <a:lnTo>
                  <a:pt x="950377" y="1398533"/>
                </a:lnTo>
                <a:lnTo>
                  <a:pt x="978827" y="1436561"/>
                </a:lnTo>
                <a:lnTo>
                  <a:pt x="1007816" y="1473634"/>
                </a:lnTo>
                <a:lnTo>
                  <a:pt x="1037382" y="1509682"/>
                </a:lnTo>
                <a:lnTo>
                  <a:pt x="1067564" y="1544637"/>
                </a:lnTo>
                <a:lnTo>
                  <a:pt x="1098401" y="1578431"/>
                </a:lnTo>
                <a:lnTo>
                  <a:pt x="1114825" y="1595395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379"/>
            <a:ext cx="6967855" cy="3907790"/>
            <a:chOff x="0" y="7379"/>
            <a:chExt cx="6967855" cy="3907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328" y="7379"/>
              <a:ext cx="3055441" cy="39073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550" y="441325"/>
            <a:ext cx="3124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10" dirty="0">
                <a:solidFill>
                  <a:srgbClr val="382F2F"/>
                </a:solidFill>
              </a:rPr>
              <a:t>Application &amp; </a:t>
            </a:r>
            <a:r>
              <a:rPr sz="2000" spc="10" dirty="0">
                <a:solidFill>
                  <a:srgbClr val="382F2F"/>
                </a:solidFill>
              </a:rPr>
              <a:t>C</a:t>
            </a:r>
            <a:r>
              <a:rPr sz="2000" spc="10" dirty="0"/>
              <a:t>o</a:t>
            </a:r>
            <a:r>
              <a:rPr sz="2000" spc="10" dirty="0">
                <a:solidFill>
                  <a:srgbClr val="382F2F"/>
                </a:solidFill>
              </a:rPr>
              <a:t>nclusio</a:t>
            </a:r>
            <a:r>
              <a:rPr sz="2000" spc="10" dirty="0"/>
              <a:t>n</a:t>
            </a:r>
            <a:endParaRPr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F80A0-1670-D886-DE38-AC67844F8C6C}"/>
              </a:ext>
            </a:extLst>
          </p:cNvPr>
          <p:cNvSpPr txBox="1"/>
          <p:nvPr/>
        </p:nvSpPr>
        <p:spPr>
          <a:xfrm>
            <a:off x="209550" y="1049199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applications of our ‘Environment Monitoring’ project span from optimizing agriculture practices to enhancing urban planning, demonstrating its versatility in addressing environmental challenges.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project’s findings and real-world applications underscore its importance as a tool for informed decision-making and a step towards a more sustainable future.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2735" y="2332355"/>
            <a:ext cx="130683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30" dirty="0">
                <a:solidFill>
                  <a:srgbClr val="332B2B"/>
                </a:solidFill>
                <a:latin typeface="Cambria"/>
                <a:cs typeface="Cambria"/>
              </a:rPr>
              <a:t>Th</a:t>
            </a:r>
            <a:r>
              <a:rPr sz="2900" spc="15" dirty="0">
                <a:solidFill>
                  <a:srgbClr val="332B2B"/>
                </a:solidFill>
                <a:latin typeface="Cambria"/>
                <a:cs typeface="Cambria"/>
              </a:rPr>
              <a:t>a</a:t>
            </a:r>
            <a:r>
              <a:rPr sz="2900" spc="35" dirty="0">
                <a:solidFill>
                  <a:srgbClr val="332B2B"/>
                </a:solidFill>
                <a:latin typeface="Cambria"/>
                <a:cs typeface="Cambria"/>
              </a:rPr>
              <a:t>n</a:t>
            </a:r>
            <a:r>
              <a:rPr sz="2900" spc="-5" dirty="0">
                <a:solidFill>
                  <a:srgbClr val="332B2B"/>
                </a:solidFill>
                <a:latin typeface="Cambria"/>
                <a:cs typeface="Cambria"/>
              </a:rPr>
              <a:t>k</a:t>
            </a:r>
            <a:r>
              <a:rPr sz="2900" spc="55" dirty="0">
                <a:solidFill>
                  <a:srgbClr val="382F2F"/>
                </a:solidFill>
                <a:latin typeface="Cambria"/>
                <a:cs typeface="Cambria"/>
              </a:rPr>
              <a:t>s</a:t>
            </a:r>
            <a:r>
              <a:rPr sz="2900" spc="-55" dirty="0">
                <a:solidFill>
                  <a:srgbClr val="332B2B"/>
                </a:solidFill>
                <a:latin typeface="Cambria"/>
                <a:cs typeface="Cambria"/>
              </a:rPr>
              <a:t>!</a:t>
            </a:r>
            <a:endParaRPr sz="2900" dirty="0">
              <a:latin typeface="Cambria"/>
              <a:cs typeface="Cambri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36EA0D-9447-AF01-654D-46AB2A8EF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066800"/>
            <a:ext cx="1921208" cy="1279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165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Times New Roman</vt:lpstr>
      <vt:lpstr>Wingdings</vt:lpstr>
      <vt:lpstr>Office Theme</vt:lpstr>
      <vt:lpstr>Environment Monitoring </vt:lpstr>
      <vt:lpstr>‘Environment Monitoring’ project employs sensor to air quality, temperature, and humidity, providing vital environmental insights for sustainability.</vt:lpstr>
      <vt:lpstr>Our project employs specialized sensors and data loggers to continuously collect moisture, air quality, temperature, and humidity from strategically placed locations.     </vt:lpstr>
      <vt:lpstr>Data and Findings</vt:lpstr>
      <vt:lpstr>Application &amp;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Monitoring </dc:title>
  <cp:lastModifiedBy>Bala U</cp:lastModifiedBy>
  <cp:revision>5</cp:revision>
  <dcterms:created xsi:type="dcterms:W3CDTF">2023-10-04T06:45:05Z</dcterms:created>
  <dcterms:modified xsi:type="dcterms:W3CDTF">2023-10-04T10:01:43Z</dcterms:modified>
</cp:coreProperties>
</file>