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5F489-D743-4EF3-BF59-08ECB4B1AFB9}" v="1" dt="2024-09-27T18:42:17.89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sh P" userId="b45c72d4a45aa24a" providerId="LiveId" clId="{5C15F489-D743-4EF3-BF59-08ECB4B1AFB9}"/>
    <pc:docChg chg="modSld">
      <pc:chgData name="Sathish P" userId="b45c72d4a45aa24a" providerId="LiveId" clId="{5C15F489-D743-4EF3-BF59-08ECB4B1AFB9}" dt="2024-09-27T18:42:41.144" v="33" actId="20577"/>
      <pc:docMkLst>
        <pc:docMk/>
      </pc:docMkLst>
      <pc:sldChg chg="modSp mod">
        <pc:chgData name="Sathish P" userId="b45c72d4a45aa24a" providerId="LiveId" clId="{5C15F489-D743-4EF3-BF59-08ECB4B1AFB9}" dt="2024-09-27T18:42:41.144" v="33" actId="20577"/>
        <pc:sldMkLst>
          <pc:docMk/>
          <pc:sldMk cId="0" sldId="256"/>
        </pc:sldMkLst>
        <pc:spChg chg="mod">
          <ac:chgData name="Sathish P" userId="b45c72d4a45aa24a" providerId="LiveId" clId="{5C15F489-D743-4EF3-BF59-08ECB4B1AFB9}" dt="2024-09-27T18:42:41.144" v="33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P. </a:t>
            </a:r>
            <a:r>
              <a:rPr lang="en-IN" sz="2400" dirty="0"/>
              <a:t>Sathish 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312205729,asunm289312205729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Sathish P</cp:lastModifiedBy>
  <cp:revision>46</cp:revision>
  <dcterms:created xsi:type="dcterms:W3CDTF">2024-03-29T15:07:22Z</dcterms:created>
  <dcterms:modified xsi:type="dcterms:W3CDTF">2024-09-27T18:42:44Z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