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  <p1510:client id="{38B6E544-8EDB-4E09-918A-1F5DF19CE3C6}" v="33" dt="2024-09-08T06:24:26.5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Kumar" userId="030adbd9087b4961" providerId="LiveId" clId="{38B6E544-8EDB-4E09-918A-1F5DF19CE3C6}"/>
    <pc:docChg chg="undo custSel addSld delSld modSld">
      <pc:chgData name="Sathish Kumar" userId="030adbd9087b4961" providerId="LiveId" clId="{38B6E544-8EDB-4E09-918A-1F5DF19CE3C6}" dt="2024-09-08T06:24:26.530" v="79" actId="114"/>
      <pc:docMkLst>
        <pc:docMk/>
      </pc:docMkLst>
      <pc:sldChg chg="modSp mod">
        <pc:chgData name="Sathish Kumar" userId="030adbd9087b4961" providerId="LiveId" clId="{38B6E544-8EDB-4E09-918A-1F5DF19CE3C6}" dt="2024-09-08T05:16:31.251" v="2"/>
        <pc:sldMkLst>
          <pc:docMk/>
          <pc:sldMk cId="0" sldId="256"/>
        </pc:sldMkLst>
        <pc:spChg chg="mod">
          <ac:chgData name="Sathish Kumar" userId="030adbd9087b4961" providerId="LiveId" clId="{38B6E544-8EDB-4E09-918A-1F5DF19CE3C6}" dt="2024-09-08T05:16:31.251" v="2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athish Kumar" userId="030adbd9087b4961" providerId="LiveId" clId="{38B6E544-8EDB-4E09-918A-1F5DF19CE3C6}" dt="2024-09-08T05:17:17.695" v="3" actId="255"/>
        <pc:sldMkLst>
          <pc:docMk/>
          <pc:sldMk cId="0" sldId="259"/>
        </pc:sldMkLst>
        <pc:spChg chg="mod">
          <ac:chgData name="Sathish Kumar" userId="030adbd9087b4961" providerId="LiveId" clId="{38B6E544-8EDB-4E09-918A-1F5DF19CE3C6}" dt="2024-09-08T05:17:17.695" v="3" actId="255"/>
          <ac:spMkLst>
            <pc:docMk/>
            <pc:sldMk cId="0" sldId="259"/>
            <ac:spMk id="11" creationId="{AC9B28A2-9FD9-72BD-0480-C585AC89AEFB}"/>
          </ac:spMkLst>
        </pc:spChg>
      </pc:sldChg>
      <pc:sldChg chg="addSp delSp modSp mod">
        <pc:chgData name="Sathish Kumar" userId="030adbd9087b4961" providerId="LiveId" clId="{38B6E544-8EDB-4E09-918A-1F5DF19CE3C6}" dt="2024-09-08T06:24:26.530" v="79" actId="114"/>
        <pc:sldMkLst>
          <pc:docMk/>
          <pc:sldMk cId="0" sldId="265"/>
        </pc:sldMkLst>
        <pc:graphicFrameChg chg="add mod">
          <ac:chgData name="Sathish Kumar" userId="030adbd9087b4961" providerId="LiveId" clId="{38B6E544-8EDB-4E09-918A-1F5DF19CE3C6}" dt="2024-09-08T06:24:26.530" v="79" actId="114"/>
          <ac:graphicFrameMkLst>
            <pc:docMk/>
            <pc:sldMk cId="0" sldId="265"/>
            <ac:graphicFrameMk id="8" creationId="{F67031D0-FED7-2407-5963-E1ED42D5EC7F}"/>
          </ac:graphicFrameMkLst>
        </pc:graphicFrameChg>
        <pc:picChg chg="del mod">
          <ac:chgData name="Sathish Kumar" userId="030adbd9087b4961" providerId="LiveId" clId="{38B6E544-8EDB-4E09-918A-1F5DF19CE3C6}" dt="2024-09-08T05:49:33.360" v="5" actId="21"/>
          <ac:picMkLst>
            <pc:docMk/>
            <pc:sldMk cId="0" sldId="265"/>
            <ac:picMk id="2" creationId="{0636A35A-FA19-8D09-23E2-79118CF3EDA1}"/>
          </ac:picMkLst>
        </pc:picChg>
      </pc:sldChg>
      <pc:sldChg chg="new del">
        <pc:chgData name="Sathish Kumar" userId="030adbd9087b4961" providerId="LiveId" clId="{38B6E544-8EDB-4E09-918A-1F5DF19CE3C6}" dt="2024-09-08T05:57:46.965" v="29" actId="2696"/>
        <pc:sldMkLst>
          <pc:docMk/>
          <pc:sldMk cId="1336726802" sldId="270"/>
        </pc:sldMkLst>
      </pc:sldChg>
      <pc:sldChg chg="addSp delSp modSp new mod">
        <pc:chgData name="Sathish Kumar" userId="030adbd9087b4961" providerId="LiveId" clId="{38B6E544-8EDB-4E09-918A-1F5DF19CE3C6}" dt="2024-09-08T06:01:02.457" v="76" actId="1076"/>
        <pc:sldMkLst>
          <pc:docMk/>
          <pc:sldMk cId="3070357068" sldId="270"/>
        </pc:sldMkLst>
        <pc:spChg chg="mod">
          <ac:chgData name="Sathish Kumar" userId="030adbd9087b4961" providerId="LiveId" clId="{38B6E544-8EDB-4E09-918A-1F5DF19CE3C6}" dt="2024-09-08T06:01:02.457" v="76" actId="1076"/>
          <ac:spMkLst>
            <pc:docMk/>
            <pc:sldMk cId="3070357068" sldId="270"/>
            <ac:spMk id="2" creationId="{27AB3639-F274-B531-7682-CF2A81503E2B}"/>
          </ac:spMkLst>
        </pc:spChg>
        <pc:graphicFrameChg chg="add del mod">
          <ac:chgData name="Sathish Kumar" userId="030adbd9087b4961" providerId="LiveId" clId="{38B6E544-8EDB-4E09-918A-1F5DF19CE3C6}" dt="2024-09-08T06:00:08.078" v="48" actId="20577"/>
          <ac:graphicFrameMkLst>
            <pc:docMk/>
            <pc:sldMk cId="3070357068" sldId="270"/>
            <ac:graphicFrameMk id="3" creationId="{0B68B0B9-F957-448A-4617-E7E01767C339}"/>
          </ac:graphicFrameMkLst>
        </pc:graphicFrameChg>
      </pc:sldChg>
      <pc:sldChg chg="new del">
        <pc:chgData name="Sathish Kumar" userId="030adbd9087b4961" providerId="LiveId" clId="{38B6E544-8EDB-4E09-918A-1F5DF19CE3C6}" dt="2024-09-08T05:58:05.041" v="31" actId="2696"/>
        <pc:sldMkLst>
          <pc:docMk/>
          <pc:sldMk cId="4236966523" sldId="27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63B-9086-BD06FCF9ED3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63B-9086-BD06FCF9ED3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63B-9086-BD06FCF9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BA-40F2-8806-CCC5357BDE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9BA-40F2-8806-CCC5357BDE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9BA-40F2-8806-CCC5357BD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08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795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80399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485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5142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951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590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044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2914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1399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2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514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16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55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18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2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48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73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248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u="sng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S.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SATHISH KUMAR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NO:312219873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DEPARTMENT:B,COM(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NM </a:t>
            </a:r>
            <a:r>
              <a:rPr lang="en-US" sz="2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ID: F4D68C16EFC44B5B54C4F5D945FA8A34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96843"/>
              </p:ext>
            </p:extLst>
          </p:nvPr>
        </p:nvGraphicFramePr>
        <p:xfrm>
          <a:off x="1371600" y="2261961"/>
          <a:ext cx="6800850" cy="457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39-F274-B531-7682-CF2A815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761413" cy="706964"/>
          </a:xfrm>
        </p:spPr>
        <p:txBody>
          <a:bodyPr/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b="1" i="1" u="sng" dirty="0">
                <a:latin typeface="Algerian" panose="04020705040A02060702" pitchFamily="82" charset="0"/>
              </a:rPr>
              <a:t>HIGH PERFORMANCE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23114"/>
              </p:ext>
            </p:extLst>
          </p:nvPr>
        </p:nvGraphicFramePr>
        <p:xfrm>
          <a:off x="838200" y="2286000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265</TotalTime>
  <Words>665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Times New Roman</vt:lpstr>
      <vt:lpstr>Trebuchet MS</vt:lpstr>
      <vt:lpstr>Wingdings 3</vt:lpstr>
      <vt:lpstr>Ion Boardroom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HIGH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Kumar</cp:lastModifiedBy>
  <cp:revision>14</cp:revision>
  <dcterms:created xsi:type="dcterms:W3CDTF">2024-03-29T15:07:22Z</dcterms:created>
  <dcterms:modified xsi:type="dcterms:W3CDTF">2024-09-08T06:24:31Z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