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98019-2A50-4141-83B5-B694BB92FD13}" v="28" dt="2025-08-31T14:39:18.54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 hari" userId="ccab7f3a224b8df2" providerId="LiveId" clId="{5F50796C-215E-4EEF-A215-F5545798BE74}"/>
    <pc:docChg chg="undo custSel modSld">
      <pc:chgData name="hari hari" userId="ccab7f3a224b8df2" providerId="LiveId" clId="{5F50796C-215E-4EEF-A215-F5545798BE74}" dt="2025-08-31T15:38:36.796" v="351" actId="20577"/>
      <pc:docMkLst>
        <pc:docMk/>
      </pc:docMkLst>
      <pc:sldChg chg="modSp mod">
        <pc:chgData name="hari hari" userId="ccab7f3a224b8df2" providerId="LiveId" clId="{5F50796C-215E-4EEF-A215-F5545798BE74}" dt="2025-08-31T15:38:36.796" v="351" actId="20577"/>
        <pc:sldMkLst>
          <pc:docMk/>
          <pc:sldMk cId="0" sldId="256"/>
        </pc:sldMkLst>
        <pc:spChg chg="mod">
          <ac:chgData name="hari hari" userId="ccab7f3a224b8df2" providerId="LiveId" clId="{5F50796C-215E-4EEF-A215-F5545798BE74}" dt="2025-08-31T15:38:36.796" v="351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hari hari" userId="ccab7f3a224b8df2" providerId="LiveId" clId="{5F50796C-215E-4EEF-A215-F5545798BE74}" dt="2025-08-31T14:43:17.095" v="321" actId="20577"/>
        <pc:sldMkLst>
          <pc:docMk/>
          <pc:sldMk cId="0" sldId="257"/>
        </pc:sldMkLst>
        <pc:spChg chg="mod">
          <ac:chgData name="hari hari" userId="ccab7f3a224b8df2" providerId="LiveId" clId="{5F50796C-215E-4EEF-A215-F5545798BE74}" dt="2025-08-31T14:43:17.095" v="321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hari hari" userId="ccab7f3a224b8df2" providerId="LiveId" clId="{5F50796C-215E-4EEF-A215-F5545798BE74}" dt="2025-08-31T14:17:19.912" v="127" actId="20577"/>
        <pc:sldMkLst>
          <pc:docMk/>
          <pc:sldMk cId="0" sldId="259"/>
        </pc:sldMkLst>
        <pc:spChg chg="del">
          <ac:chgData name="hari hari" userId="ccab7f3a224b8df2" providerId="LiveId" clId="{5F50796C-215E-4EEF-A215-F5545798BE74}" dt="2025-08-31T14:16:11.205" v="116" actId="478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hari hari" userId="ccab7f3a224b8df2" providerId="LiveId" clId="{5F50796C-215E-4EEF-A215-F5545798BE74}" dt="2025-08-31T14:17:19.912" v="127" actId="20577"/>
          <ac:spMkLst>
            <pc:docMk/>
            <pc:sldMk cId="0" sldId="259"/>
            <ac:spMk id="11" creationId="{41D18399-DF10-2EFC-6DF0-89DCABC01ACE}"/>
          </ac:spMkLst>
        </pc:spChg>
        <pc:grpChg chg="mod">
          <ac:chgData name="hari hari" userId="ccab7f3a224b8df2" providerId="LiveId" clId="{5F50796C-215E-4EEF-A215-F5545798BE74}" dt="2025-08-31T14:16:13.756" v="117" actId="1076"/>
          <ac:grpSpMkLst>
            <pc:docMk/>
            <pc:sldMk cId="0" sldId="259"/>
            <ac:grpSpMk id="2" creationId="{00000000-0000-0000-0000-000000000000}"/>
          </ac:grpSpMkLst>
        </pc:grpChg>
      </pc:sldChg>
      <pc:sldChg chg="addSp delSp modSp mod">
        <pc:chgData name="hari hari" userId="ccab7f3a224b8df2" providerId="LiveId" clId="{5F50796C-215E-4EEF-A215-F5545798BE74}" dt="2025-08-31T14:19:09.535" v="136" actId="14100"/>
        <pc:sldMkLst>
          <pc:docMk/>
          <pc:sldMk cId="0" sldId="260"/>
        </pc:sldMkLst>
        <pc:spChg chg="del">
          <ac:chgData name="hari hari" userId="ccab7f3a224b8df2" providerId="LiveId" clId="{5F50796C-215E-4EEF-A215-F5545798BE74}" dt="2025-08-31T14:18:13.102" v="128" actId="478"/>
          <ac:spMkLst>
            <pc:docMk/>
            <pc:sldMk cId="0" sldId="260"/>
            <ac:spMk id="6" creationId="{00000000-0000-0000-0000-000000000000}"/>
          </ac:spMkLst>
        </pc:spChg>
        <pc:spChg chg="add mod">
          <ac:chgData name="hari hari" userId="ccab7f3a224b8df2" providerId="LiveId" clId="{5F50796C-215E-4EEF-A215-F5545798BE74}" dt="2025-08-31T14:19:09.535" v="136" actId="14100"/>
          <ac:spMkLst>
            <pc:docMk/>
            <pc:sldMk cId="0" sldId="260"/>
            <ac:spMk id="11" creationId="{04983826-6899-B0E9-3819-7D8705DD6F1D}"/>
          </ac:spMkLst>
        </pc:spChg>
        <pc:grpChg chg="mod">
          <ac:chgData name="hari hari" userId="ccab7f3a224b8df2" providerId="LiveId" clId="{5F50796C-215E-4EEF-A215-F5545798BE74}" dt="2025-08-31T14:18:16.205" v="129" actId="1076"/>
          <ac:grpSpMkLst>
            <pc:docMk/>
            <pc:sldMk cId="0" sldId="260"/>
            <ac:grpSpMk id="2" creationId="{00000000-0000-0000-0000-000000000000}"/>
          </ac:grpSpMkLst>
        </pc:grpChg>
      </pc:sldChg>
      <pc:sldChg chg="addSp delSp modSp mod">
        <pc:chgData name="hari hari" userId="ccab7f3a224b8df2" providerId="LiveId" clId="{5F50796C-215E-4EEF-A215-F5545798BE74}" dt="2025-08-31T14:22:08.529" v="153" actId="403"/>
        <pc:sldMkLst>
          <pc:docMk/>
          <pc:sldMk cId="0" sldId="261"/>
        </pc:sldMkLst>
        <pc:spChg chg="del">
          <ac:chgData name="hari hari" userId="ccab7f3a224b8df2" providerId="LiveId" clId="{5F50796C-215E-4EEF-A215-F5545798BE74}" dt="2025-08-31T14:19:26.564" v="137" actId="478"/>
          <ac:spMkLst>
            <pc:docMk/>
            <pc:sldMk cId="0" sldId="261"/>
            <ac:spMk id="3" creationId="{00000000-0000-0000-0000-000000000000}"/>
          </ac:spMkLst>
        </pc:spChg>
        <pc:spChg chg="add">
          <ac:chgData name="hari hari" userId="ccab7f3a224b8df2" providerId="LiveId" clId="{5F50796C-215E-4EEF-A215-F5545798BE74}" dt="2025-08-31T14:20:27.129" v="138"/>
          <ac:spMkLst>
            <pc:docMk/>
            <pc:sldMk cId="0" sldId="261"/>
            <ac:spMk id="7" creationId="{9C5EF9C9-36BB-E331-4F83-8E581C32151C}"/>
          </ac:spMkLst>
        </pc:spChg>
        <pc:spChg chg="add mod">
          <ac:chgData name="hari hari" userId="ccab7f3a224b8df2" providerId="LiveId" clId="{5F50796C-215E-4EEF-A215-F5545798BE74}" dt="2025-08-31T14:22:08.529" v="153" actId="403"/>
          <ac:spMkLst>
            <pc:docMk/>
            <pc:sldMk cId="0" sldId="261"/>
            <ac:spMk id="9" creationId="{6A4ACE64-55D7-CFD0-3886-00C08AB1F641}"/>
          </ac:spMkLst>
        </pc:spChg>
      </pc:sldChg>
      <pc:sldChg chg="addSp delSp modSp mod">
        <pc:chgData name="hari hari" userId="ccab7f3a224b8df2" providerId="LiveId" clId="{5F50796C-215E-4EEF-A215-F5545798BE74}" dt="2025-08-31T14:25:39.435" v="177" actId="14100"/>
        <pc:sldMkLst>
          <pc:docMk/>
          <pc:sldMk cId="0" sldId="262"/>
        </pc:sldMkLst>
        <pc:spChg chg="del">
          <ac:chgData name="hari hari" userId="ccab7f3a224b8df2" providerId="LiveId" clId="{5F50796C-215E-4EEF-A215-F5545798BE74}" dt="2025-08-31T14:22:34.193" v="155" actId="478"/>
          <ac:spMkLst>
            <pc:docMk/>
            <pc:sldMk cId="0" sldId="262"/>
            <ac:spMk id="4" creationId="{00000000-0000-0000-0000-000000000000}"/>
          </ac:spMkLst>
        </pc:spChg>
        <pc:spChg chg="add mod">
          <ac:chgData name="hari hari" userId="ccab7f3a224b8df2" providerId="LiveId" clId="{5F50796C-215E-4EEF-A215-F5545798BE74}" dt="2025-08-31T14:25:39.435" v="177" actId="14100"/>
          <ac:spMkLst>
            <pc:docMk/>
            <pc:sldMk cId="0" sldId="262"/>
            <ac:spMk id="8" creationId="{DD6EAE67-3F0D-4682-09FA-4AB8E3E6D4B7}"/>
          </ac:spMkLst>
        </pc:spChg>
        <pc:picChg chg="del">
          <ac:chgData name="hari hari" userId="ccab7f3a224b8df2" providerId="LiveId" clId="{5F50796C-215E-4EEF-A215-F5545798BE74}" dt="2025-08-31T14:22:32.860" v="154" actId="478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">
        <pc:chgData name="hari hari" userId="ccab7f3a224b8df2" providerId="LiveId" clId="{5F50796C-215E-4EEF-A215-F5545798BE74}" dt="2025-08-31T14:39:43.345" v="228" actId="1076"/>
        <pc:sldMkLst>
          <pc:docMk/>
          <pc:sldMk cId="0" sldId="263"/>
        </pc:sldMkLst>
        <pc:spChg chg="del">
          <ac:chgData name="hari hari" userId="ccab7f3a224b8df2" providerId="LiveId" clId="{5F50796C-215E-4EEF-A215-F5545798BE74}" dt="2025-08-31T14:32:08.323" v="212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hari hari" userId="ccab7f3a224b8df2" providerId="LiveId" clId="{5F50796C-215E-4EEF-A215-F5545798BE74}" dt="2025-08-31T14:32:07.446" v="211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hari hari" userId="ccab7f3a224b8df2" providerId="LiveId" clId="{5F50796C-215E-4EEF-A215-F5545798BE74}" dt="2025-08-31T14:32:09.458" v="213" actId="478"/>
          <ac:spMkLst>
            <pc:docMk/>
            <pc:sldMk cId="0" sldId="263"/>
            <ac:spMk id="5" creationId="{00000000-0000-0000-0000-000000000000}"/>
          </ac:spMkLst>
        </pc:spChg>
        <pc:spChg chg="mod">
          <ac:chgData name="hari hari" userId="ccab7f3a224b8df2" providerId="LiveId" clId="{5F50796C-215E-4EEF-A215-F5545798BE74}" dt="2025-08-31T14:38:58.045" v="218" actId="14100"/>
          <ac:spMkLst>
            <pc:docMk/>
            <pc:sldMk cId="0" sldId="263"/>
            <ac:spMk id="7" creationId="{00000000-0000-0000-0000-000000000000}"/>
          </ac:spMkLst>
        </pc:spChg>
        <pc:picChg chg="del">
          <ac:chgData name="hari hari" userId="ccab7f3a224b8df2" providerId="LiveId" clId="{5F50796C-215E-4EEF-A215-F5545798BE74}" dt="2025-08-31T14:32:05.885" v="210" actId="478"/>
          <ac:picMkLst>
            <pc:docMk/>
            <pc:sldMk cId="0" sldId="263"/>
            <ac:picMk id="6" creationId="{00000000-0000-0000-0000-000000000000}"/>
          </ac:picMkLst>
        </pc:picChg>
        <pc:picChg chg="add mod">
          <ac:chgData name="hari hari" userId="ccab7f3a224b8df2" providerId="LiveId" clId="{5F50796C-215E-4EEF-A215-F5545798BE74}" dt="2025-08-31T14:39:31.485" v="226" actId="14100"/>
          <ac:picMkLst>
            <pc:docMk/>
            <pc:sldMk cId="0" sldId="263"/>
            <ac:picMk id="11" creationId="{AB21A0A9-2B90-6189-6797-EAAD9FA47DE5}"/>
          </ac:picMkLst>
        </pc:picChg>
        <pc:picChg chg="add mod">
          <ac:chgData name="hari hari" userId="ccab7f3a224b8df2" providerId="LiveId" clId="{5F50796C-215E-4EEF-A215-F5545798BE74}" dt="2025-08-31T14:39:43.345" v="228" actId="1076"/>
          <ac:picMkLst>
            <pc:docMk/>
            <pc:sldMk cId="0" sldId="263"/>
            <ac:picMk id="13" creationId="{4F3C6602-06FE-C3D0-6DFC-3394433C5E0E}"/>
          </ac:picMkLst>
        </pc:picChg>
      </pc:sldChg>
      <pc:sldChg chg="addSp modSp mod">
        <pc:chgData name="hari hari" userId="ccab7f3a224b8df2" providerId="LiveId" clId="{5F50796C-215E-4EEF-A215-F5545798BE74}" dt="2025-08-31T14:28:17.086" v="192" actId="403"/>
        <pc:sldMkLst>
          <pc:docMk/>
          <pc:sldMk cId="0" sldId="264"/>
        </pc:sldMkLst>
        <pc:spChg chg="add mod">
          <ac:chgData name="hari hari" userId="ccab7f3a224b8df2" providerId="LiveId" clId="{5F50796C-215E-4EEF-A215-F5545798BE74}" dt="2025-08-31T14:28:17.086" v="192" actId="403"/>
          <ac:spMkLst>
            <pc:docMk/>
            <pc:sldMk cId="0" sldId="264"/>
            <ac:spMk id="2" creationId="{760D3B57-7626-2867-8B25-7035055A1DE4}"/>
          </ac:spMkLst>
        </pc:spChg>
      </pc:sldChg>
      <pc:sldChg chg="addSp delSp modSp mod">
        <pc:chgData name="hari hari" userId="ccab7f3a224b8df2" providerId="LiveId" clId="{5F50796C-215E-4EEF-A215-F5545798BE74}" dt="2025-08-31T14:41:20.525" v="236" actId="255"/>
        <pc:sldMkLst>
          <pc:docMk/>
          <pc:sldMk cId="0" sldId="265"/>
        </pc:sldMkLst>
        <pc:spChg chg="del">
          <ac:chgData name="hari hari" userId="ccab7f3a224b8df2" providerId="LiveId" clId="{5F50796C-215E-4EEF-A215-F5545798BE74}" dt="2025-08-31T14:40:45.431" v="229" actId="478"/>
          <ac:spMkLst>
            <pc:docMk/>
            <pc:sldMk cId="0" sldId="265"/>
            <ac:spMk id="4" creationId="{00000000-0000-0000-0000-000000000000}"/>
          </ac:spMkLst>
        </pc:spChg>
        <pc:spChg chg="add mod">
          <ac:chgData name="hari hari" userId="ccab7f3a224b8df2" providerId="LiveId" clId="{5F50796C-215E-4EEF-A215-F5545798BE74}" dt="2025-08-31T14:41:20.525" v="236" actId="255"/>
          <ac:spMkLst>
            <pc:docMk/>
            <pc:sldMk cId="0" sldId="265"/>
            <ac:spMk id="8" creationId="{8175F4DB-7C84-4A0F-71A4-D116FECF6EC3}"/>
          </ac:spMkLst>
        </pc:spChg>
      </pc:sldChg>
      <pc:sldChg chg="addSp modSp mod">
        <pc:chgData name="hari hari" userId="ccab7f3a224b8df2" providerId="LiveId" clId="{5F50796C-215E-4EEF-A215-F5545798BE74}" dt="2025-08-31T14:31:25.202" v="209" actId="403"/>
        <pc:sldMkLst>
          <pc:docMk/>
          <pc:sldMk cId="2720660618" sldId="269"/>
        </pc:sldMkLst>
        <pc:spChg chg="add mod">
          <ac:chgData name="hari hari" userId="ccab7f3a224b8df2" providerId="LiveId" clId="{5F50796C-215E-4EEF-A215-F5545798BE74}" dt="2025-08-31T14:31:25.202" v="209" actId="403"/>
          <ac:spMkLst>
            <pc:docMk/>
            <pc:sldMk cId="2720660618" sldId="269"/>
            <ac:spMk id="4" creationId="{9108EA60-09D4-2E61-CEF7-41569C62AC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Sathish.G</a:t>
            </a:r>
            <a:endParaRPr lang="en-US" sz="2400" dirty="0"/>
          </a:p>
          <a:p>
            <a:r>
              <a:rPr lang="en-US" sz="2400" dirty="0"/>
              <a:t>REGISTER NO AND </a:t>
            </a:r>
            <a:r>
              <a:rPr lang="en-US" sz="2400"/>
              <a:t>NMID:2426j1561&amp;asbruaz2426j1561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B.SC.Information</a:t>
            </a:r>
            <a:r>
              <a:rPr lang="en-US" sz="2400" dirty="0"/>
              <a:t> Technology</a:t>
            </a:r>
          </a:p>
          <a:p>
            <a:r>
              <a:rPr lang="en-US" sz="2400" dirty="0"/>
              <a:t>COLLEGE:KPR College Of Arts Science And </a:t>
            </a:r>
            <a:r>
              <a:rPr lang="en-US" sz="2400" dirty="0" err="1"/>
              <a:t>Reasearch</a:t>
            </a:r>
            <a:r>
              <a:rPr lang="en-US" sz="2400" dirty="0"/>
              <a:t> /</a:t>
            </a:r>
            <a:r>
              <a:rPr lang="en-US" sz="2400" dirty="0" err="1"/>
              <a:t>Bharathiyar</a:t>
            </a:r>
            <a:r>
              <a:rPr lang="en-US" sz="2400" dirty="0"/>
              <a:t> University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205593"/>
            <a:ext cx="84677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21A0A9-2B90-6189-6797-EAAD9FA47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45297"/>
            <a:ext cx="4572000" cy="59043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3C6602-06FE-C3D0-6DFC-3394433C5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906605"/>
            <a:ext cx="4368388" cy="59817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5F4DB-7C84-4A0F-71A4-D116FECF6EC3}"/>
              </a:ext>
            </a:extLst>
          </p:cNvPr>
          <p:cNvSpPr txBox="1"/>
          <p:nvPr/>
        </p:nvSpPr>
        <p:spPr>
          <a:xfrm>
            <a:off x="755332" y="1447800"/>
            <a:ext cx="80076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Photography &amp; Videography Portfolio Website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professional platform to showcase creative work effectively. It allows photographers and videographers to present high-quality images and videos, highlight their skills, and organize projects in a visually appealing way. By offering an accessible and interactive portfolio, it helps attract potential clients, collaborators, and employers, while strengthening personal branding and online presence.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81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32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Photography&amp;Videography</a:t>
            </a:r>
            <a:r>
              <a:rPr lang="en-US" sz="3200" dirty="0">
                <a:latin typeface="Arial Black" panose="020B0A04020102020204" pitchFamily="34" charset="0"/>
                <a:cs typeface="Times New Roman" panose="02020603050405020304" pitchFamily="18" charset="0"/>
              </a:rPr>
              <a:t> Portfolio</a:t>
            </a:r>
            <a:endParaRPr sz="32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000" y="344742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D18399-DF10-2EFC-6DF0-89DCABC01ACE}"/>
              </a:ext>
            </a:extLst>
          </p:cNvPr>
          <p:cNvSpPr txBox="1"/>
          <p:nvPr/>
        </p:nvSpPr>
        <p:spPr>
          <a:xfrm>
            <a:off x="834072" y="1451376"/>
            <a:ext cx="861472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Photographers and videographers often struggle to effectively showcase their work in a professional and engaging manner.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or static portfolios fail to highlight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creativity, storytelling skills, and technical expertise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in this field.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 well-structured digital portfolio, talented creators may find it difficult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high-quality photos and videos in an organized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 potential clients, collaborators, or employers.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strong personal brand that reflects their artistic style.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easy access to their contact details and services.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there is a need for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photography &amp; videography portfolio website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present their creative work dynamically, enhance online visibility, and serve as a professional platform for career opportunities.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83826-6899-B0E9-3819-7D8705DD6F1D}"/>
              </a:ext>
            </a:extLst>
          </p:cNvPr>
          <p:cNvSpPr txBox="1"/>
          <p:nvPr/>
        </p:nvSpPr>
        <p:spPr>
          <a:xfrm>
            <a:off x="676275" y="1734803"/>
            <a:ext cx="816292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Photography &amp; Videography Portfolio Website</a:t>
            </a:r>
            <a:r>
              <a:rPr lang="en-US" sz="2000" dirty="0"/>
              <a:t> is designed to provide a professional online platform for creative artists to showcase their work. The website will feature a </a:t>
            </a:r>
            <a:r>
              <a:rPr lang="en-US" sz="2000" b="1" dirty="0"/>
              <a:t>visually appealing gallery</a:t>
            </a:r>
            <a:r>
              <a:rPr lang="en-US" sz="2000" dirty="0"/>
              <a:t> to display photos and videos, organized by categories such as events, portraits, products, or films.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will include sections like </a:t>
            </a:r>
            <a:r>
              <a:rPr lang="en-US" sz="2000" b="1" dirty="0"/>
              <a:t>About Me, Services, Projects, and Contact</a:t>
            </a:r>
            <a:r>
              <a:rPr lang="en-US" sz="2000" dirty="0"/>
              <a:t>, allowing photographers and videographers to present their skills, achievements, and client offerings in a structured way. The project aims to highlight creativity while ensuring </a:t>
            </a:r>
            <a:r>
              <a:rPr lang="en-US" sz="2000" b="1" dirty="0"/>
              <a:t>easy navigation, mobile responsiveness, and high-quality media display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Ultimately, this portfolio will help creators </a:t>
            </a:r>
            <a:r>
              <a:rPr lang="en-US" sz="2000" b="1" dirty="0"/>
              <a:t>build their personal brand, attract potential clients, and demonstrate expertise</a:t>
            </a:r>
            <a:r>
              <a:rPr lang="en-US" sz="2000" dirty="0"/>
              <a:t> in photography and videography.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A4ACE64-55D7-CFD0-3886-00C08AB1F64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9450" y="1874064"/>
            <a:ext cx="87493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Clients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 or businesses looking to hire photographers/videographers for events, products, weddings, advertisements,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Recruiters/Employers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 companies, studios, and creative agencies searching for talented professionals.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Other artists, filmmakers, editors, or content creators interested in partnerships.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Audience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People exploring photography and videography work for inspiration or appreciation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Network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Friends, family, and peers who want to view or recommend the creator’s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D6EAE67-3F0D-4682-09FA-4AB8E3E6D4B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58165" y="1772664"/>
            <a:ext cx="866203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 (for structure, styling, and interactivity).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Frameworks/Libraries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 or Tailwind CSS (for responsive design), React.js (for dynamic UI).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(if needed)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/ MongoDB (to store client info, contact forms, or project details).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 (to manage and track code changes).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 Code (for coding and testing).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Platforms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Netlify, GitHub Pages,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(to host the portfolio online).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 Tools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Adobe Photoshop, Lightroom, Premiere Pro, After Effects (to edit and optimize photos/videos).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0D3B57-7626-2867-8B25-7035055A1DE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39773" y="1135732"/>
            <a:ext cx="879474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Homepage (Showcase Banner)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A striking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fullscreen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image or video reel that instantly reflects the photographer/videographer’s style.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short introduction with profile photo, creative background, and artistic vision.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Gallery/Portfolio Section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Categorized albums (e.g., Weddings, Portraits, Products, Films) with interactive lightbox or video playback.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 Section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 list of services offered (event photography, product shoots, video editing,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Projects/Clients Section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Featured works with descriptions, behind-the-scenes, or client testimonials.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 form, social media links, and email for quick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design with smooth navigation and fast-loading media.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8EA60-09D4-2E61-CEF7-41569C62AC07}"/>
              </a:ext>
            </a:extLst>
          </p:cNvPr>
          <p:cNvSpPr txBox="1"/>
          <p:nvPr/>
        </p:nvSpPr>
        <p:spPr>
          <a:xfrm>
            <a:off x="755332" y="1295400"/>
            <a:ext cx="831246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High-Quality Gallery Display</a:t>
            </a:r>
            <a:r>
              <a:rPr lang="en-US" sz="2000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Photos and videos showcased in a clean, responsive grid or slideshow.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Category-wise Portfolio</a:t>
            </a:r>
            <a:r>
              <a:rPr lang="en-US" sz="2000" dirty="0"/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organized into sections (e.g., Weddings, Portraits, Commercials, Short Films).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Interactive Media Viewer</a:t>
            </a:r>
            <a:r>
              <a:rPr lang="en-US" sz="2000" dirty="0"/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Lightbox for photos, video playback, zoom, and full-screen options.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Creative background, style, and professional journey.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Services Offered</a:t>
            </a:r>
            <a:r>
              <a:rPr lang="en-US" sz="2000" dirty="0"/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photography/videography packages and pricing (optional).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Client Testimonials</a:t>
            </a:r>
            <a:r>
              <a:rPr lang="en-US" sz="2000" dirty="0"/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past clients to build trust.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Contact &amp; Booking Form</a:t>
            </a:r>
            <a:r>
              <a:rPr lang="en-US" sz="2000" dirty="0"/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way for clients to inquire or book services.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Social Media Integration</a:t>
            </a:r>
            <a:r>
              <a:rPr lang="en-US" sz="2000" dirty="0"/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or embedded Instagram/YouTube feeds.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Responsive &amp; Fast Loading</a:t>
            </a:r>
            <a:r>
              <a:rPr lang="en-US" sz="2000" dirty="0"/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for mobile devices with compressed media for smooth performance.</a:t>
            </a:r>
          </a:p>
          <a:p>
            <a:pPr>
              <a:buNone/>
            </a:pP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916</Words>
  <Application>Microsoft Office PowerPoint</Application>
  <PresentationFormat>Widescreen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hari hari</cp:lastModifiedBy>
  <cp:revision>22</cp:revision>
  <dcterms:created xsi:type="dcterms:W3CDTF">2024-03-29T15:07:22Z</dcterms:created>
  <dcterms:modified xsi:type="dcterms:W3CDTF">2025-08-31T15:38:38Z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