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687" r:id="rId3"/>
  </p:sldMasterIdLst>
  <p:notesMasterIdLst>
    <p:notesMasterId r:id="rId27"/>
  </p:notesMasterIdLst>
  <p:sldIdLst>
    <p:sldId id="28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1356265-AE5C-479C-A853-3E804AC8FF7C}">
          <p14:sldIdLst>
            <p14:sldId id="280"/>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move the slide</a:t>
            </a:r>
          </a:p>
        </p:txBody>
      </p:sp>
      <p:sp>
        <p:nvSpPr>
          <p:cNvPr id="165"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IN" sz="2000" b="0" strike="noStrike" spc="-1">
                <a:solidFill>
                  <a:srgbClr val="000000"/>
                </a:solidFill>
                <a:latin typeface="Arial"/>
              </a:rPr>
              <a:t>Click to edit the notes format</a:t>
            </a:r>
          </a:p>
        </p:txBody>
      </p:sp>
      <p:sp>
        <p:nvSpPr>
          <p:cNvPr id="166"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strike="noStrike" spc="-1">
                <a:solidFill>
                  <a:srgbClr val="000000"/>
                </a:solidFill>
                <a:latin typeface="Times New Roman"/>
              </a:rPr>
              <a:t>&lt;header&gt;</a:t>
            </a:r>
          </a:p>
        </p:txBody>
      </p:sp>
      <p:sp>
        <p:nvSpPr>
          <p:cNvPr id="167" name="PlaceHolder 4"/>
          <p:cNvSpPr>
            <a:spLocks noGrp="1"/>
          </p:cNvSpPr>
          <p:nvPr>
            <p:ph type="dt" idx="13"/>
          </p:nvPr>
        </p:nvSpPr>
        <p:spPr>
          <a:xfrm>
            <a:off x="4278960" y="0"/>
            <a:ext cx="3280680" cy="534240"/>
          </a:xfrm>
          <a:prstGeom prst="rect">
            <a:avLst/>
          </a:prstGeom>
          <a:noFill/>
          <a:ln w="0">
            <a:noFill/>
          </a:ln>
        </p:spPr>
        <p:txBody>
          <a:bodyPr lIns="0" tIns="0" rIns="0" bIns="0" anchor="t">
            <a:noAutofit/>
          </a:bodyPr>
          <a:lstStyle>
            <a:lvl1pPr indent="0" algn="r">
              <a:buNone/>
              <a:defRPr lang="en-IN" sz="1400" b="0" strike="noStrike" spc="-1">
                <a:solidFill>
                  <a:srgbClr val="000000"/>
                </a:solidFill>
                <a:latin typeface="Times New Roman"/>
              </a:defRPr>
            </a:lvl1pPr>
          </a:lstStyle>
          <a:p>
            <a:pPr indent="0" algn="r">
              <a:buNone/>
            </a:pPr>
            <a:r>
              <a:rPr lang="en-IN" sz="1400" b="0" strike="noStrike" spc="-1">
                <a:solidFill>
                  <a:srgbClr val="000000"/>
                </a:solidFill>
                <a:latin typeface="Times New Roman"/>
              </a:rPr>
              <a:t>&lt;date/time&gt;</a:t>
            </a:r>
          </a:p>
        </p:txBody>
      </p:sp>
      <p:sp>
        <p:nvSpPr>
          <p:cNvPr id="168" name="PlaceHolder 5"/>
          <p:cNvSpPr>
            <a:spLocks noGrp="1"/>
          </p:cNvSpPr>
          <p:nvPr>
            <p:ph type="ftr" idx="14"/>
          </p:nvPr>
        </p:nvSpPr>
        <p:spPr>
          <a:xfrm>
            <a:off x="0" y="10157400"/>
            <a:ext cx="3280680" cy="534240"/>
          </a:xfrm>
          <a:prstGeom prst="rect">
            <a:avLst/>
          </a:prstGeom>
          <a:noFill/>
          <a:ln w="0">
            <a:noFill/>
          </a:ln>
        </p:spPr>
        <p:txBody>
          <a:bodyPr lIns="0" tIns="0" rIns="0" bIns="0" anchor="b">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&lt;footer&gt;</a:t>
            </a:r>
          </a:p>
        </p:txBody>
      </p:sp>
      <p:sp>
        <p:nvSpPr>
          <p:cNvPr id="169" name="PlaceHolder 6"/>
          <p:cNvSpPr>
            <a:spLocks noGrp="1"/>
          </p:cNvSpPr>
          <p:nvPr>
            <p:ph type="sldNum" idx="15"/>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strike="noStrike" spc="-1">
                <a:solidFill>
                  <a:srgbClr val="000000"/>
                </a:solidFill>
                <a:latin typeface="Times New Roman"/>
              </a:defRPr>
            </a:lvl1pPr>
          </a:lstStyle>
          <a:p>
            <a:pPr indent="0" algn="r">
              <a:buNone/>
            </a:pPr>
            <a:fld id="{7EC567E4-2E11-41BB-BE23-8FE7B2803C07}" type="slidenum">
              <a:rPr lang="en-IN" sz="1400" b="0" strike="noStrike" spc="-1">
                <a:solidFill>
                  <a:srgbClr val="000000"/>
                </a:solidFill>
                <a:latin typeface="Times New Roman"/>
              </a:rPr>
              <a:t>‹#›</a:t>
            </a:fld>
            <a:endParaRPr lang="en-IN"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noRot="1" noChangeAspect="1"/>
          </p:cNvSpPr>
          <p:nvPr>
            <p:ph type="sldImg"/>
          </p:nvPr>
        </p:nvSpPr>
        <p:spPr>
          <a:xfrm>
            <a:off x="217488" y="801688"/>
            <a:ext cx="7119937" cy="4005262"/>
          </a:xfrm>
          <a:prstGeom prst="rect">
            <a:avLst/>
          </a:prstGeom>
          <a:ln w="0">
            <a:noFill/>
          </a:ln>
        </p:spPr>
      </p:sp>
      <p:sp>
        <p:nvSpPr>
          <p:cNvPr id="242" name="PlaceHolder 2"/>
          <p:cNvSpPr>
            <a:spLocks noGrp="1"/>
          </p:cNvSpPr>
          <p:nvPr>
            <p:ph type="body"/>
          </p:nvPr>
        </p:nvSpPr>
        <p:spPr>
          <a:xfrm>
            <a:off x="756000" y="5078520"/>
            <a:ext cx="6044400" cy="4806720"/>
          </a:xfrm>
          <a:prstGeom prst="rect">
            <a:avLst/>
          </a:prstGeom>
          <a:noFill/>
          <a:ln w="0">
            <a:noFill/>
          </a:ln>
        </p:spPr>
        <p:txBody>
          <a:bodyPr lIns="0" tIns="0" rIns="0" bIns="0" anchor="t">
            <a:normAutofit/>
          </a:bodyPr>
          <a:lstStyle/>
          <a:p>
            <a:pPr marL="216000" indent="0">
              <a:buNone/>
            </a:pPr>
            <a:endParaRPr lang="en-IN" sz="1800" b="0" strike="noStrike" spc="-1">
              <a:solidFill>
                <a:srgbClr val="000000"/>
              </a:solidFill>
              <a:latin typeface="Arial"/>
            </a:endParaRPr>
          </a:p>
        </p:txBody>
      </p:sp>
      <p:sp>
        <p:nvSpPr>
          <p:cNvPr id="243" name="CustomShape 3"/>
          <p:cNvSpPr/>
          <p:nvPr/>
        </p:nvSpPr>
        <p:spPr>
          <a:xfrm>
            <a:off x="4281840" y="10154880"/>
            <a:ext cx="3271680" cy="530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35E3A05-19F5-4963-ABDB-94C2CE35ACA0}" type="slidenum">
              <a:rPr lang="en-US" sz="1200" b="0" strike="noStrike" spc="-1">
                <a:solidFill>
                  <a:srgbClr val="000000"/>
                </a:solidFill>
                <a:latin typeface="+mn-lt"/>
                <a:ea typeface="+mn-ea"/>
              </a:rPr>
              <a:t>8</a:t>
            </a:fld>
            <a:endParaRPr lang="en-IN" sz="1200" b="0" strike="noStrike" spc="-1">
              <a:solidFill>
                <a:srgbClr val="000000"/>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noRot="1" noChangeAspect="1"/>
          </p:cNvSpPr>
          <p:nvPr>
            <p:ph type="sldImg"/>
          </p:nvPr>
        </p:nvSpPr>
        <p:spPr>
          <a:xfrm>
            <a:off x="217488" y="801688"/>
            <a:ext cx="7119937" cy="4005262"/>
          </a:xfrm>
          <a:prstGeom prst="rect">
            <a:avLst/>
          </a:prstGeom>
          <a:ln w="0">
            <a:noFill/>
          </a:ln>
        </p:spPr>
      </p:sp>
      <p:sp>
        <p:nvSpPr>
          <p:cNvPr id="245" name="PlaceHolder 2"/>
          <p:cNvSpPr>
            <a:spLocks noGrp="1"/>
          </p:cNvSpPr>
          <p:nvPr>
            <p:ph type="body"/>
          </p:nvPr>
        </p:nvSpPr>
        <p:spPr>
          <a:xfrm>
            <a:off x="756000" y="5078520"/>
            <a:ext cx="6044400" cy="4806720"/>
          </a:xfrm>
          <a:prstGeom prst="rect">
            <a:avLst/>
          </a:prstGeom>
          <a:noFill/>
          <a:ln w="0">
            <a:noFill/>
          </a:ln>
        </p:spPr>
        <p:txBody>
          <a:bodyPr lIns="0" tIns="0" rIns="0" bIns="0" anchor="t">
            <a:normAutofit/>
          </a:bodyPr>
          <a:lstStyle/>
          <a:p>
            <a:pPr marL="216000" indent="0">
              <a:buNone/>
            </a:pPr>
            <a:endParaRPr lang="en-IN" sz="1800" b="0" strike="noStrike" spc="-1">
              <a:solidFill>
                <a:srgbClr val="000000"/>
              </a:solidFill>
              <a:latin typeface="Arial"/>
            </a:endParaRPr>
          </a:p>
        </p:txBody>
      </p:sp>
      <p:sp>
        <p:nvSpPr>
          <p:cNvPr id="246" name="CustomShape 11"/>
          <p:cNvSpPr/>
          <p:nvPr/>
        </p:nvSpPr>
        <p:spPr>
          <a:xfrm>
            <a:off x="4281840" y="10154880"/>
            <a:ext cx="3271680" cy="530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044B3CF-212E-4793-8BCA-93FA467B3163}" type="slidenum">
              <a:rPr lang="en-US" sz="1200" b="0" strike="noStrike" spc="-1">
                <a:solidFill>
                  <a:srgbClr val="000000"/>
                </a:solidFill>
                <a:latin typeface="+mn-lt"/>
                <a:ea typeface="+mn-ea"/>
              </a:rPr>
              <a:t>9</a:t>
            </a:fld>
            <a:endParaRPr lang="en-IN" sz="1200" b="0" strike="noStrike" spc="-1">
              <a:solidFill>
                <a:srgbClr val="000000"/>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217488" y="801688"/>
            <a:ext cx="7119937" cy="4005262"/>
          </a:xfrm>
          <a:prstGeom prst="rect">
            <a:avLst/>
          </a:prstGeom>
          <a:ln w="0">
            <a:noFill/>
          </a:ln>
        </p:spPr>
      </p:sp>
      <p:sp>
        <p:nvSpPr>
          <p:cNvPr id="248" name="PlaceHolder 2"/>
          <p:cNvSpPr>
            <a:spLocks noGrp="1"/>
          </p:cNvSpPr>
          <p:nvPr>
            <p:ph type="body"/>
          </p:nvPr>
        </p:nvSpPr>
        <p:spPr>
          <a:xfrm>
            <a:off x="756000" y="5078520"/>
            <a:ext cx="6044400" cy="4806720"/>
          </a:xfrm>
          <a:prstGeom prst="rect">
            <a:avLst/>
          </a:prstGeom>
          <a:noFill/>
          <a:ln w="0">
            <a:noFill/>
          </a:ln>
        </p:spPr>
        <p:txBody>
          <a:bodyPr lIns="0" tIns="0" rIns="0" bIns="0" anchor="t">
            <a:normAutofit/>
          </a:bodyPr>
          <a:lstStyle/>
          <a:p>
            <a:pPr marL="216000" indent="0">
              <a:buNone/>
            </a:pPr>
            <a:endParaRPr lang="en-IN" sz="1800" b="0" strike="noStrike" spc="-1">
              <a:solidFill>
                <a:srgbClr val="000000"/>
              </a:solidFill>
              <a:latin typeface="Arial"/>
            </a:endParaRPr>
          </a:p>
        </p:txBody>
      </p:sp>
      <p:sp>
        <p:nvSpPr>
          <p:cNvPr id="249" name="CustomShape 17"/>
          <p:cNvSpPr/>
          <p:nvPr/>
        </p:nvSpPr>
        <p:spPr>
          <a:xfrm>
            <a:off x="4281840" y="10154880"/>
            <a:ext cx="3271680" cy="530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1D6A030-F0EB-49E9-A9CA-738A7231674D}" type="slidenum">
              <a:rPr lang="en-US" sz="1200" b="0" strike="noStrike" spc="-1">
                <a:solidFill>
                  <a:srgbClr val="000000"/>
                </a:solidFill>
                <a:latin typeface="+mn-lt"/>
                <a:ea typeface="+mn-ea"/>
              </a:rPr>
              <a:t>11</a:t>
            </a:fld>
            <a:endParaRPr lang="en-IN" sz="1200" b="0" strike="noStrike" spc="-1">
              <a:solidFill>
                <a:srgbClr val="000000"/>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13A7B0AE-F843-402C-B520-A97E2BC65F73}"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E2C7F06E-EE55-4AFE-9CC4-A3177630A44B}"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4E5D29F2-A886-4E9D-B717-6E06767C3088}"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EDE2D603-699E-4201-A8FE-7E5AF22F43CF}"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D159DE7D-2C21-4FEE-8F80-6FFDB999090F}"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E1FCDC5B-D0CC-4012-B1DD-480C50F76F8C}"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C27D1069-D99E-4189-ABCD-459D991534AA}"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04E24A8B-9B1C-4A42-9E08-9483542C7744}"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88AA9BA1-0643-46F5-AACE-0171C3EE9B29}"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A03F9B16-E95A-4742-9BEF-46CC25B7E9CF}"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47CFD4B0-9798-4AEC-91AC-EA8DF8A49F58}"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8485B185-1377-45F0-A52B-8405D8FDC1DB}"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EBBBBD63-D632-4BDC-BA07-BCE06937B05F}"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CBD7204B-9347-437C-B795-53F962C4A680}"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8E6AF41C-59E5-4E2B-B1DF-99747090D037}"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63A6775C-BE1D-4D02-B686-2437D81CC336}"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9E5CC4E7-9F00-4DB1-8338-A02C7E5EF584}"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2"/>
          </p:nvPr>
        </p:nvSpPr>
        <p:spPr/>
        <p:txBody>
          <a:bodyPr/>
          <a:lstStyle/>
          <a:p>
            <a:fld id="{CEFD6240-EA97-4EE1-849B-BC18A09E0730}" type="slidenum">
              <a:t>‹#›</a:t>
            </a:fld>
            <a:endParaRPr/>
          </a:p>
        </p:txBody>
      </p:sp>
      <p:sp>
        <p:nvSpPr>
          <p:cNvPr id="4" name="PlaceHolder 3"/>
          <p:cNvSpPr>
            <a:spLocks noGrp="1"/>
          </p:cNvSpPr>
          <p:nvPr>
            <p:ph type="dt" idx="11"/>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2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2"/>
          </p:nvPr>
        </p:nvSpPr>
        <p:spPr/>
        <p:txBody>
          <a:bodyPr/>
          <a:lstStyle/>
          <a:p>
            <a:fld id="{3C2D9045-6080-4378-A044-FA4599726CB1}" type="slidenum">
              <a:t>‹#›</a:t>
            </a:fld>
            <a:endParaRPr/>
          </a:p>
        </p:txBody>
      </p:sp>
      <p:sp>
        <p:nvSpPr>
          <p:cNvPr id="6" name="PlaceHolder 5"/>
          <p:cNvSpPr>
            <a:spLocks noGrp="1"/>
          </p:cNvSpPr>
          <p:nvPr>
            <p:ph type="dt" idx="11"/>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2"/>
          </p:nvPr>
        </p:nvSpPr>
        <p:spPr/>
        <p:txBody>
          <a:bodyPr/>
          <a:lstStyle/>
          <a:p>
            <a:fld id="{32AD9726-3BB9-41AF-9814-1A902004D0AB}" type="slidenum">
              <a:t>‹#›</a:t>
            </a:fld>
            <a:endParaRPr/>
          </a:p>
        </p:txBody>
      </p:sp>
      <p:sp>
        <p:nvSpPr>
          <p:cNvPr id="6" name="PlaceHolder 5"/>
          <p:cNvSpPr>
            <a:spLocks noGrp="1"/>
          </p:cNvSpPr>
          <p:nvPr>
            <p:ph type="dt" idx="11"/>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3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2"/>
          </p:nvPr>
        </p:nvSpPr>
        <p:spPr/>
        <p:txBody>
          <a:bodyPr/>
          <a:lstStyle/>
          <a:p>
            <a:fld id="{3F888E21-49EE-45DB-A28C-E61F679111EB}" type="slidenum">
              <a:t>‹#›</a:t>
            </a:fld>
            <a:endParaRPr/>
          </a:p>
        </p:txBody>
      </p:sp>
      <p:sp>
        <p:nvSpPr>
          <p:cNvPr id="7" name="PlaceHolder 6"/>
          <p:cNvSpPr>
            <a:spLocks noGrp="1"/>
          </p:cNvSpPr>
          <p:nvPr>
            <p:ph type="dt" idx="11"/>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2"/>
          </p:nvPr>
        </p:nvSpPr>
        <p:spPr/>
        <p:txBody>
          <a:bodyPr/>
          <a:lstStyle/>
          <a:p>
            <a:fld id="{65BDC608-9897-49F3-A984-47E978FB8F16}" type="slidenum">
              <a:t>‹#›</a:t>
            </a:fld>
            <a:endParaRPr/>
          </a:p>
        </p:txBody>
      </p:sp>
      <p:sp>
        <p:nvSpPr>
          <p:cNvPr id="5" name="PlaceHolder 4"/>
          <p:cNvSpPr>
            <a:spLocks noGrp="1"/>
          </p:cNvSpPr>
          <p:nvPr>
            <p:ph type="dt" idx="1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4180A7F-1BD9-448A-B883-732963BD63DB}"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2"/>
          </p:nvPr>
        </p:nvSpPr>
        <p:spPr/>
        <p:txBody>
          <a:bodyPr/>
          <a:lstStyle/>
          <a:p>
            <a:fld id="{21222254-2CEB-4963-A4AE-9E2CF220597E}" type="slidenum">
              <a:t>‹#›</a:t>
            </a:fld>
            <a:endParaRPr/>
          </a:p>
        </p:txBody>
      </p:sp>
      <p:sp>
        <p:nvSpPr>
          <p:cNvPr id="5" name="PlaceHolder 4"/>
          <p:cNvSpPr>
            <a:spLocks noGrp="1"/>
          </p:cNvSpPr>
          <p:nvPr>
            <p:ph type="dt" idx="11"/>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4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2"/>
          </p:nvPr>
        </p:nvSpPr>
        <p:spPr/>
        <p:txBody>
          <a:bodyPr/>
          <a:lstStyle/>
          <a:p>
            <a:fld id="{CF1F7A05-021C-4603-ADD7-46B486F5448A}" type="slidenum">
              <a:t>‹#›</a:t>
            </a:fld>
            <a:endParaRPr/>
          </a:p>
        </p:txBody>
      </p:sp>
      <p:sp>
        <p:nvSpPr>
          <p:cNvPr id="8" name="PlaceHolder 7"/>
          <p:cNvSpPr>
            <a:spLocks noGrp="1"/>
          </p:cNvSpPr>
          <p:nvPr>
            <p:ph type="dt" idx="11"/>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4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2"/>
          </p:nvPr>
        </p:nvSpPr>
        <p:spPr/>
        <p:txBody>
          <a:bodyPr/>
          <a:lstStyle/>
          <a:p>
            <a:fld id="{F7B66EBD-7221-429E-9151-F2A5FE81F8D8}" type="slidenum">
              <a:t>‹#›</a:t>
            </a:fld>
            <a:endParaRPr/>
          </a:p>
        </p:txBody>
      </p:sp>
      <p:sp>
        <p:nvSpPr>
          <p:cNvPr id="8" name="PlaceHolder 7"/>
          <p:cNvSpPr>
            <a:spLocks noGrp="1"/>
          </p:cNvSpPr>
          <p:nvPr>
            <p:ph type="dt" idx="11"/>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4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2"/>
          </p:nvPr>
        </p:nvSpPr>
        <p:spPr/>
        <p:txBody>
          <a:bodyPr/>
          <a:lstStyle/>
          <a:p>
            <a:fld id="{A35D24A6-1521-4182-9561-0F18EF9D4EA5}" type="slidenum">
              <a:t>‹#›</a:t>
            </a:fld>
            <a:endParaRPr/>
          </a:p>
        </p:txBody>
      </p:sp>
      <p:sp>
        <p:nvSpPr>
          <p:cNvPr id="8" name="PlaceHolder 7"/>
          <p:cNvSpPr>
            <a:spLocks noGrp="1"/>
          </p:cNvSpPr>
          <p:nvPr>
            <p:ph type="dt" idx="11"/>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5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2"/>
          </p:nvPr>
        </p:nvSpPr>
        <p:spPr/>
        <p:txBody>
          <a:bodyPr/>
          <a:lstStyle/>
          <a:p>
            <a:fld id="{9965ABD2-E4AD-4E5C-BECC-7E8AF29FE645}" type="slidenum">
              <a:t>‹#›</a:t>
            </a:fld>
            <a:endParaRPr/>
          </a:p>
        </p:txBody>
      </p:sp>
      <p:sp>
        <p:nvSpPr>
          <p:cNvPr id="7" name="PlaceHolder 6"/>
          <p:cNvSpPr>
            <a:spLocks noGrp="1"/>
          </p:cNvSpPr>
          <p:nvPr>
            <p:ph type="dt" idx="11"/>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5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5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5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2"/>
          </p:nvPr>
        </p:nvSpPr>
        <p:spPr/>
        <p:txBody>
          <a:bodyPr/>
          <a:lstStyle/>
          <a:p>
            <a:fld id="{BE6A7500-1930-4AE6-A1E1-4A1788E7FF15}" type="slidenum">
              <a:t>‹#›</a:t>
            </a:fld>
            <a:endParaRPr/>
          </a:p>
        </p:txBody>
      </p:sp>
      <p:sp>
        <p:nvSpPr>
          <p:cNvPr id="9" name="PlaceHolder 8"/>
          <p:cNvSpPr>
            <a:spLocks noGrp="1"/>
          </p:cNvSpPr>
          <p:nvPr>
            <p:ph type="dt" idx="11"/>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5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6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6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6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16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2"/>
          </p:nvPr>
        </p:nvSpPr>
        <p:spPr/>
        <p:txBody>
          <a:bodyPr/>
          <a:lstStyle/>
          <a:p>
            <a:fld id="{C4A30FCF-5104-4797-BD6F-749AADA9F744}" type="slidenum">
              <a:t>‹#›</a:t>
            </a:fld>
            <a:endParaRPr/>
          </a:p>
        </p:txBody>
      </p:sp>
      <p:sp>
        <p:nvSpPr>
          <p:cNvPr id="11" name="PlaceHolder 10"/>
          <p:cNvSpPr>
            <a:spLocks noGrp="1"/>
          </p:cNvSpPr>
          <p:nvPr>
            <p:ph type="dt" idx="1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D0D7E9B4-5459-4AAE-A042-302D68725CE1}"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83DABBAF-1A12-492E-9F99-CB370B1932AA}"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211A9E67-E9B7-496A-90E2-DFA2AADB2229}"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9A8586F5-A298-442D-8E42-B6D5A524F2A4}"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0824CEA-CE28-4072-8B60-EF3401C4E81C}"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A919076C-80F6-4CBE-9237-789952A3936E}"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lang="en-IN" sz="1200" b="0" strike="noStrike" spc="-1">
                <a:solidFill>
                  <a:srgbClr val="8B8B8B"/>
                </a:solidFill>
                <a:latin typeface="Calibri"/>
              </a:defRPr>
            </a:lvl1pPr>
          </a:lstStyle>
          <a:p>
            <a:pPr indent="0">
              <a:lnSpc>
                <a:spcPct val="100000"/>
              </a:lnSpc>
              <a:buNone/>
            </a:pPr>
            <a:r>
              <a:rPr lang="en-IN" sz="1200" b="0" strike="noStrike" spc="-1">
                <a:solidFill>
                  <a:srgbClr val="8B8B8B"/>
                </a:solidFill>
                <a:latin typeface="Calibri"/>
              </a:rPr>
              <a:t>&lt;date/time&gt;</a:t>
            </a:r>
            <a:endParaRPr lang="en-IN" sz="1200" b="0" strike="noStrike" spc="-1">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IN" sz="1200" b="0" strike="noStrike" spc="-1">
                <a:solidFill>
                  <a:srgbClr val="8B8B8B"/>
                </a:solidFill>
                <a:latin typeface="Calibri"/>
              </a:defRPr>
            </a:lvl1pPr>
          </a:lstStyle>
          <a:p>
            <a:pPr indent="0" algn="r">
              <a:lnSpc>
                <a:spcPct val="100000"/>
              </a:lnSpc>
              <a:buNone/>
            </a:pPr>
            <a:fld id="{891939FF-6802-4B69-B88F-96A561871F81}"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dt" idx="7"/>
          </p:nvPr>
        </p:nvSpPr>
        <p:spPr>
          <a:xfrm>
            <a:off x="838080" y="6356520"/>
            <a:ext cx="2742840" cy="364680"/>
          </a:xfrm>
          <a:prstGeom prst="rect">
            <a:avLst/>
          </a:prstGeom>
          <a:noFill/>
          <a:ln w="0">
            <a:noFill/>
          </a:ln>
        </p:spPr>
        <p:txBody>
          <a:bodyPr anchor="ctr">
            <a:noAutofit/>
          </a:bodyPr>
          <a:lstStyle>
            <a:lvl1pPr indent="0">
              <a:lnSpc>
                <a:spcPct val="100000"/>
              </a:lnSpc>
              <a:buNone/>
              <a:defRPr lang="en-IN" sz="1200" b="0" strike="noStrike" spc="-1">
                <a:solidFill>
                  <a:srgbClr val="8B8B8B"/>
                </a:solidFill>
                <a:latin typeface="Calibri"/>
              </a:defRPr>
            </a:lvl1pPr>
          </a:lstStyle>
          <a:p>
            <a:pPr indent="0">
              <a:lnSpc>
                <a:spcPct val="100000"/>
              </a:lnSpc>
              <a:buNone/>
            </a:pPr>
            <a:r>
              <a:rPr lang="en-IN" sz="1200" b="0" strike="noStrike" spc="-1">
                <a:solidFill>
                  <a:srgbClr val="8B8B8B"/>
                </a:solidFill>
                <a:latin typeface="Calibri"/>
              </a:rPr>
              <a:t>&lt;date/time&gt;</a:t>
            </a:r>
            <a:endParaRPr lang="en-IN" sz="1200" b="0" strike="noStrike" spc="-1">
              <a:solidFill>
                <a:srgbClr val="000000"/>
              </a:solidFill>
              <a:latin typeface="Times New Roman"/>
            </a:endParaRPr>
          </a:p>
        </p:txBody>
      </p:sp>
      <p:sp>
        <p:nvSpPr>
          <p:cNvPr id="83" name="PlaceHolder 2"/>
          <p:cNvSpPr>
            <a:spLocks noGrp="1"/>
          </p:cNvSpPr>
          <p:nvPr>
            <p:ph type="ftr" idx="8"/>
          </p:nvPr>
        </p:nvSpPr>
        <p:spPr>
          <a:xfrm>
            <a:off x="4038480" y="6356520"/>
            <a:ext cx="4114440" cy="364680"/>
          </a:xfrm>
          <a:prstGeom prst="rect">
            <a:avLst/>
          </a:prstGeom>
          <a:noFill/>
          <a:ln w="0">
            <a:noFill/>
          </a:ln>
        </p:spPr>
        <p:txBody>
          <a:bodyPr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84" name="PlaceHolder 3"/>
          <p:cNvSpPr>
            <a:spLocks noGrp="1"/>
          </p:cNvSpPr>
          <p:nvPr>
            <p:ph type="sldNum" idx="9"/>
          </p:nvPr>
        </p:nvSpPr>
        <p:spPr>
          <a:xfrm>
            <a:off x="8610480" y="6356520"/>
            <a:ext cx="2742840" cy="364680"/>
          </a:xfrm>
          <a:prstGeom prst="rect">
            <a:avLst/>
          </a:prstGeom>
          <a:noFill/>
          <a:ln w="0">
            <a:noFill/>
          </a:ln>
        </p:spPr>
        <p:txBody>
          <a:bodyPr anchor="ctr">
            <a:noAutofit/>
          </a:bodyPr>
          <a:lstStyle>
            <a:lvl1pPr indent="0" algn="r">
              <a:lnSpc>
                <a:spcPct val="100000"/>
              </a:lnSpc>
              <a:buNone/>
              <a:defRPr lang="en-IN" sz="1200" b="0" strike="noStrike" spc="-1">
                <a:solidFill>
                  <a:srgbClr val="8B8B8B"/>
                </a:solidFill>
                <a:latin typeface="Calibri"/>
              </a:defRPr>
            </a:lvl1pPr>
          </a:lstStyle>
          <a:p>
            <a:pPr indent="0" algn="r">
              <a:lnSpc>
                <a:spcPct val="100000"/>
              </a:lnSpc>
              <a:buNone/>
            </a:pPr>
            <a:fld id="{372016D4-A9D2-490E-A828-D9191C778954}" type="slidenum">
              <a:rPr lang="en-IN" sz="1200" b="0" strike="noStrike" spc="-1">
                <a:solidFill>
                  <a:srgbClr val="8B8B8B"/>
                </a:solidFill>
                <a:latin typeface="Calibri"/>
              </a:rPr>
              <a:t>‹#›</a:t>
            </a:fld>
            <a:endParaRPr lang="en-IN" sz="1200" b="0" strike="noStrike" spc="-1">
              <a:solidFill>
                <a:srgbClr val="000000"/>
              </a:solidFill>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Calibri"/>
              </a:rPr>
              <a:t>Click to edit the title text format</a:t>
            </a: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4149000" y="6377760"/>
            <a:ext cx="3904560" cy="342720"/>
          </a:xfrm>
          <a:prstGeom prst="rect">
            <a:avLst/>
          </a:prstGeom>
          <a:noFill/>
          <a:ln w="0">
            <a:noFill/>
          </a:ln>
        </p:spPr>
        <p:txBody>
          <a:bodyPr lIns="0" tIns="0" rIns="0" bIns="0" anchor="t">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124" name="PlaceHolder 2"/>
          <p:cNvSpPr>
            <a:spLocks noGrp="1"/>
          </p:cNvSpPr>
          <p:nvPr>
            <p:ph type="dt" idx="11"/>
          </p:nvPr>
        </p:nvSpPr>
        <p:spPr>
          <a:xfrm>
            <a:off x="609840" y="6377760"/>
            <a:ext cx="2806200" cy="342720"/>
          </a:xfrm>
          <a:prstGeom prst="rect">
            <a:avLst/>
          </a:prstGeom>
          <a:noFill/>
          <a:ln w="0">
            <a:noFill/>
          </a:ln>
        </p:spPr>
        <p:txBody>
          <a:bodyPr lIns="0" tIns="0" rIns="0" bIns="0" anchor="t">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125" name="PlaceHolder 3"/>
          <p:cNvSpPr>
            <a:spLocks noGrp="1"/>
          </p:cNvSpPr>
          <p:nvPr>
            <p:ph type="sldNum" idx="12"/>
          </p:nvPr>
        </p:nvSpPr>
        <p:spPr>
          <a:xfrm>
            <a:off x="8785800" y="6377760"/>
            <a:ext cx="2806200" cy="342720"/>
          </a:xfrm>
          <a:prstGeom prst="rect">
            <a:avLst/>
          </a:prstGeom>
          <a:noFill/>
          <a:ln w="0">
            <a:noFill/>
          </a:ln>
        </p:spPr>
        <p:txBody>
          <a:bodyPr lIns="0" tIns="0" rIns="0" bIns="0" anchor="t">
            <a:noAutofit/>
          </a:bodyPr>
          <a:lstStyle>
            <a:lvl1pPr indent="0" algn="r">
              <a:lnSpc>
                <a:spcPct val="100000"/>
              </a:lnSpc>
              <a:buNone/>
              <a:defRPr lang="en-IN" sz="1400" b="0" strike="noStrike" spc="-1">
                <a:solidFill>
                  <a:srgbClr val="B2B2B2"/>
                </a:solidFill>
                <a:latin typeface="Times New Roman"/>
              </a:defRPr>
            </a:lvl1pPr>
          </a:lstStyle>
          <a:p>
            <a:pPr indent="0" algn="r">
              <a:lnSpc>
                <a:spcPct val="100000"/>
              </a:lnSpc>
              <a:buNone/>
            </a:pPr>
            <a:fld id="{CCBA427C-D8A8-499E-8A34-627E86A5449F}" type="slidenum">
              <a:rPr lang="en-IN" sz="1400" b="0" strike="noStrike" spc="-1">
                <a:solidFill>
                  <a:srgbClr val="B2B2B2"/>
                </a:solidFill>
                <a:latin typeface="Times New Roman"/>
              </a:rPr>
              <a:t>‹#›</a:t>
            </a:fld>
            <a:endParaRPr lang="en-IN" sz="1400" b="0" strike="noStrike" spc="-1">
              <a:solidFill>
                <a:srgbClr val="000000"/>
              </a:solidFill>
              <a:latin typeface="Times New Roman"/>
            </a:endParaRPr>
          </a:p>
        </p:txBody>
      </p:sp>
      <p:sp>
        <p:nvSpPr>
          <p:cNvPr id="126" name="PlaceHolder 4"/>
          <p:cNvSpPr>
            <a:spLocks noGrp="1"/>
          </p:cNvSpPr>
          <p:nvPr>
            <p:ph type="title"/>
          </p:nvPr>
        </p:nvSpPr>
        <p:spPr>
          <a:xfrm>
            <a:off x="609120" y="273240"/>
            <a:ext cx="10972440" cy="1144800"/>
          </a:xfrm>
          <a:prstGeom prst="rect">
            <a:avLst/>
          </a:prstGeom>
          <a:noFill/>
          <a:ln w="0">
            <a:noFill/>
          </a:ln>
        </p:spPr>
        <p:txBody>
          <a:bodyPr lIns="0" tIns="0" rIns="0" bIns="0" anchor="ctr">
            <a:noAutofit/>
          </a:bodyPr>
          <a:lstStyle/>
          <a:p>
            <a:pPr indent="0" algn="ctr">
              <a:buNone/>
            </a:pPr>
            <a:r>
              <a:rPr lang="en-IN" sz="989" b="0" strike="noStrike" spc="-1">
                <a:solidFill>
                  <a:srgbClr val="000000"/>
                </a:solidFill>
                <a:latin typeface="Calibri"/>
              </a:rPr>
              <a:t>Click to edit the title text format</a:t>
            </a:r>
          </a:p>
        </p:txBody>
      </p:sp>
      <p:sp>
        <p:nvSpPr>
          <p:cNvPr id="127" name="PlaceHolder 5"/>
          <p:cNvSpPr>
            <a:spLocks noGrp="1"/>
          </p:cNvSpPr>
          <p:nvPr>
            <p:ph type="body"/>
          </p:nvPr>
        </p:nvSpPr>
        <p:spPr>
          <a:xfrm>
            <a:off x="609120" y="1604520"/>
            <a:ext cx="10972440" cy="3977280"/>
          </a:xfrm>
          <a:prstGeom prst="rect">
            <a:avLst/>
          </a:prstGeom>
          <a:noFill/>
          <a:ln w="0">
            <a:noFill/>
          </a:ln>
        </p:spPr>
        <p:txBody>
          <a:bodyPr lIns="0" tIns="0" rIns="0" bIns="0" anchor="t">
            <a:normAutofit/>
          </a:bodyPr>
          <a:lstStyle/>
          <a:p>
            <a:pPr marL="432000" indent="-324000">
              <a:spcBef>
                <a:spcPts val="907"/>
              </a:spcBef>
              <a:buClr>
                <a:srgbClr val="000000"/>
              </a:buClr>
              <a:buSzPct val="45000"/>
              <a:buFont typeface="Wingdings" charset="2"/>
              <a:buChar char=""/>
            </a:pPr>
            <a:r>
              <a:rPr lang="en-IN" sz="1150" b="0" strike="noStrike" spc="-1">
                <a:solidFill>
                  <a:srgbClr val="000000"/>
                </a:solidFill>
                <a:latin typeface="Calibri"/>
              </a:rPr>
              <a:t>Click to edit the outline text format</a:t>
            </a:r>
          </a:p>
          <a:p>
            <a:pPr marL="864000" lvl="1" indent="-324000">
              <a:spcBef>
                <a:spcPts val="726"/>
              </a:spcBef>
              <a:buClr>
                <a:srgbClr val="000000"/>
              </a:buClr>
              <a:buSzPct val="75000"/>
              <a:buFont typeface="Symbol" charset="2"/>
              <a:buChar char=""/>
            </a:pPr>
            <a:r>
              <a:rPr lang="en-IN" sz="1150" b="0" strike="noStrike" spc="-1">
                <a:solidFill>
                  <a:srgbClr val="000000"/>
                </a:solidFill>
                <a:latin typeface="Calibri"/>
              </a:rPr>
              <a:t>Second Outline Level</a:t>
            </a:r>
          </a:p>
          <a:p>
            <a:pPr marL="1296000" lvl="2" indent="-288000">
              <a:spcBef>
                <a:spcPts val="544"/>
              </a:spcBef>
              <a:buClr>
                <a:srgbClr val="000000"/>
              </a:buClr>
              <a:buSzPct val="45000"/>
              <a:buFont typeface="Wingdings" charset="2"/>
              <a:buChar char=""/>
            </a:pPr>
            <a:r>
              <a:rPr lang="en-IN" sz="1150" b="0" strike="noStrike" spc="-1">
                <a:solidFill>
                  <a:srgbClr val="000000"/>
                </a:solidFill>
                <a:latin typeface="Calibri"/>
              </a:rPr>
              <a:t>Third Outline Level</a:t>
            </a:r>
          </a:p>
          <a:p>
            <a:pPr marL="1728000" lvl="3" indent="-216000">
              <a:spcBef>
                <a:spcPts val="363"/>
              </a:spcBef>
              <a:buClr>
                <a:srgbClr val="000000"/>
              </a:buClr>
              <a:buSzPct val="75000"/>
              <a:buFont typeface="Symbol" charset="2"/>
              <a:buChar char=""/>
            </a:pPr>
            <a:r>
              <a:rPr lang="en-IN" sz="1150" b="0" strike="noStrike" spc="-1">
                <a:solidFill>
                  <a:srgbClr val="000000"/>
                </a:solidFill>
                <a:latin typeface="Calibri"/>
              </a:rPr>
              <a:t>Fourth Outline Level</a:t>
            </a:r>
          </a:p>
          <a:p>
            <a:pPr marL="2160000" lvl="4" indent="-216000">
              <a:spcBef>
                <a:spcPts val="181"/>
              </a:spcBef>
              <a:buClr>
                <a:srgbClr val="000000"/>
              </a:buClr>
              <a:buSzPct val="45000"/>
              <a:buFont typeface="Wingdings" charset="2"/>
              <a:buChar char=""/>
            </a:pPr>
            <a:r>
              <a:rPr lang="en-IN" sz="1280" b="0" strike="noStrike" spc="-1">
                <a:solidFill>
                  <a:srgbClr val="000000"/>
                </a:solidFill>
                <a:latin typeface="Calibri"/>
              </a:rPr>
              <a:t>Fifth Outline Level</a:t>
            </a:r>
          </a:p>
          <a:p>
            <a:pPr marL="2592000" lvl="5" indent="-216000">
              <a:spcBef>
                <a:spcPts val="181"/>
              </a:spcBef>
              <a:buClr>
                <a:srgbClr val="000000"/>
              </a:buClr>
              <a:buSzPct val="45000"/>
              <a:buFont typeface="Wingdings" charset="2"/>
              <a:buChar char=""/>
            </a:pPr>
            <a:r>
              <a:rPr lang="en-IN" sz="1280" b="0" strike="noStrike" spc="-1">
                <a:solidFill>
                  <a:srgbClr val="000000"/>
                </a:solidFill>
                <a:latin typeface="Calibri"/>
              </a:rPr>
              <a:t>Sixth Outline Level</a:t>
            </a:r>
          </a:p>
          <a:p>
            <a:pPr marL="3024000" lvl="6" indent="-216000">
              <a:spcBef>
                <a:spcPts val="181"/>
              </a:spcBef>
              <a:buClr>
                <a:srgbClr val="000000"/>
              </a:buClr>
              <a:buSzPct val="45000"/>
              <a:buFont typeface="Wingdings" charset="2"/>
              <a:buChar char=""/>
            </a:pPr>
            <a:r>
              <a:rPr lang="en-IN" sz="128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2E865-CFBA-4614-A998-9BA7515A76CF}"/>
              </a:ext>
            </a:extLst>
          </p:cNvPr>
          <p:cNvSpPr>
            <a:spLocks noGrp="1"/>
          </p:cNvSpPr>
          <p:nvPr>
            <p:ph type="title"/>
          </p:nvPr>
        </p:nvSpPr>
        <p:spPr>
          <a:xfrm>
            <a:off x="609780" y="759375"/>
            <a:ext cx="10972440" cy="673695"/>
          </a:xfrm>
        </p:spPr>
        <p:txBody>
          <a:bodyPr/>
          <a:lstStyle/>
          <a:p>
            <a:r>
              <a:rPr lang="en-IN" sz="4400" b="1" strike="noStrike" spc="-1" dirty="0">
                <a:solidFill>
                  <a:srgbClr val="000000"/>
                </a:solidFill>
                <a:latin typeface="Calibri"/>
              </a:rPr>
              <a:t>                     PROJECT PROPOSED ON</a:t>
            </a:r>
            <a:br>
              <a:rPr lang="en-IN" sz="4400" b="1" strike="noStrike" spc="-1" dirty="0">
                <a:solidFill>
                  <a:srgbClr val="000000"/>
                </a:solidFill>
                <a:latin typeface="Calibri"/>
              </a:rPr>
            </a:br>
            <a:endParaRPr lang="en-US" dirty="0"/>
          </a:p>
        </p:txBody>
      </p:sp>
      <p:sp>
        <p:nvSpPr>
          <p:cNvPr id="3" name="Content Placeholder 2">
            <a:extLst>
              <a:ext uri="{FF2B5EF4-FFF2-40B4-BE49-F238E27FC236}">
                <a16:creationId xmlns:a16="http://schemas.microsoft.com/office/drawing/2014/main" id="{CAB202B4-31CB-406F-AEAF-474F72CE45DE}"/>
              </a:ext>
            </a:extLst>
          </p:cNvPr>
          <p:cNvSpPr>
            <a:spLocks noGrp="1"/>
          </p:cNvSpPr>
          <p:nvPr>
            <p:ph/>
          </p:nvPr>
        </p:nvSpPr>
        <p:spPr>
          <a:xfrm>
            <a:off x="885765" y="1433070"/>
            <a:ext cx="10420470" cy="1010093"/>
          </a:xfrm>
        </p:spPr>
        <p:txBody>
          <a:bodyPr>
            <a:noAutofit/>
          </a:bodyPr>
          <a:lstStyle/>
          <a:p>
            <a:pPr marL="0" indent="0" algn="ctr">
              <a:buNone/>
            </a:pPr>
            <a:r>
              <a:rPr lang="en-US" sz="4000" b="1" strike="noStrike" spc="-1" dirty="0">
                <a:solidFill>
                  <a:srgbClr val="000000"/>
                </a:solidFill>
                <a:latin typeface="Calibri Light"/>
              </a:rPr>
              <a:t>Classification of Diabetic Retinopathy Disease Levels by Extracting Topological Features Using GNN</a:t>
            </a:r>
            <a:endParaRPr lang="en-US" sz="4000" dirty="0"/>
          </a:p>
        </p:txBody>
      </p:sp>
      <p:sp>
        <p:nvSpPr>
          <p:cNvPr id="4" name="Content Placeholder 3">
            <a:extLst>
              <a:ext uri="{FF2B5EF4-FFF2-40B4-BE49-F238E27FC236}">
                <a16:creationId xmlns:a16="http://schemas.microsoft.com/office/drawing/2014/main" id="{7DFC2079-C1BD-461F-BC03-9B450607B248}"/>
              </a:ext>
            </a:extLst>
          </p:cNvPr>
          <p:cNvSpPr>
            <a:spLocks noGrp="1"/>
          </p:cNvSpPr>
          <p:nvPr>
            <p:ph/>
          </p:nvPr>
        </p:nvSpPr>
        <p:spPr>
          <a:xfrm>
            <a:off x="1588522" y="2643188"/>
            <a:ext cx="5626665" cy="3800475"/>
          </a:xfrm>
        </p:spPr>
        <p:txBody>
          <a:bodyPr>
            <a:normAutofit fontScale="85000" lnSpcReduction="20000"/>
          </a:bodyPr>
          <a:lstStyle/>
          <a:p>
            <a:pPr>
              <a:lnSpc>
                <a:spcPct val="90000"/>
              </a:lnSpc>
            </a:pPr>
            <a:endParaRPr lang="en-US" sz="2800" b="0" strike="noStrike" spc="-1" dirty="0">
              <a:solidFill>
                <a:srgbClr val="000000"/>
              </a:solidFill>
              <a:latin typeface="Times New Roman"/>
              <a:ea typeface="Microsoft YaHei"/>
            </a:endParaRPr>
          </a:p>
          <a:p>
            <a:pPr marL="0" indent="0">
              <a:lnSpc>
                <a:spcPct val="90000"/>
              </a:lnSpc>
              <a:buNone/>
            </a:pPr>
            <a:r>
              <a:rPr lang="en-US" sz="2800" spc="-1" dirty="0">
                <a:solidFill>
                  <a:srgbClr val="000000"/>
                </a:solidFill>
                <a:latin typeface="Times New Roman"/>
                <a:ea typeface="Microsoft YaHei"/>
              </a:rPr>
              <a:t>Presented By Gavireddi Sathish</a:t>
            </a:r>
          </a:p>
          <a:p>
            <a:pPr marL="0" indent="0">
              <a:lnSpc>
                <a:spcPct val="90000"/>
              </a:lnSpc>
              <a:buNone/>
            </a:pPr>
            <a:endParaRPr lang="en-US" sz="2800" spc="-1" dirty="0">
              <a:solidFill>
                <a:srgbClr val="000000"/>
              </a:solidFill>
              <a:latin typeface="Times New Roman"/>
              <a:ea typeface="Microsoft YaHei"/>
            </a:endParaRPr>
          </a:p>
          <a:p>
            <a:pPr marL="0" indent="0">
              <a:lnSpc>
                <a:spcPct val="90000"/>
              </a:lnSpc>
              <a:buNone/>
            </a:pPr>
            <a:r>
              <a:rPr lang="en-US" sz="2800" b="0" strike="noStrike" spc="-1" dirty="0">
                <a:solidFill>
                  <a:srgbClr val="000000"/>
                </a:solidFill>
                <a:latin typeface="Times New Roman"/>
                <a:ea typeface="Microsoft YaHei"/>
              </a:rPr>
              <a:t>Reg.no :- 220200042011</a:t>
            </a:r>
          </a:p>
          <a:p>
            <a:pPr marL="0" indent="0">
              <a:lnSpc>
                <a:spcPct val="90000"/>
              </a:lnSpc>
              <a:buNone/>
            </a:pPr>
            <a:endParaRPr lang="en-US" sz="2800" b="0" strike="noStrike" spc="-1" dirty="0">
              <a:solidFill>
                <a:srgbClr val="000000"/>
              </a:solidFill>
              <a:latin typeface="Times New Roman"/>
              <a:ea typeface="Microsoft YaHei"/>
            </a:endParaRPr>
          </a:p>
          <a:p>
            <a:pPr marL="0" indent="0">
              <a:lnSpc>
                <a:spcPct val="90000"/>
              </a:lnSpc>
              <a:buNone/>
            </a:pPr>
            <a:r>
              <a:rPr lang="en-US" sz="2800" spc="-1" dirty="0">
                <a:solidFill>
                  <a:srgbClr val="000000"/>
                </a:solidFill>
                <a:latin typeface="Times New Roman"/>
                <a:ea typeface="Microsoft YaHei"/>
              </a:rPr>
              <a:t>Under The Guidance Of </a:t>
            </a:r>
          </a:p>
          <a:p>
            <a:pPr marL="0" indent="0">
              <a:lnSpc>
                <a:spcPct val="90000"/>
              </a:lnSpc>
              <a:buNone/>
            </a:pPr>
            <a:r>
              <a:rPr lang="en-US" sz="2800" spc="-1" dirty="0">
                <a:solidFill>
                  <a:srgbClr val="000000"/>
                </a:solidFill>
                <a:latin typeface="Times New Roman"/>
                <a:ea typeface="Microsoft YaHei"/>
              </a:rPr>
              <a:t>                                                                              </a:t>
            </a:r>
          </a:p>
          <a:p>
            <a:pPr marL="0" indent="0">
              <a:lnSpc>
                <a:spcPct val="90000"/>
              </a:lnSpc>
              <a:buNone/>
            </a:pPr>
            <a:r>
              <a:rPr lang="en-US" sz="2800" spc="-1" dirty="0">
                <a:solidFill>
                  <a:srgbClr val="000000"/>
                </a:solidFill>
                <a:latin typeface="Times New Roman"/>
                <a:ea typeface="Microsoft YaHei"/>
              </a:rPr>
              <a:t>Dr.M.RANI REDDY</a:t>
            </a:r>
          </a:p>
          <a:p>
            <a:pPr marL="0" indent="0">
              <a:lnSpc>
                <a:spcPct val="90000"/>
              </a:lnSpc>
              <a:buNone/>
            </a:pPr>
            <a:endParaRPr lang="en-US" sz="2800" b="0" strike="noStrike" spc="-1" dirty="0">
              <a:solidFill>
                <a:srgbClr val="000000"/>
              </a:solidFill>
              <a:latin typeface="Times New Roman"/>
              <a:ea typeface="Microsoft YaHei"/>
            </a:endParaRPr>
          </a:p>
          <a:p>
            <a:pPr marL="0" indent="0">
              <a:lnSpc>
                <a:spcPct val="90000"/>
              </a:lnSpc>
              <a:buNone/>
            </a:pPr>
            <a:r>
              <a:rPr lang="en-US" sz="2800" spc="-1" dirty="0">
                <a:solidFill>
                  <a:srgbClr val="000000"/>
                </a:solidFill>
                <a:latin typeface="Times New Roman"/>
                <a:ea typeface="Microsoft YaHei"/>
              </a:rPr>
              <a:t>Department Of MCA   </a:t>
            </a:r>
            <a:endParaRPr lang="en-US" sz="2800" b="0" strike="noStrike" spc="-1" dirty="0">
              <a:solidFill>
                <a:srgbClr val="000000"/>
              </a:solidFill>
              <a:latin typeface="Times New Roman"/>
              <a:ea typeface="Microsoft YaHei"/>
            </a:endParaRPr>
          </a:p>
        </p:txBody>
      </p:sp>
    </p:spTree>
    <p:extLst>
      <p:ext uri="{BB962C8B-B14F-4D97-AF65-F5344CB8AC3E}">
        <p14:creationId xmlns:p14="http://schemas.microsoft.com/office/powerpoint/2010/main" val="1439133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icture 193"/>
          <p:cNvPicPr/>
          <p:nvPr/>
        </p:nvPicPr>
        <p:blipFill>
          <a:blip r:embed="rId2"/>
          <a:stretch/>
        </p:blipFill>
        <p:spPr>
          <a:xfrm>
            <a:off x="2477520" y="932760"/>
            <a:ext cx="7229880" cy="395280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2"/>
          <p:cNvSpPr/>
          <p:nvPr/>
        </p:nvSpPr>
        <p:spPr>
          <a:xfrm>
            <a:off x="711360" y="-249840"/>
            <a:ext cx="10964880" cy="11383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ctr">
            <a:normAutofit/>
          </a:bodyPr>
          <a:lstStyle/>
          <a:p>
            <a:pPr algn="ctr">
              <a:lnSpc>
                <a:spcPct val="100000"/>
              </a:lnSpc>
            </a:pPr>
            <a:r>
              <a:rPr lang="en-US" sz="4350" b="1" strike="noStrike" spc="-1">
                <a:solidFill>
                  <a:srgbClr val="FF0000"/>
                </a:solidFill>
                <a:latin typeface="Times New Roman"/>
                <a:ea typeface="DejaVu Sans"/>
              </a:rPr>
              <a:t>UML</a:t>
            </a:r>
            <a:endParaRPr lang="en-IN" sz="4350" b="0" strike="noStrike" spc="-1">
              <a:solidFill>
                <a:srgbClr val="000000"/>
              </a:solidFill>
              <a:latin typeface="Arial"/>
            </a:endParaRPr>
          </a:p>
        </p:txBody>
      </p:sp>
      <p:sp>
        <p:nvSpPr>
          <p:cNvPr id="196" name="CustomShape 13"/>
          <p:cNvSpPr/>
          <p:nvPr/>
        </p:nvSpPr>
        <p:spPr>
          <a:xfrm>
            <a:off x="1486800" y="6354000"/>
            <a:ext cx="1961640" cy="36000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r>
              <a:rPr lang="en-US" sz="1700" b="1" strike="noStrike" spc="-1">
                <a:solidFill>
                  <a:srgbClr val="FFFFFF"/>
                </a:solidFill>
                <a:latin typeface="Times New Roman"/>
                <a:ea typeface="DejaVu Sans"/>
              </a:rPr>
              <a:t>27-Apr-23</a:t>
            </a:r>
            <a:endParaRPr lang="en-IN" sz="1700" b="0" strike="noStrike" spc="-1">
              <a:solidFill>
                <a:srgbClr val="000000"/>
              </a:solidFill>
              <a:latin typeface="Arial"/>
            </a:endParaRPr>
          </a:p>
        </p:txBody>
      </p:sp>
      <p:sp>
        <p:nvSpPr>
          <p:cNvPr id="197" name="CustomShape 14"/>
          <p:cNvSpPr/>
          <p:nvPr/>
        </p:nvSpPr>
        <p:spPr>
          <a:xfrm>
            <a:off x="4164120" y="6354000"/>
            <a:ext cx="3854160" cy="36000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gn="ctr">
              <a:lnSpc>
                <a:spcPct val="100000"/>
              </a:lnSpc>
            </a:pPr>
            <a:r>
              <a:rPr lang="en-US" sz="2420" b="1" strike="noStrike" spc="-1">
                <a:solidFill>
                  <a:srgbClr val="FFFFFF"/>
                </a:solidFill>
                <a:latin typeface="Times New Roman"/>
                <a:ea typeface="DejaVu Sans"/>
              </a:rPr>
              <a:t>Dept of  MCA</a:t>
            </a:r>
            <a:endParaRPr lang="en-IN" sz="2420" b="0" strike="noStrike" spc="-1">
              <a:solidFill>
                <a:srgbClr val="000000"/>
              </a:solidFill>
              <a:latin typeface="Arial"/>
            </a:endParaRPr>
          </a:p>
        </p:txBody>
      </p:sp>
      <p:sp>
        <p:nvSpPr>
          <p:cNvPr id="198" name="CustomShape 15"/>
          <p:cNvSpPr/>
          <p:nvPr/>
        </p:nvSpPr>
        <p:spPr>
          <a:xfrm>
            <a:off x="8735040" y="6354000"/>
            <a:ext cx="2839320" cy="36000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gn="r">
              <a:lnSpc>
                <a:spcPct val="100000"/>
              </a:lnSpc>
            </a:pPr>
            <a:fld id="{75FE0883-D124-4863-BFF0-684E156F8B8D}" type="slidenum">
              <a:rPr lang="en-US" sz="2420" b="1" strike="noStrike" spc="-1">
                <a:solidFill>
                  <a:srgbClr val="FFFFFF"/>
                </a:solidFill>
                <a:latin typeface="Times New Roman"/>
                <a:ea typeface="DejaVu Sans"/>
              </a:rPr>
              <a:t>11</a:t>
            </a:fld>
            <a:endParaRPr lang="en-IN" sz="2420" b="0" strike="noStrike" spc="-1">
              <a:solidFill>
                <a:srgbClr val="000000"/>
              </a:solidFill>
              <a:latin typeface="Arial"/>
            </a:endParaRPr>
          </a:p>
        </p:txBody>
      </p:sp>
      <p:sp>
        <p:nvSpPr>
          <p:cNvPr id="199" name="CustomShape 16"/>
          <p:cNvSpPr/>
          <p:nvPr/>
        </p:nvSpPr>
        <p:spPr>
          <a:xfrm>
            <a:off x="303840" y="1267560"/>
            <a:ext cx="11255760" cy="467388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gn="just">
              <a:tabLst>
                <a:tab pos="90000" algn="l"/>
              </a:tabLst>
            </a:pPr>
            <a:endParaRPr lang="en-IN" sz="1800" b="0" strike="noStrike" spc="-1">
              <a:solidFill>
                <a:srgbClr val="000000"/>
              </a:solidFill>
              <a:latin typeface="Times New Roman"/>
            </a:endParaRPr>
          </a:p>
        </p:txBody>
      </p:sp>
      <p:pic>
        <p:nvPicPr>
          <p:cNvPr id="200" name="Picture 199"/>
          <p:cNvPicPr/>
          <p:nvPr/>
        </p:nvPicPr>
        <p:blipFill>
          <a:blip r:embed="rId3"/>
          <a:stretch/>
        </p:blipFill>
        <p:spPr>
          <a:xfrm>
            <a:off x="2844360" y="1632960"/>
            <a:ext cx="6496560" cy="255240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Picture 200"/>
          <p:cNvPicPr/>
          <p:nvPr/>
        </p:nvPicPr>
        <p:blipFill>
          <a:blip r:embed="rId2"/>
          <a:stretch/>
        </p:blipFill>
        <p:spPr>
          <a:xfrm>
            <a:off x="2568240" y="1842480"/>
            <a:ext cx="7048800" cy="213336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Picture 201"/>
          <p:cNvPicPr/>
          <p:nvPr/>
        </p:nvPicPr>
        <p:blipFill>
          <a:blip r:embed="rId2"/>
          <a:stretch/>
        </p:blipFill>
        <p:spPr>
          <a:xfrm>
            <a:off x="2763360" y="1199520"/>
            <a:ext cx="6658200" cy="34192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object 2"/>
          <p:cNvSpPr/>
          <p:nvPr/>
        </p:nvSpPr>
        <p:spPr>
          <a:xfrm>
            <a:off x="1455480" y="2709360"/>
            <a:ext cx="9279720" cy="443160"/>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marL="12600">
              <a:lnSpc>
                <a:spcPct val="103000"/>
              </a:lnSpc>
              <a:spcBef>
                <a:spcPts val="40"/>
              </a:spcBef>
            </a:pPr>
            <a:r>
              <a:rPr lang="en-IN" sz="1400" b="0" strike="noStrike" spc="-1">
                <a:solidFill>
                  <a:srgbClr val="000000"/>
                </a:solidFill>
                <a:latin typeface="Times New Roman"/>
              </a:rPr>
              <a:t>In</a:t>
            </a:r>
            <a:r>
              <a:rPr lang="en-IN" sz="1400" b="0" strike="noStrike" spc="128">
                <a:solidFill>
                  <a:srgbClr val="000000"/>
                </a:solidFill>
                <a:latin typeface="Times New Roman"/>
              </a:rPr>
              <a:t> </a:t>
            </a:r>
            <a:r>
              <a:rPr lang="en-IN" sz="1400" b="0" strike="noStrike" spc="-7">
                <a:solidFill>
                  <a:srgbClr val="000000"/>
                </a:solidFill>
                <a:latin typeface="Times New Roman"/>
              </a:rPr>
              <a:t>above</a:t>
            </a:r>
            <a:r>
              <a:rPr lang="en-IN" sz="1400" b="0" strike="noStrike" spc="128">
                <a:solidFill>
                  <a:srgbClr val="000000"/>
                </a:solidFill>
                <a:latin typeface="Times New Roman"/>
              </a:rPr>
              <a:t> </a:t>
            </a:r>
            <a:r>
              <a:rPr lang="en-IN" sz="1400" b="0" strike="noStrike" spc="-7">
                <a:solidFill>
                  <a:srgbClr val="000000"/>
                </a:solidFill>
                <a:latin typeface="Times New Roman"/>
              </a:rPr>
              <a:t>screen</a:t>
            </a:r>
            <a:r>
              <a:rPr lang="en-IN" sz="1400" b="0" strike="noStrike" spc="134">
                <a:solidFill>
                  <a:srgbClr val="000000"/>
                </a:solidFill>
                <a:latin typeface="Times New Roman"/>
              </a:rPr>
              <a:t> </a:t>
            </a:r>
            <a:r>
              <a:rPr lang="en-IN" sz="1400" b="0" strike="noStrike" spc="-7">
                <a:solidFill>
                  <a:srgbClr val="000000"/>
                </a:solidFill>
                <a:latin typeface="Times New Roman"/>
              </a:rPr>
              <a:t>read</a:t>
            </a:r>
            <a:r>
              <a:rPr lang="en-IN" sz="1400" b="0" strike="noStrike" spc="123">
                <a:solidFill>
                  <a:srgbClr val="000000"/>
                </a:solidFill>
                <a:latin typeface="Times New Roman"/>
              </a:rPr>
              <a:t> </a:t>
            </a:r>
            <a:r>
              <a:rPr lang="en-IN" sz="1400" b="0" strike="noStrike" spc="-1">
                <a:solidFill>
                  <a:srgbClr val="000000"/>
                </a:solidFill>
                <a:latin typeface="Times New Roman"/>
              </a:rPr>
              <a:t>red</a:t>
            </a:r>
            <a:r>
              <a:rPr lang="en-IN" sz="1400" b="0" strike="noStrike" spc="134">
                <a:solidFill>
                  <a:srgbClr val="000000"/>
                </a:solidFill>
                <a:latin typeface="Times New Roman"/>
              </a:rPr>
              <a:t> </a:t>
            </a:r>
            <a:r>
              <a:rPr lang="en-IN" sz="1400" b="0" strike="noStrike" spc="-7">
                <a:solidFill>
                  <a:srgbClr val="000000"/>
                </a:solidFill>
                <a:latin typeface="Times New Roman"/>
              </a:rPr>
              <a:t>colour</a:t>
            </a:r>
            <a:r>
              <a:rPr lang="en-IN" sz="1400" b="0" strike="noStrike" spc="123">
                <a:solidFill>
                  <a:srgbClr val="000000"/>
                </a:solidFill>
                <a:latin typeface="Times New Roman"/>
              </a:rPr>
              <a:t> </a:t>
            </a:r>
            <a:r>
              <a:rPr lang="en-IN" sz="1400" b="0" strike="noStrike" spc="-7">
                <a:solidFill>
                  <a:srgbClr val="000000"/>
                </a:solidFill>
                <a:latin typeface="Times New Roman"/>
              </a:rPr>
              <a:t>comments</a:t>
            </a:r>
            <a:r>
              <a:rPr lang="en-IN" sz="1400" b="0" strike="noStrike" spc="134">
                <a:solidFill>
                  <a:srgbClr val="000000"/>
                </a:solidFill>
                <a:latin typeface="Times New Roman"/>
              </a:rPr>
              <a:t> </a:t>
            </a:r>
            <a:r>
              <a:rPr lang="en-IN" sz="1400" b="0" strike="noStrike" spc="-7">
                <a:solidFill>
                  <a:srgbClr val="000000"/>
                </a:solidFill>
                <a:latin typeface="Times New Roman"/>
              </a:rPr>
              <a:t>to</a:t>
            </a:r>
            <a:r>
              <a:rPr lang="en-IN" sz="1400" b="0" strike="noStrike" spc="134">
                <a:solidFill>
                  <a:srgbClr val="000000"/>
                </a:solidFill>
                <a:latin typeface="Times New Roman"/>
              </a:rPr>
              <a:t> </a:t>
            </a:r>
            <a:r>
              <a:rPr lang="en-IN" sz="1400" b="0" strike="noStrike" spc="-7">
                <a:solidFill>
                  <a:srgbClr val="000000"/>
                </a:solidFill>
                <a:latin typeface="Times New Roman"/>
              </a:rPr>
              <a:t>know</a:t>
            </a:r>
            <a:r>
              <a:rPr lang="en-IN" sz="1400" b="0" strike="noStrike" spc="123">
                <a:solidFill>
                  <a:srgbClr val="000000"/>
                </a:solidFill>
                <a:latin typeface="Times New Roman"/>
              </a:rPr>
              <a:t> </a:t>
            </a:r>
            <a:r>
              <a:rPr lang="en-IN" sz="1400" b="0" strike="noStrike" spc="-7">
                <a:solidFill>
                  <a:srgbClr val="000000"/>
                </a:solidFill>
                <a:latin typeface="Times New Roman"/>
              </a:rPr>
              <a:t>about</a:t>
            </a:r>
            <a:r>
              <a:rPr lang="en-IN" sz="1400" b="0" strike="noStrike" spc="123">
                <a:solidFill>
                  <a:srgbClr val="000000"/>
                </a:solidFill>
                <a:latin typeface="Times New Roman"/>
              </a:rPr>
              <a:t> </a:t>
            </a:r>
            <a:r>
              <a:rPr lang="en-IN" sz="1400" b="0" strike="noStrike" spc="-7">
                <a:solidFill>
                  <a:srgbClr val="000000"/>
                </a:solidFill>
                <a:latin typeface="Times New Roman"/>
              </a:rPr>
              <a:t>propose</a:t>
            </a:r>
            <a:r>
              <a:rPr lang="en-IN" sz="1400" b="0" strike="noStrike" spc="128">
                <a:solidFill>
                  <a:srgbClr val="000000"/>
                </a:solidFill>
                <a:latin typeface="Times New Roman"/>
              </a:rPr>
              <a:t> </a:t>
            </a:r>
            <a:r>
              <a:rPr lang="en-IN" sz="1400" b="0" strike="noStrike" spc="-7">
                <a:solidFill>
                  <a:srgbClr val="000000"/>
                </a:solidFill>
                <a:latin typeface="Times New Roman"/>
              </a:rPr>
              <a:t>GraphCNN </a:t>
            </a:r>
            <a:r>
              <a:rPr lang="en-IN" sz="1400" b="0" strike="noStrike" spc="-335">
                <a:solidFill>
                  <a:srgbClr val="000000"/>
                </a:solidFill>
                <a:latin typeface="Times New Roman"/>
              </a:rPr>
              <a:t> </a:t>
            </a:r>
            <a:r>
              <a:rPr lang="en-IN" sz="1400" b="0" strike="noStrike" spc="-7">
                <a:solidFill>
                  <a:srgbClr val="000000"/>
                </a:solidFill>
                <a:latin typeface="Times New Roman"/>
              </a:rPr>
              <a:t>algorithm.</a:t>
            </a:r>
            <a:r>
              <a:rPr lang="en-IN" sz="1400" b="0" strike="noStrike" spc="-12">
                <a:solidFill>
                  <a:srgbClr val="000000"/>
                </a:solidFill>
                <a:latin typeface="Times New Roman"/>
              </a:rPr>
              <a:t> </a:t>
            </a:r>
            <a:r>
              <a:rPr lang="en-IN" sz="1400" b="0" strike="noStrike" spc="-1">
                <a:solidFill>
                  <a:srgbClr val="000000"/>
                </a:solidFill>
                <a:latin typeface="Times New Roman"/>
              </a:rPr>
              <a:t>In</a:t>
            </a:r>
            <a:r>
              <a:rPr lang="en-IN" sz="1400" b="0" strike="noStrike" spc="4">
                <a:solidFill>
                  <a:srgbClr val="000000"/>
                </a:solidFill>
                <a:latin typeface="Times New Roman"/>
              </a:rPr>
              <a:t> </a:t>
            </a:r>
            <a:r>
              <a:rPr lang="en-IN" sz="1400" b="0" strike="noStrike" spc="-1">
                <a:solidFill>
                  <a:srgbClr val="000000"/>
                </a:solidFill>
                <a:latin typeface="Times New Roman"/>
              </a:rPr>
              <a:t>below</a:t>
            </a:r>
            <a:r>
              <a:rPr lang="en-IN" sz="1400" b="0" strike="noStrike" spc="-7">
                <a:solidFill>
                  <a:srgbClr val="000000"/>
                </a:solidFill>
                <a:latin typeface="Times New Roman"/>
              </a:rPr>
              <a:t> </a:t>
            </a:r>
            <a:r>
              <a:rPr lang="en-IN" sz="1400" b="0" strike="noStrike" spc="-1">
                <a:solidFill>
                  <a:srgbClr val="000000"/>
                </a:solidFill>
                <a:latin typeface="Times New Roman"/>
              </a:rPr>
              <a:t>screen</a:t>
            </a:r>
            <a:r>
              <a:rPr lang="en-IN" sz="1400" b="0" strike="noStrike" spc="-15">
                <a:solidFill>
                  <a:srgbClr val="000000"/>
                </a:solidFill>
                <a:latin typeface="Times New Roman"/>
              </a:rPr>
              <a:t> </a:t>
            </a:r>
            <a:r>
              <a:rPr lang="en-IN" sz="1400" b="0" strike="noStrike" spc="-7">
                <a:solidFill>
                  <a:srgbClr val="000000"/>
                </a:solidFill>
                <a:latin typeface="Times New Roman"/>
              </a:rPr>
              <a:t>showing</a:t>
            </a:r>
            <a:r>
              <a:rPr lang="en-IN" sz="1400" b="0" strike="noStrike" spc="12">
                <a:solidFill>
                  <a:srgbClr val="000000"/>
                </a:solidFill>
                <a:latin typeface="Times New Roman"/>
              </a:rPr>
              <a:t> </a:t>
            </a:r>
            <a:r>
              <a:rPr lang="en-IN" sz="1400" b="0" strike="noStrike" spc="-7">
                <a:solidFill>
                  <a:srgbClr val="000000"/>
                </a:solidFill>
                <a:latin typeface="Times New Roman"/>
              </a:rPr>
              <a:t>images</a:t>
            </a:r>
            <a:r>
              <a:rPr lang="en-IN" sz="1400" b="0" strike="noStrike" spc="4">
                <a:solidFill>
                  <a:srgbClr val="000000"/>
                </a:solidFill>
                <a:latin typeface="Times New Roman"/>
              </a:rPr>
              <a:t> </a:t>
            </a:r>
            <a:r>
              <a:rPr lang="en-IN" sz="1400" b="0" strike="noStrike" spc="-1">
                <a:solidFill>
                  <a:srgbClr val="000000"/>
                </a:solidFill>
                <a:latin typeface="Times New Roman"/>
              </a:rPr>
              <a:t>from</a:t>
            </a:r>
            <a:r>
              <a:rPr lang="en-IN" sz="1400" b="0" strike="noStrike" spc="-32">
                <a:solidFill>
                  <a:srgbClr val="000000"/>
                </a:solidFill>
                <a:latin typeface="Times New Roman"/>
              </a:rPr>
              <a:t> </a:t>
            </a:r>
            <a:r>
              <a:rPr lang="en-IN" sz="1400" b="0" strike="noStrike" spc="-7">
                <a:solidFill>
                  <a:srgbClr val="000000"/>
                </a:solidFill>
                <a:latin typeface="Times New Roman"/>
              </a:rPr>
              <a:t>EYEPACS</a:t>
            </a:r>
            <a:r>
              <a:rPr lang="en-IN" sz="1400" b="0" strike="noStrike" spc="-1">
                <a:solidFill>
                  <a:srgbClr val="000000"/>
                </a:solidFill>
                <a:latin typeface="Times New Roman"/>
              </a:rPr>
              <a:t> dataset</a:t>
            </a:r>
            <a:endParaRPr lang="en-IN" sz="1400" b="0" strike="noStrike" spc="-1">
              <a:solidFill>
                <a:srgbClr val="000000"/>
              </a:solidFill>
              <a:latin typeface="Arial"/>
            </a:endParaRPr>
          </a:p>
        </p:txBody>
      </p:sp>
      <p:sp>
        <p:nvSpPr>
          <p:cNvPr id="204" name="object 3"/>
          <p:cNvSpPr/>
          <p:nvPr/>
        </p:nvSpPr>
        <p:spPr>
          <a:xfrm>
            <a:off x="1455480" y="5199840"/>
            <a:ext cx="9284760" cy="545760"/>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marL="12600" algn="just">
              <a:lnSpc>
                <a:spcPct val="103000"/>
              </a:lnSpc>
              <a:spcBef>
                <a:spcPts val="40"/>
              </a:spcBef>
            </a:pPr>
            <a:r>
              <a:rPr lang="en-IN" sz="1400" b="0" strike="noStrike" spc="-1">
                <a:solidFill>
                  <a:srgbClr val="000000"/>
                </a:solidFill>
                <a:latin typeface="Times New Roman"/>
              </a:rPr>
              <a:t>So</a:t>
            </a:r>
            <a:r>
              <a:rPr lang="en-IN" sz="1400" b="0" strike="noStrike" spc="4">
                <a:solidFill>
                  <a:srgbClr val="000000"/>
                </a:solidFill>
                <a:latin typeface="Times New Roman"/>
              </a:rPr>
              <a:t> </a:t>
            </a:r>
            <a:r>
              <a:rPr lang="en-IN" sz="1400" b="0" strike="noStrike" spc="-1">
                <a:solidFill>
                  <a:srgbClr val="000000"/>
                </a:solidFill>
                <a:latin typeface="Times New Roman"/>
              </a:rPr>
              <a:t>by</a:t>
            </a:r>
            <a:r>
              <a:rPr lang="en-IN" sz="1400" b="0" strike="noStrike" spc="4">
                <a:solidFill>
                  <a:srgbClr val="000000"/>
                </a:solidFill>
                <a:latin typeface="Times New Roman"/>
              </a:rPr>
              <a:t> </a:t>
            </a:r>
            <a:r>
              <a:rPr lang="en-IN" sz="1400" b="0" strike="noStrike" spc="-7">
                <a:solidFill>
                  <a:srgbClr val="000000"/>
                </a:solidFill>
                <a:latin typeface="Times New Roman"/>
              </a:rPr>
              <a:t>using</a:t>
            </a:r>
            <a:r>
              <a:rPr lang="en-IN" sz="1400" b="0" strike="noStrike" spc="-1">
                <a:solidFill>
                  <a:srgbClr val="000000"/>
                </a:solidFill>
                <a:latin typeface="Times New Roman"/>
              </a:rPr>
              <a:t> </a:t>
            </a:r>
            <a:r>
              <a:rPr lang="en-IN" sz="1400" b="0" strike="noStrike" spc="-7">
                <a:solidFill>
                  <a:srgbClr val="000000"/>
                </a:solidFill>
                <a:latin typeface="Times New Roman"/>
              </a:rPr>
              <a:t>above</a:t>
            </a:r>
            <a:r>
              <a:rPr lang="en-IN" sz="1400" b="0" strike="noStrike" spc="-1">
                <a:solidFill>
                  <a:srgbClr val="000000"/>
                </a:solidFill>
                <a:latin typeface="Times New Roman"/>
              </a:rPr>
              <a:t> </a:t>
            </a:r>
            <a:r>
              <a:rPr lang="en-IN" sz="1400" b="0" strike="noStrike" spc="-7">
                <a:solidFill>
                  <a:srgbClr val="000000"/>
                </a:solidFill>
                <a:latin typeface="Times New Roman"/>
              </a:rPr>
              <a:t>EYEPACS</a:t>
            </a:r>
            <a:r>
              <a:rPr lang="en-IN" sz="1400" b="0" strike="noStrike" spc="-1">
                <a:solidFill>
                  <a:srgbClr val="000000"/>
                </a:solidFill>
                <a:latin typeface="Times New Roman"/>
              </a:rPr>
              <a:t> </a:t>
            </a:r>
            <a:r>
              <a:rPr lang="en-IN" sz="1400" b="0" strike="noStrike" spc="-7">
                <a:solidFill>
                  <a:srgbClr val="000000"/>
                </a:solidFill>
                <a:latin typeface="Times New Roman"/>
              </a:rPr>
              <a:t>images</a:t>
            </a:r>
            <a:r>
              <a:rPr lang="en-IN" sz="1400" b="0" strike="noStrike" spc="-1">
                <a:solidFill>
                  <a:srgbClr val="000000"/>
                </a:solidFill>
                <a:latin typeface="Times New Roman"/>
              </a:rPr>
              <a:t> </a:t>
            </a:r>
            <a:r>
              <a:rPr lang="en-IN" sz="1400" b="0" strike="noStrike" spc="-7">
                <a:solidFill>
                  <a:srgbClr val="000000"/>
                </a:solidFill>
                <a:latin typeface="Times New Roman"/>
              </a:rPr>
              <a:t>will</a:t>
            </a:r>
            <a:r>
              <a:rPr lang="en-IN" sz="1400" b="0" strike="noStrike" spc="-1">
                <a:solidFill>
                  <a:srgbClr val="000000"/>
                </a:solidFill>
                <a:latin typeface="Times New Roman"/>
              </a:rPr>
              <a:t> </a:t>
            </a:r>
            <a:r>
              <a:rPr lang="en-IN" sz="1400" b="0" strike="noStrike" spc="-7">
                <a:solidFill>
                  <a:srgbClr val="000000"/>
                </a:solidFill>
                <a:latin typeface="Times New Roman"/>
              </a:rPr>
              <a:t>train</a:t>
            </a:r>
            <a:r>
              <a:rPr lang="en-IN" sz="1400" b="0" strike="noStrike" spc="-1">
                <a:solidFill>
                  <a:srgbClr val="000000"/>
                </a:solidFill>
                <a:latin typeface="Times New Roman"/>
              </a:rPr>
              <a:t> </a:t>
            </a:r>
            <a:r>
              <a:rPr lang="en-IN" sz="1400" b="0" strike="noStrike" spc="-12">
                <a:solidFill>
                  <a:srgbClr val="000000"/>
                </a:solidFill>
                <a:latin typeface="Times New Roman"/>
              </a:rPr>
              <a:t>and</a:t>
            </a:r>
            <a:r>
              <a:rPr lang="en-IN" sz="1400" b="0" strike="noStrike" spc="-7">
                <a:solidFill>
                  <a:srgbClr val="000000"/>
                </a:solidFill>
                <a:latin typeface="Times New Roman"/>
              </a:rPr>
              <a:t> test</a:t>
            </a:r>
            <a:r>
              <a:rPr lang="en-IN" sz="1400" b="0" strike="noStrike" spc="-1">
                <a:solidFill>
                  <a:srgbClr val="000000"/>
                </a:solidFill>
                <a:latin typeface="Times New Roman"/>
              </a:rPr>
              <a:t> </a:t>
            </a:r>
            <a:r>
              <a:rPr lang="en-IN" sz="1400" b="0" strike="noStrike" spc="-7">
                <a:solidFill>
                  <a:srgbClr val="000000"/>
                </a:solidFill>
                <a:latin typeface="Times New Roman"/>
              </a:rPr>
              <a:t>both</a:t>
            </a:r>
            <a:r>
              <a:rPr lang="en-IN" sz="1400" b="0" strike="noStrike" spc="-1">
                <a:solidFill>
                  <a:srgbClr val="000000"/>
                </a:solidFill>
                <a:latin typeface="Times New Roman"/>
              </a:rPr>
              <a:t> </a:t>
            </a:r>
            <a:r>
              <a:rPr lang="en-IN" sz="1400" b="0" strike="noStrike" spc="-7">
                <a:solidFill>
                  <a:srgbClr val="000000"/>
                </a:solidFill>
                <a:latin typeface="Times New Roman"/>
              </a:rPr>
              <a:t>algorithm </a:t>
            </a:r>
            <a:r>
              <a:rPr lang="en-IN" sz="1400" b="0" strike="noStrike" spc="-1">
                <a:solidFill>
                  <a:srgbClr val="000000"/>
                </a:solidFill>
                <a:latin typeface="Times New Roman"/>
              </a:rPr>
              <a:t> </a:t>
            </a:r>
            <a:r>
              <a:rPr lang="en-IN" sz="1400" b="0" strike="noStrike" spc="-7">
                <a:solidFill>
                  <a:srgbClr val="000000"/>
                </a:solidFill>
                <a:latin typeface="Times New Roman"/>
              </a:rPr>
              <a:t>performance.</a:t>
            </a:r>
            <a:endParaRPr lang="en-IN" sz="1400" b="0" strike="noStrike" spc="-1">
              <a:solidFill>
                <a:srgbClr val="000000"/>
              </a:solidFill>
              <a:latin typeface="Arial"/>
            </a:endParaRPr>
          </a:p>
          <a:p>
            <a:pPr marL="12600" algn="just">
              <a:lnSpc>
                <a:spcPct val="100000"/>
              </a:lnSpc>
              <a:spcBef>
                <a:spcPts val="856"/>
              </a:spcBef>
            </a:pPr>
            <a:endParaRPr lang="en-IN" sz="1400" b="0" strike="noStrike" spc="-1">
              <a:solidFill>
                <a:srgbClr val="000000"/>
              </a:solidFill>
              <a:latin typeface="Arial"/>
            </a:endParaRPr>
          </a:p>
        </p:txBody>
      </p:sp>
      <p:pic>
        <p:nvPicPr>
          <p:cNvPr id="205" name="object 4"/>
          <p:cNvPicPr/>
          <p:nvPr/>
        </p:nvPicPr>
        <p:blipFill>
          <a:blip r:embed="rId2"/>
          <a:stretch/>
        </p:blipFill>
        <p:spPr>
          <a:xfrm>
            <a:off x="1475280" y="594360"/>
            <a:ext cx="9247320" cy="2058480"/>
          </a:xfrm>
          <a:prstGeom prst="rect">
            <a:avLst/>
          </a:prstGeom>
          <a:ln w="0">
            <a:noFill/>
          </a:ln>
        </p:spPr>
      </p:pic>
      <p:pic>
        <p:nvPicPr>
          <p:cNvPr id="206" name="object 5"/>
          <p:cNvPicPr/>
          <p:nvPr/>
        </p:nvPicPr>
        <p:blipFill>
          <a:blip r:embed="rId3"/>
          <a:stretch/>
        </p:blipFill>
        <p:spPr>
          <a:xfrm>
            <a:off x="1475280" y="3475440"/>
            <a:ext cx="9247320" cy="166788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object 1"/>
          <p:cNvSpPr/>
          <p:nvPr/>
        </p:nvSpPr>
        <p:spPr>
          <a:xfrm>
            <a:off x="1455480" y="566280"/>
            <a:ext cx="9287280" cy="862560"/>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marL="469440" indent="-228600" algn="just">
              <a:lnSpc>
                <a:spcPct val="103000"/>
              </a:lnSpc>
              <a:spcBef>
                <a:spcPts val="40"/>
              </a:spcBef>
              <a:buClr>
                <a:srgbClr val="000000"/>
              </a:buClr>
              <a:buFont typeface="OpenSymbol"/>
              <a:buAutoNum type="arabicParenR" startAt="2"/>
              <a:tabLst>
                <a:tab pos="469800" algn="l"/>
              </a:tabLst>
            </a:pPr>
            <a:endParaRPr lang="en-IN" sz="1400" b="0" strike="noStrike" spc="-1">
              <a:solidFill>
                <a:srgbClr val="000000"/>
              </a:solidFill>
              <a:latin typeface="Arial"/>
            </a:endParaRPr>
          </a:p>
          <a:p>
            <a:pPr marL="12600">
              <a:lnSpc>
                <a:spcPct val="100000"/>
              </a:lnSpc>
              <a:spcBef>
                <a:spcPts val="865"/>
              </a:spcBef>
              <a:tabLst>
                <a:tab pos="469800" algn="l"/>
              </a:tabLst>
            </a:pPr>
            <a:r>
              <a:rPr lang="en-IN" sz="1400" b="0" strike="noStrike" spc="-7">
                <a:solidFill>
                  <a:srgbClr val="000000"/>
                </a:solidFill>
                <a:latin typeface="Times New Roman"/>
              </a:rPr>
              <a:t>SCREEN</a:t>
            </a:r>
            <a:r>
              <a:rPr lang="en-IN" sz="1400" b="0" strike="noStrike" spc="-35">
                <a:solidFill>
                  <a:srgbClr val="000000"/>
                </a:solidFill>
                <a:latin typeface="Times New Roman"/>
              </a:rPr>
              <a:t> </a:t>
            </a:r>
            <a:r>
              <a:rPr lang="en-IN" sz="1400" b="0" strike="noStrike" spc="-7">
                <a:solidFill>
                  <a:srgbClr val="000000"/>
                </a:solidFill>
                <a:latin typeface="Times New Roman"/>
              </a:rPr>
              <a:t>SHOTS</a:t>
            </a:r>
            <a:endParaRPr lang="en-IN" sz="1400" b="0" strike="noStrike" spc="-1">
              <a:solidFill>
                <a:srgbClr val="000000"/>
              </a:solidFill>
              <a:latin typeface="Arial"/>
            </a:endParaRPr>
          </a:p>
          <a:p>
            <a:pPr marL="12600">
              <a:lnSpc>
                <a:spcPct val="100000"/>
              </a:lnSpc>
              <a:spcBef>
                <a:spcPts val="856"/>
              </a:spcBef>
              <a:tabLst>
                <a:tab pos="469800" algn="l"/>
              </a:tabLst>
            </a:pPr>
            <a:r>
              <a:rPr lang="en-IN" sz="1400" b="0" strike="noStrike" spc="-7">
                <a:solidFill>
                  <a:srgbClr val="000000"/>
                </a:solidFill>
                <a:latin typeface="Times New Roman"/>
              </a:rPr>
              <a:t>To</a:t>
            </a:r>
            <a:r>
              <a:rPr lang="en-IN" sz="1400" b="0" strike="noStrike" spc="4">
                <a:solidFill>
                  <a:srgbClr val="000000"/>
                </a:solidFill>
                <a:latin typeface="Times New Roman"/>
              </a:rPr>
              <a:t> </a:t>
            </a:r>
            <a:r>
              <a:rPr lang="en-IN" sz="1400" b="0" strike="noStrike" spc="-7">
                <a:solidFill>
                  <a:srgbClr val="000000"/>
                </a:solidFill>
                <a:latin typeface="Times New Roman"/>
              </a:rPr>
              <a:t>run</a:t>
            </a:r>
            <a:r>
              <a:rPr lang="en-IN" sz="1400" b="0" strike="noStrike" spc="9">
                <a:solidFill>
                  <a:srgbClr val="000000"/>
                </a:solidFill>
                <a:latin typeface="Times New Roman"/>
              </a:rPr>
              <a:t> </a:t>
            </a:r>
            <a:r>
              <a:rPr lang="en-IN" sz="1400" b="0" strike="noStrike" spc="-7">
                <a:solidFill>
                  <a:srgbClr val="000000"/>
                </a:solidFill>
                <a:latin typeface="Times New Roman"/>
              </a:rPr>
              <a:t>project</a:t>
            </a:r>
            <a:r>
              <a:rPr lang="en-IN" sz="1400" b="0" strike="noStrike" spc="9">
                <a:solidFill>
                  <a:srgbClr val="000000"/>
                </a:solidFill>
                <a:latin typeface="Times New Roman"/>
              </a:rPr>
              <a:t> </a:t>
            </a:r>
            <a:r>
              <a:rPr lang="en-IN" sz="1400" b="0" strike="noStrike" spc="-7">
                <a:solidFill>
                  <a:srgbClr val="000000"/>
                </a:solidFill>
                <a:latin typeface="Times New Roman"/>
              </a:rPr>
              <a:t>double</a:t>
            </a:r>
            <a:r>
              <a:rPr lang="en-IN" sz="1400" b="0" strike="noStrike" spc="-12">
                <a:solidFill>
                  <a:srgbClr val="000000"/>
                </a:solidFill>
                <a:latin typeface="Times New Roman"/>
              </a:rPr>
              <a:t> </a:t>
            </a:r>
            <a:r>
              <a:rPr lang="en-IN" sz="1400" b="0" strike="noStrike" spc="-7">
                <a:solidFill>
                  <a:srgbClr val="000000"/>
                </a:solidFill>
                <a:latin typeface="Times New Roman"/>
              </a:rPr>
              <a:t>click</a:t>
            </a:r>
            <a:r>
              <a:rPr lang="en-IN" sz="1400" b="0" strike="noStrike" spc="-12">
                <a:solidFill>
                  <a:srgbClr val="000000"/>
                </a:solidFill>
                <a:latin typeface="Times New Roman"/>
              </a:rPr>
              <a:t> </a:t>
            </a:r>
            <a:r>
              <a:rPr lang="en-IN" sz="1400" b="0" strike="noStrike" spc="-1">
                <a:solidFill>
                  <a:srgbClr val="000000"/>
                </a:solidFill>
                <a:latin typeface="Times New Roman"/>
              </a:rPr>
              <a:t>on</a:t>
            </a:r>
            <a:r>
              <a:rPr lang="en-IN" sz="1400" b="0" strike="noStrike" spc="9">
                <a:solidFill>
                  <a:srgbClr val="000000"/>
                </a:solidFill>
                <a:latin typeface="Times New Roman"/>
              </a:rPr>
              <a:t> </a:t>
            </a:r>
            <a:r>
              <a:rPr lang="en-IN" sz="1400" b="0" strike="noStrike" spc="-7">
                <a:solidFill>
                  <a:srgbClr val="000000"/>
                </a:solidFill>
                <a:latin typeface="Times New Roman"/>
              </a:rPr>
              <a:t>‘run.bat’</a:t>
            </a:r>
            <a:r>
              <a:rPr lang="en-IN" sz="1400" b="0" strike="noStrike" spc="-15">
                <a:solidFill>
                  <a:srgbClr val="000000"/>
                </a:solidFill>
                <a:latin typeface="Times New Roman"/>
              </a:rPr>
              <a:t> </a:t>
            </a:r>
            <a:r>
              <a:rPr lang="en-IN" sz="1400" b="0" strike="noStrike" spc="-1">
                <a:solidFill>
                  <a:srgbClr val="000000"/>
                </a:solidFill>
                <a:latin typeface="Times New Roman"/>
              </a:rPr>
              <a:t>file</a:t>
            </a:r>
            <a:r>
              <a:rPr lang="en-IN" sz="1400" b="0" strike="noStrike" spc="-7">
                <a:solidFill>
                  <a:srgbClr val="000000"/>
                </a:solidFill>
                <a:latin typeface="Times New Roman"/>
              </a:rPr>
              <a:t> </a:t>
            </a:r>
            <a:r>
              <a:rPr lang="en-IN" sz="1400" b="0" strike="noStrike" spc="-1">
                <a:solidFill>
                  <a:srgbClr val="000000"/>
                </a:solidFill>
                <a:latin typeface="Times New Roman"/>
              </a:rPr>
              <a:t>to</a:t>
            </a:r>
            <a:r>
              <a:rPr lang="en-IN" sz="1400" b="0" strike="noStrike" spc="-7">
                <a:solidFill>
                  <a:srgbClr val="000000"/>
                </a:solidFill>
                <a:latin typeface="Times New Roman"/>
              </a:rPr>
              <a:t> </a:t>
            </a:r>
            <a:r>
              <a:rPr lang="en-IN" sz="1400" b="0" strike="noStrike" spc="-1">
                <a:solidFill>
                  <a:srgbClr val="000000"/>
                </a:solidFill>
                <a:latin typeface="Times New Roman"/>
              </a:rPr>
              <a:t>get</a:t>
            </a:r>
            <a:r>
              <a:rPr lang="en-IN" sz="1400" b="0" strike="noStrike" spc="-7">
                <a:solidFill>
                  <a:srgbClr val="000000"/>
                </a:solidFill>
                <a:latin typeface="Times New Roman"/>
              </a:rPr>
              <a:t> below</a:t>
            </a:r>
            <a:r>
              <a:rPr lang="en-IN" sz="1400" b="0" strike="noStrike" spc="-26">
                <a:solidFill>
                  <a:srgbClr val="000000"/>
                </a:solidFill>
                <a:latin typeface="Times New Roman"/>
              </a:rPr>
              <a:t> </a:t>
            </a:r>
            <a:r>
              <a:rPr lang="en-IN" sz="1400" b="0" strike="noStrike" spc="-7">
                <a:solidFill>
                  <a:srgbClr val="000000"/>
                </a:solidFill>
                <a:latin typeface="Times New Roman"/>
              </a:rPr>
              <a:t>page</a:t>
            </a:r>
            <a:endParaRPr lang="en-IN" sz="1400" b="0" strike="noStrike" spc="-1">
              <a:solidFill>
                <a:srgbClr val="000000"/>
              </a:solidFill>
              <a:latin typeface="Arial"/>
            </a:endParaRPr>
          </a:p>
        </p:txBody>
      </p:sp>
      <p:sp>
        <p:nvSpPr>
          <p:cNvPr id="208" name="object 6"/>
          <p:cNvSpPr/>
          <p:nvPr/>
        </p:nvSpPr>
        <p:spPr>
          <a:xfrm>
            <a:off x="1455480" y="5734800"/>
            <a:ext cx="9287280" cy="224640"/>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marL="12600">
              <a:lnSpc>
                <a:spcPct val="103000"/>
              </a:lnSpc>
              <a:spcBef>
                <a:spcPts val="40"/>
              </a:spcBef>
            </a:pPr>
            <a:r>
              <a:rPr lang="en-IN" sz="1400" b="0" strike="noStrike" spc="-1">
                <a:solidFill>
                  <a:srgbClr val="000000"/>
                </a:solidFill>
                <a:latin typeface="Times New Roman"/>
              </a:rPr>
              <a:t>In</a:t>
            </a:r>
            <a:r>
              <a:rPr lang="en-IN" sz="1400" b="0" strike="noStrike" spc="103">
                <a:solidFill>
                  <a:srgbClr val="000000"/>
                </a:solidFill>
                <a:latin typeface="Times New Roman"/>
              </a:rPr>
              <a:t> </a:t>
            </a:r>
            <a:r>
              <a:rPr lang="en-IN" sz="1400" b="0" strike="noStrike" spc="-7">
                <a:solidFill>
                  <a:srgbClr val="000000"/>
                </a:solidFill>
                <a:latin typeface="Times New Roman"/>
              </a:rPr>
              <a:t>above</a:t>
            </a:r>
            <a:r>
              <a:rPr lang="en-IN" sz="1400" b="0" strike="noStrike" spc="89">
                <a:solidFill>
                  <a:srgbClr val="000000"/>
                </a:solidFill>
                <a:latin typeface="Times New Roman"/>
              </a:rPr>
              <a:t> </a:t>
            </a:r>
            <a:r>
              <a:rPr lang="en-IN" sz="1400" b="0" strike="noStrike" spc="-1">
                <a:solidFill>
                  <a:srgbClr val="000000"/>
                </a:solidFill>
                <a:latin typeface="Times New Roman"/>
              </a:rPr>
              <a:t>screen</a:t>
            </a:r>
            <a:r>
              <a:rPr lang="en-IN" sz="1400" b="0" strike="noStrike" spc="109">
                <a:solidFill>
                  <a:srgbClr val="000000"/>
                </a:solidFill>
                <a:latin typeface="Times New Roman"/>
              </a:rPr>
              <a:t> </a:t>
            </a:r>
            <a:r>
              <a:rPr lang="en-IN" sz="1400" b="0" strike="noStrike" spc="-7">
                <a:solidFill>
                  <a:srgbClr val="000000"/>
                </a:solidFill>
                <a:latin typeface="Times New Roman"/>
              </a:rPr>
              <a:t>click</a:t>
            </a:r>
            <a:r>
              <a:rPr lang="en-IN" sz="1400" b="0" strike="noStrike" spc="94">
                <a:solidFill>
                  <a:srgbClr val="000000"/>
                </a:solidFill>
                <a:latin typeface="Times New Roman"/>
              </a:rPr>
              <a:t> </a:t>
            </a:r>
            <a:r>
              <a:rPr lang="en-IN" sz="1400" b="0" strike="noStrike" spc="-1">
                <a:solidFill>
                  <a:srgbClr val="000000"/>
                </a:solidFill>
                <a:latin typeface="Times New Roman"/>
              </a:rPr>
              <a:t>on</a:t>
            </a:r>
            <a:r>
              <a:rPr lang="en-IN" sz="1400" b="0" strike="noStrike" spc="103">
                <a:solidFill>
                  <a:srgbClr val="000000"/>
                </a:solidFill>
                <a:latin typeface="Times New Roman"/>
              </a:rPr>
              <a:t> </a:t>
            </a:r>
            <a:r>
              <a:rPr lang="en-IN" sz="1400" b="0" strike="noStrike" spc="-7">
                <a:solidFill>
                  <a:srgbClr val="000000"/>
                </a:solidFill>
                <a:latin typeface="Times New Roman"/>
              </a:rPr>
              <a:t>‘Upload</a:t>
            </a:r>
            <a:r>
              <a:rPr lang="en-IN" sz="1400" b="0" strike="noStrike" spc="103">
                <a:solidFill>
                  <a:srgbClr val="000000"/>
                </a:solidFill>
                <a:latin typeface="Times New Roman"/>
              </a:rPr>
              <a:t> </a:t>
            </a:r>
            <a:r>
              <a:rPr lang="en-IN" sz="1400" b="0" strike="noStrike" spc="-7">
                <a:solidFill>
                  <a:srgbClr val="000000"/>
                </a:solidFill>
                <a:latin typeface="Times New Roman"/>
              </a:rPr>
              <a:t>EyePacs</a:t>
            </a:r>
            <a:r>
              <a:rPr lang="en-IN" sz="1400" b="0" strike="noStrike" spc="97">
                <a:solidFill>
                  <a:srgbClr val="000000"/>
                </a:solidFill>
                <a:latin typeface="Times New Roman"/>
              </a:rPr>
              <a:t> </a:t>
            </a:r>
            <a:r>
              <a:rPr lang="en-IN" sz="1400" b="0" strike="noStrike" spc="-1">
                <a:solidFill>
                  <a:srgbClr val="000000"/>
                </a:solidFill>
                <a:latin typeface="Times New Roman"/>
              </a:rPr>
              <a:t>Dataset’</a:t>
            </a:r>
            <a:r>
              <a:rPr lang="en-IN" sz="1400" b="0" strike="noStrike" spc="89">
                <a:solidFill>
                  <a:srgbClr val="000000"/>
                </a:solidFill>
                <a:latin typeface="Times New Roman"/>
              </a:rPr>
              <a:t> </a:t>
            </a:r>
            <a:r>
              <a:rPr lang="en-IN" sz="1400" b="0" strike="noStrike" spc="-7">
                <a:solidFill>
                  <a:srgbClr val="000000"/>
                </a:solidFill>
                <a:latin typeface="Times New Roman"/>
              </a:rPr>
              <a:t>button</a:t>
            </a:r>
            <a:r>
              <a:rPr lang="en-IN" sz="1400" b="0" strike="noStrike" spc="94">
                <a:solidFill>
                  <a:srgbClr val="000000"/>
                </a:solidFill>
                <a:latin typeface="Times New Roman"/>
              </a:rPr>
              <a:t> </a:t>
            </a:r>
            <a:r>
              <a:rPr lang="en-IN" sz="1400" b="0" strike="noStrike" spc="-1">
                <a:solidFill>
                  <a:srgbClr val="000000"/>
                </a:solidFill>
                <a:latin typeface="Times New Roman"/>
              </a:rPr>
              <a:t>to</a:t>
            </a:r>
            <a:r>
              <a:rPr lang="en-IN" sz="1400" b="0" strike="noStrike" spc="94">
                <a:solidFill>
                  <a:srgbClr val="000000"/>
                </a:solidFill>
                <a:latin typeface="Times New Roman"/>
              </a:rPr>
              <a:t> </a:t>
            </a:r>
            <a:r>
              <a:rPr lang="en-IN" sz="1400" b="0" strike="noStrike" spc="-7">
                <a:solidFill>
                  <a:srgbClr val="000000"/>
                </a:solidFill>
                <a:latin typeface="Times New Roman"/>
              </a:rPr>
              <a:t>upload</a:t>
            </a:r>
            <a:r>
              <a:rPr lang="en-IN" sz="1400" b="0" strike="noStrike" spc="103">
                <a:solidFill>
                  <a:srgbClr val="000000"/>
                </a:solidFill>
                <a:latin typeface="Times New Roman"/>
              </a:rPr>
              <a:t> </a:t>
            </a:r>
            <a:r>
              <a:rPr lang="en-IN" sz="1400" b="0" strike="noStrike" spc="-7">
                <a:solidFill>
                  <a:srgbClr val="000000"/>
                </a:solidFill>
                <a:latin typeface="Times New Roman"/>
              </a:rPr>
              <a:t>dataset</a:t>
            </a:r>
            <a:r>
              <a:rPr lang="en-IN" sz="1400" b="0" strike="noStrike" spc="103">
                <a:solidFill>
                  <a:srgbClr val="000000"/>
                </a:solidFill>
                <a:latin typeface="Times New Roman"/>
              </a:rPr>
              <a:t> </a:t>
            </a:r>
            <a:r>
              <a:rPr lang="en-IN" sz="1400" b="0" strike="noStrike" spc="-7">
                <a:solidFill>
                  <a:srgbClr val="000000"/>
                </a:solidFill>
                <a:latin typeface="Times New Roman"/>
              </a:rPr>
              <a:t>to </a:t>
            </a:r>
            <a:r>
              <a:rPr lang="en-IN" sz="1400" b="0" strike="noStrike" spc="-335">
                <a:solidFill>
                  <a:srgbClr val="000000"/>
                </a:solidFill>
                <a:latin typeface="Times New Roman"/>
              </a:rPr>
              <a:t> </a:t>
            </a:r>
            <a:r>
              <a:rPr lang="en-IN" sz="1400" b="0" strike="noStrike" spc="-7">
                <a:solidFill>
                  <a:srgbClr val="000000"/>
                </a:solidFill>
                <a:latin typeface="Times New Roman"/>
              </a:rPr>
              <a:t>application</a:t>
            </a:r>
            <a:r>
              <a:rPr lang="en-IN" sz="1400" b="0" strike="noStrike" spc="-1">
                <a:solidFill>
                  <a:srgbClr val="000000"/>
                </a:solidFill>
                <a:latin typeface="Times New Roman"/>
              </a:rPr>
              <a:t> </a:t>
            </a:r>
            <a:r>
              <a:rPr lang="en-IN" sz="1400" b="0" strike="noStrike" spc="-7">
                <a:solidFill>
                  <a:srgbClr val="000000"/>
                </a:solidFill>
                <a:latin typeface="Times New Roman"/>
              </a:rPr>
              <a:t>and</a:t>
            </a:r>
            <a:r>
              <a:rPr lang="en-IN" sz="1400" b="0" strike="noStrike" spc="4">
                <a:solidFill>
                  <a:srgbClr val="000000"/>
                </a:solidFill>
                <a:latin typeface="Times New Roman"/>
              </a:rPr>
              <a:t> </a:t>
            </a:r>
            <a:r>
              <a:rPr lang="en-IN" sz="1400" b="0" strike="noStrike" spc="-7">
                <a:solidFill>
                  <a:srgbClr val="000000"/>
                </a:solidFill>
                <a:latin typeface="Times New Roman"/>
              </a:rPr>
              <a:t>then</a:t>
            </a:r>
            <a:r>
              <a:rPr lang="en-IN" sz="1400" b="0" strike="noStrike" spc="-15">
                <a:solidFill>
                  <a:srgbClr val="000000"/>
                </a:solidFill>
                <a:latin typeface="Times New Roman"/>
              </a:rPr>
              <a:t> </a:t>
            </a:r>
            <a:r>
              <a:rPr lang="en-IN" sz="1400" b="0" strike="noStrike" spc="-7">
                <a:solidFill>
                  <a:srgbClr val="000000"/>
                </a:solidFill>
                <a:latin typeface="Times New Roman"/>
              </a:rPr>
              <a:t>will</a:t>
            </a:r>
            <a:r>
              <a:rPr lang="en-IN" sz="1400" b="0" strike="noStrike" spc="-15">
                <a:solidFill>
                  <a:srgbClr val="000000"/>
                </a:solidFill>
                <a:latin typeface="Times New Roman"/>
              </a:rPr>
              <a:t> </a:t>
            </a:r>
            <a:r>
              <a:rPr lang="en-IN" sz="1400" b="0" strike="noStrike" spc="-7">
                <a:solidFill>
                  <a:srgbClr val="000000"/>
                </a:solidFill>
                <a:latin typeface="Times New Roman"/>
              </a:rPr>
              <a:t>get</a:t>
            </a:r>
            <a:r>
              <a:rPr lang="en-IN" sz="1400" b="0" strike="noStrike" spc="4">
                <a:solidFill>
                  <a:srgbClr val="000000"/>
                </a:solidFill>
                <a:latin typeface="Times New Roman"/>
              </a:rPr>
              <a:t> </a:t>
            </a:r>
            <a:r>
              <a:rPr lang="en-IN" sz="1400" b="0" strike="noStrike" spc="-7">
                <a:solidFill>
                  <a:srgbClr val="000000"/>
                </a:solidFill>
                <a:latin typeface="Times New Roman"/>
              </a:rPr>
              <a:t>below output</a:t>
            </a:r>
            <a:endParaRPr lang="en-IN" sz="1400" b="0" strike="noStrike" spc="-1">
              <a:solidFill>
                <a:srgbClr val="000000"/>
              </a:solidFill>
              <a:latin typeface="Arial"/>
            </a:endParaRPr>
          </a:p>
        </p:txBody>
      </p:sp>
      <p:pic>
        <p:nvPicPr>
          <p:cNvPr id="209" name="object 7"/>
          <p:cNvPicPr/>
          <p:nvPr/>
        </p:nvPicPr>
        <p:blipFill>
          <a:blip r:embed="rId2"/>
          <a:stretch/>
        </p:blipFill>
        <p:spPr>
          <a:xfrm>
            <a:off x="1475280" y="1673280"/>
            <a:ext cx="9247320" cy="400500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object 10"/>
          <p:cNvSpPr/>
          <p:nvPr/>
        </p:nvSpPr>
        <p:spPr>
          <a:xfrm>
            <a:off x="1455480" y="2709360"/>
            <a:ext cx="9280800" cy="443160"/>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marL="12600">
              <a:lnSpc>
                <a:spcPct val="103000"/>
              </a:lnSpc>
              <a:spcBef>
                <a:spcPts val="40"/>
              </a:spcBef>
            </a:pPr>
            <a:r>
              <a:rPr lang="en-IN" sz="1400" b="0" strike="noStrike" spc="-1">
                <a:solidFill>
                  <a:srgbClr val="000000"/>
                </a:solidFill>
                <a:latin typeface="Times New Roman"/>
              </a:rPr>
              <a:t>In</a:t>
            </a:r>
            <a:r>
              <a:rPr lang="en-IN" sz="1400" b="0" strike="noStrike" spc="214">
                <a:solidFill>
                  <a:srgbClr val="000000"/>
                </a:solidFill>
                <a:latin typeface="Times New Roman"/>
              </a:rPr>
              <a:t> </a:t>
            </a:r>
            <a:r>
              <a:rPr lang="en-IN" sz="1400" b="0" strike="noStrike" spc="-7">
                <a:solidFill>
                  <a:srgbClr val="000000"/>
                </a:solidFill>
                <a:latin typeface="Times New Roman"/>
              </a:rPr>
              <a:t>above</a:t>
            </a:r>
            <a:r>
              <a:rPr lang="en-IN" sz="1400" b="0" strike="noStrike" spc="199">
                <a:solidFill>
                  <a:srgbClr val="000000"/>
                </a:solidFill>
                <a:latin typeface="Times New Roman"/>
              </a:rPr>
              <a:t> </a:t>
            </a:r>
            <a:r>
              <a:rPr lang="en-IN" sz="1400" b="0" strike="noStrike" spc="-7">
                <a:solidFill>
                  <a:srgbClr val="000000"/>
                </a:solidFill>
                <a:latin typeface="Times New Roman"/>
              </a:rPr>
              <a:t>screen</a:t>
            </a:r>
            <a:r>
              <a:rPr lang="en-IN" sz="1400" b="0" strike="noStrike" spc="202">
                <a:solidFill>
                  <a:srgbClr val="000000"/>
                </a:solidFill>
                <a:latin typeface="Times New Roman"/>
              </a:rPr>
              <a:t> </a:t>
            </a:r>
            <a:r>
              <a:rPr lang="en-IN" sz="1400" b="0" strike="noStrike" spc="-7">
                <a:solidFill>
                  <a:srgbClr val="000000"/>
                </a:solidFill>
                <a:latin typeface="Times New Roman"/>
              </a:rPr>
              <a:t>selecting</a:t>
            </a:r>
            <a:r>
              <a:rPr lang="en-IN" sz="1400" b="0" strike="noStrike" spc="214">
                <a:solidFill>
                  <a:srgbClr val="000000"/>
                </a:solidFill>
                <a:latin typeface="Times New Roman"/>
              </a:rPr>
              <a:t> </a:t>
            </a:r>
            <a:r>
              <a:rPr lang="en-IN" sz="1400" b="0" strike="noStrike" spc="-7">
                <a:solidFill>
                  <a:srgbClr val="000000"/>
                </a:solidFill>
                <a:latin typeface="Times New Roman"/>
              </a:rPr>
              <a:t>and</a:t>
            </a:r>
            <a:r>
              <a:rPr lang="en-IN" sz="1400" b="0" strike="noStrike" spc="199">
                <a:solidFill>
                  <a:srgbClr val="000000"/>
                </a:solidFill>
                <a:latin typeface="Times New Roman"/>
              </a:rPr>
              <a:t> </a:t>
            </a:r>
            <a:r>
              <a:rPr lang="en-IN" sz="1400" b="0" strike="noStrike" spc="-7">
                <a:solidFill>
                  <a:srgbClr val="000000"/>
                </a:solidFill>
                <a:latin typeface="Times New Roman"/>
              </a:rPr>
              <a:t>uploading</a:t>
            </a:r>
            <a:r>
              <a:rPr lang="en-IN" sz="1400" b="0" strike="noStrike" spc="199">
                <a:solidFill>
                  <a:srgbClr val="000000"/>
                </a:solidFill>
                <a:latin typeface="Times New Roman"/>
              </a:rPr>
              <a:t> </a:t>
            </a:r>
            <a:r>
              <a:rPr lang="en-IN" sz="1400" b="0" strike="noStrike" spc="-7">
                <a:solidFill>
                  <a:srgbClr val="000000"/>
                </a:solidFill>
                <a:latin typeface="Times New Roman"/>
              </a:rPr>
              <a:t>‘EYEPACS’</a:t>
            </a:r>
            <a:r>
              <a:rPr lang="en-IN" sz="1400" b="0" strike="noStrike" spc="202">
                <a:solidFill>
                  <a:srgbClr val="000000"/>
                </a:solidFill>
                <a:latin typeface="Times New Roman"/>
              </a:rPr>
              <a:t> </a:t>
            </a:r>
            <a:r>
              <a:rPr lang="en-IN" sz="1400" b="0" strike="noStrike" spc="-1">
                <a:solidFill>
                  <a:srgbClr val="000000"/>
                </a:solidFill>
                <a:latin typeface="Times New Roman"/>
              </a:rPr>
              <a:t>dataset</a:t>
            </a:r>
            <a:r>
              <a:rPr lang="en-IN" sz="1400" b="0" strike="noStrike" spc="199">
                <a:solidFill>
                  <a:srgbClr val="000000"/>
                </a:solidFill>
                <a:latin typeface="Times New Roman"/>
              </a:rPr>
              <a:t> </a:t>
            </a:r>
            <a:r>
              <a:rPr lang="en-IN" sz="1400" b="0" strike="noStrike" spc="-1">
                <a:solidFill>
                  <a:srgbClr val="000000"/>
                </a:solidFill>
                <a:latin typeface="Times New Roman"/>
              </a:rPr>
              <a:t>folder</a:t>
            </a:r>
            <a:r>
              <a:rPr lang="en-IN" sz="1400" b="0" strike="noStrike" spc="199">
                <a:solidFill>
                  <a:srgbClr val="000000"/>
                </a:solidFill>
                <a:latin typeface="Times New Roman"/>
              </a:rPr>
              <a:t> </a:t>
            </a:r>
            <a:r>
              <a:rPr lang="en-IN" sz="1400" b="0" strike="noStrike" spc="-7">
                <a:solidFill>
                  <a:srgbClr val="000000"/>
                </a:solidFill>
                <a:latin typeface="Times New Roman"/>
              </a:rPr>
              <a:t>and</a:t>
            </a:r>
            <a:r>
              <a:rPr lang="en-IN" sz="1400" b="0" strike="noStrike" spc="199">
                <a:solidFill>
                  <a:srgbClr val="000000"/>
                </a:solidFill>
                <a:latin typeface="Times New Roman"/>
              </a:rPr>
              <a:t> </a:t>
            </a:r>
            <a:r>
              <a:rPr lang="en-IN" sz="1400" b="0" strike="noStrike" spc="-7">
                <a:solidFill>
                  <a:srgbClr val="000000"/>
                </a:solidFill>
                <a:latin typeface="Times New Roman"/>
              </a:rPr>
              <a:t>then </a:t>
            </a:r>
            <a:r>
              <a:rPr lang="en-IN" sz="1400" b="0" strike="noStrike" spc="-335">
                <a:solidFill>
                  <a:srgbClr val="000000"/>
                </a:solidFill>
                <a:latin typeface="Times New Roman"/>
              </a:rPr>
              <a:t> </a:t>
            </a:r>
            <a:r>
              <a:rPr lang="en-IN" sz="1400" b="0" strike="noStrike" spc="-7">
                <a:solidFill>
                  <a:srgbClr val="000000"/>
                </a:solidFill>
                <a:latin typeface="Times New Roman"/>
              </a:rPr>
              <a:t>click</a:t>
            </a:r>
            <a:r>
              <a:rPr lang="en-IN" sz="1400" b="0" strike="noStrike" spc="-12">
                <a:solidFill>
                  <a:srgbClr val="000000"/>
                </a:solidFill>
                <a:latin typeface="Times New Roman"/>
              </a:rPr>
              <a:t> </a:t>
            </a:r>
            <a:r>
              <a:rPr lang="en-IN" sz="1400" b="0" strike="noStrike" spc="-1">
                <a:solidFill>
                  <a:srgbClr val="000000"/>
                </a:solidFill>
                <a:latin typeface="Times New Roman"/>
              </a:rPr>
              <a:t>on</a:t>
            </a:r>
            <a:r>
              <a:rPr lang="en-IN" sz="1400" b="0" strike="noStrike" spc="4">
                <a:solidFill>
                  <a:srgbClr val="000000"/>
                </a:solidFill>
                <a:latin typeface="Times New Roman"/>
              </a:rPr>
              <a:t> </a:t>
            </a:r>
            <a:r>
              <a:rPr lang="en-IN" sz="1400" b="0" strike="noStrike" spc="-7">
                <a:solidFill>
                  <a:srgbClr val="000000"/>
                </a:solidFill>
                <a:latin typeface="Times New Roman"/>
              </a:rPr>
              <a:t>‘Select</a:t>
            </a:r>
            <a:r>
              <a:rPr lang="en-IN" sz="1400" b="0" strike="noStrike" spc="4">
                <a:solidFill>
                  <a:srgbClr val="000000"/>
                </a:solidFill>
                <a:latin typeface="Times New Roman"/>
              </a:rPr>
              <a:t> </a:t>
            </a:r>
            <a:r>
              <a:rPr lang="en-IN" sz="1400" b="0" strike="noStrike" spc="-7">
                <a:solidFill>
                  <a:srgbClr val="000000"/>
                </a:solidFill>
                <a:latin typeface="Times New Roman"/>
              </a:rPr>
              <a:t>Folder’</a:t>
            </a:r>
            <a:r>
              <a:rPr lang="en-IN" sz="1400" b="0" strike="noStrike" spc="-15">
                <a:solidFill>
                  <a:srgbClr val="000000"/>
                </a:solidFill>
                <a:latin typeface="Times New Roman"/>
              </a:rPr>
              <a:t> </a:t>
            </a:r>
            <a:r>
              <a:rPr lang="en-IN" sz="1400" b="0" strike="noStrike" spc="-7">
                <a:solidFill>
                  <a:srgbClr val="000000"/>
                </a:solidFill>
                <a:latin typeface="Times New Roman"/>
              </a:rPr>
              <a:t>button</a:t>
            </a:r>
            <a:r>
              <a:rPr lang="en-IN" sz="1400" b="0" strike="noStrike" spc="4">
                <a:solidFill>
                  <a:srgbClr val="000000"/>
                </a:solidFill>
                <a:latin typeface="Times New Roman"/>
              </a:rPr>
              <a:t> </a:t>
            </a:r>
            <a:r>
              <a:rPr lang="en-IN" sz="1400" b="0" strike="noStrike" spc="-7">
                <a:solidFill>
                  <a:srgbClr val="000000"/>
                </a:solidFill>
                <a:latin typeface="Times New Roman"/>
              </a:rPr>
              <a:t>to</a:t>
            </a:r>
            <a:r>
              <a:rPr lang="en-IN" sz="1400" b="0" strike="noStrike" spc="4">
                <a:solidFill>
                  <a:srgbClr val="000000"/>
                </a:solidFill>
                <a:latin typeface="Times New Roman"/>
              </a:rPr>
              <a:t> </a:t>
            </a:r>
            <a:r>
              <a:rPr lang="en-IN" sz="1400" b="0" strike="noStrike" spc="-7">
                <a:solidFill>
                  <a:srgbClr val="000000"/>
                </a:solidFill>
                <a:latin typeface="Times New Roman"/>
              </a:rPr>
              <a:t>load</a:t>
            </a:r>
            <a:r>
              <a:rPr lang="en-IN" sz="1400" b="0" strike="noStrike" spc="4">
                <a:solidFill>
                  <a:srgbClr val="000000"/>
                </a:solidFill>
                <a:latin typeface="Times New Roman"/>
              </a:rPr>
              <a:t> </a:t>
            </a:r>
            <a:r>
              <a:rPr lang="en-IN" sz="1400" b="0" strike="noStrike" spc="-7">
                <a:solidFill>
                  <a:srgbClr val="000000"/>
                </a:solidFill>
                <a:latin typeface="Times New Roman"/>
              </a:rPr>
              <a:t>dataset</a:t>
            </a:r>
            <a:r>
              <a:rPr lang="en-IN" sz="1400" b="0" strike="noStrike" spc="4">
                <a:solidFill>
                  <a:srgbClr val="000000"/>
                </a:solidFill>
                <a:latin typeface="Times New Roman"/>
              </a:rPr>
              <a:t> </a:t>
            </a:r>
            <a:r>
              <a:rPr lang="en-IN" sz="1400" b="0" strike="noStrike" spc="-12">
                <a:solidFill>
                  <a:srgbClr val="000000"/>
                </a:solidFill>
                <a:latin typeface="Times New Roman"/>
              </a:rPr>
              <a:t>and</a:t>
            </a:r>
            <a:r>
              <a:rPr lang="en-IN" sz="1400" b="0" strike="noStrike" spc="4">
                <a:solidFill>
                  <a:srgbClr val="000000"/>
                </a:solidFill>
                <a:latin typeface="Times New Roman"/>
              </a:rPr>
              <a:t> </a:t>
            </a:r>
            <a:r>
              <a:rPr lang="en-IN" sz="1400" b="0" strike="noStrike" spc="-7">
                <a:solidFill>
                  <a:srgbClr val="000000"/>
                </a:solidFill>
                <a:latin typeface="Times New Roman"/>
              </a:rPr>
              <a:t>get </a:t>
            </a:r>
            <a:r>
              <a:rPr lang="en-IN" sz="1400" b="0" strike="noStrike" spc="-1">
                <a:solidFill>
                  <a:srgbClr val="000000"/>
                </a:solidFill>
                <a:latin typeface="Times New Roman"/>
              </a:rPr>
              <a:t>below</a:t>
            </a:r>
            <a:r>
              <a:rPr lang="en-IN" sz="1400" b="0" strike="noStrike" spc="-7">
                <a:solidFill>
                  <a:srgbClr val="000000"/>
                </a:solidFill>
                <a:latin typeface="Times New Roman"/>
              </a:rPr>
              <a:t> page</a:t>
            </a:r>
            <a:endParaRPr lang="en-IN" sz="1400" b="0" strike="noStrike" spc="-1">
              <a:solidFill>
                <a:srgbClr val="000000"/>
              </a:solidFill>
              <a:latin typeface="Arial"/>
            </a:endParaRPr>
          </a:p>
        </p:txBody>
      </p:sp>
      <p:sp>
        <p:nvSpPr>
          <p:cNvPr id="211" name="object 8"/>
          <p:cNvSpPr/>
          <p:nvPr/>
        </p:nvSpPr>
        <p:spPr>
          <a:xfrm>
            <a:off x="1455480" y="5199840"/>
            <a:ext cx="9289080" cy="663840"/>
          </a:xfrm>
          <a:prstGeom prst="rect">
            <a:avLst/>
          </a:prstGeom>
          <a:noFill/>
          <a:ln w="0">
            <a:noFill/>
          </a:ln>
        </p:spPr>
        <p:style>
          <a:lnRef idx="0">
            <a:scrgbClr r="0" g="0" b="0"/>
          </a:lnRef>
          <a:fillRef idx="0">
            <a:scrgbClr r="0" g="0" b="0"/>
          </a:fillRef>
          <a:effectRef idx="0">
            <a:scrgbClr r="0" g="0" b="0"/>
          </a:effectRef>
          <a:fontRef idx="minor"/>
        </p:style>
        <p:txBody>
          <a:bodyPr lIns="0" tIns="5760" rIns="0" bIns="0" anchor="t">
            <a:spAutoFit/>
          </a:bodyPr>
          <a:lstStyle/>
          <a:p>
            <a:pPr marL="12600" algn="just">
              <a:lnSpc>
                <a:spcPct val="103000"/>
              </a:lnSpc>
              <a:spcBef>
                <a:spcPts val="45"/>
              </a:spcBef>
            </a:pPr>
            <a:r>
              <a:rPr lang="en-IN" sz="1400" b="0" strike="noStrike" spc="-1">
                <a:solidFill>
                  <a:srgbClr val="000000"/>
                </a:solidFill>
                <a:latin typeface="Times New Roman"/>
              </a:rPr>
              <a:t>In </a:t>
            </a:r>
            <a:r>
              <a:rPr lang="en-IN" sz="1400" b="0" strike="noStrike" spc="-7">
                <a:solidFill>
                  <a:srgbClr val="000000"/>
                </a:solidFill>
                <a:latin typeface="Times New Roman"/>
              </a:rPr>
              <a:t>above </a:t>
            </a:r>
            <a:r>
              <a:rPr lang="en-IN" sz="1400" b="0" strike="noStrike" spc="-1">
                <a:solidFill>
                  <a:srgbClr val="000000"/>
                </a:solidFill>
                <a:latin typeface="Times New Roman"/>
              </a:rPr>
              <a:t>screen </a:t>
            </a:r>
            <a:r>
              <a:rPr lang="en-IN" sz="1400" b="0" strike="noStrike" spc="-7">
                <a:solidFill>
                  <a:srgbClr val="000000"/>
                </a:solidFill>
                <a:latin typeface="Times New Roman"/>
              </a:rPr>
              <a:t>dataset loaded </a:t>
            </a:r>
            <a:r>
              <a:rPr lang="en-IN" sz="1400" b="0" strike="noStrike" spc="-12">
                <a:solidFill>
                  <a:srgbClr val="000000"/>
                </a:solidFill>
                <a:latin typeface="Times New Roman"/>
              </a:rPr>
              <a:t>with </a:t>
            </a:r>
            <a:r>
              <a:rPr lang="en-IN" sz="1400" b="0" strike="noStrike" spc="-7">
                <a:solidFill>
                  <a:srgbClr val="000000"/>
                </a:solidFill>
                <a:latin typeface="Times New Roman"/>
              </a:rPr>
              <a:t>image names </a:t>
            </a:r>
            <a:r>
              <a:rPr lang="en-IN" sz="1400" b="0" strike="noStrike" spc="-1">
                <a:solidFill>
                  <a:srgbClr val="000000"/>
                </a:solidFill>
                <a:latin typeface="Times New Roman"/>
              </a:rPr>
              <a:t>and </a:t>
            </a:r>
            <a:r>
              <a:rPr lang="en-IN" sz="1400" b="0" strike="noStrike" spc="-7">
                <a:solidFill>
                  <a:srgbClr val="000000"/>
                </a:solidFill>
                <a:latin typeface="Times New Roman"/>
              </a:rPr>
              <a:t>grade level and in graph </a:t>
            </a:r>
            <a:r>
              <a:rPr lang="en-IN" sz="1400" b="0" strike="noStrike" spc="-1">
                <a:solidFill>
                  <a:srgbClr val="000000"/>
                </a:solidFill>
                <a:latin typeface="Times New Roman"/>
              </a:rPr>
              <a:t> </a:t>
            </a:r>
            <a:r>
              <a:rPr lang="en-IN" sz="1400" b="0" strike="noStrike" spc="-7">
                <a:solidFill>
                  <a:srgbClr val="000000"/>
                </a:solidFill>
                <a:latin typeface="Times New Roman"/>
              </a:rPr>
              <a:t>x-axis represents different grades </a:t>
            </a:r>
            <a:r>
              <a:rPr lang="en-IN" sz="1400" b="0" strike="noStrike" spc="-12">
                <a:solidFill>
                  <a:srgbClr val="000000"/>
                </a:solidFill>
                <a:latin typeface="Times New Roman"/>
              </a:rPr>
              <a:t>found </a:t>
            </a:r>
            <a:r>
              <a:rPr lang="en-IN" sz="1400" b="0" strike="noStrike" spc="-1">
                <a:solidFill>
                  <a:srgbClr val="000000"/>
                </a:solidFill>
                <a:latin typeface="Times New Roman"/>
              </a:rPr>
              <a:t>in </a:t>
            </a:r>
            <a:r>
              <a:rPr lang="en-IN" sz="1400" b="0" strike="noStrike" spc="-7">
                <a:solidFill>
                  <a:srgbClr val="000000"/>
                </a:solidFill>
                <a:latin typeface="Times New Roman"/>
              </a:rPr>
              <a:t>dataset and </a:t>
            </a:r>
            <a:r>
              <a:rPr lang="en-IN" sz="1400" b="0" strike="noStrike" spc="4">
                <a:solidFill>
                  <a:srgbClr val="000000"/>
                </a:solidFill>
                <a:latin typeface="Times New Roman"/>
              </a:rPr>
              <a:t>y-axis </a:t>
            </a:r>
            <a:r>
              <a:rPr lang="en-IN" sz="1400" b="0" strike="noStrike" spc="-7">
                <a:solidFill>
                  <a:srgbClr val="000000"/>
                </a:solidFill>
                <a:latin typeface="Times New Roman"/>
              </a:rPr>
              <a:t>represents number </a:t>
            </a:r>
            <a:r>
              <a:rPr lang="en-IN" sz="1400" b="0" strike="noStrike" spc="-1">
                <a:solidFill>
                  <a:srgbClr val="000000"/>
                </a:solidFill>
                <a:latin typeface="Times New Roman"/>
              </a:rPr>
              <a:t> of </a:t>
            </a:r>
            <a:r>
              <a:rPr lang="en-IN" sz="1400" b="0" strike="noStrike" spc="-7">
                <a:solidFill>
                  <a:srgbClr val="000000"/>
                </a:solidFill>
                <a:latin typeface="Times New Roman"/>
              </a:rPr>
              <a:t>images</a:t>
            </a:r>
            <a:r>
              <a:rPr lang="en-IN" sz="1400" b="0" strike="noStrike" spc="-1">
                <a:solidFill>
                  <a:srgbClr val="000000"/>
                </a:solidFill>
                <a:latin typeface="Times New Roman"/>
              </a:rPr>
              <a:t> </a:t>
            </a:r>
            <a:r>
              <a:rPr lang="en-IN" sz="1400" b="0" strike="noStrike" spc="-12">
                <a:solidFill>
                  <a:srgbClr val="000000"/>
                </a:solidFill>
                <a:latin typeface="Times New Roman"/>
              </a:rPr>
              <a:t>found</a:t>
            </a:r>
            <a:r>
              <a:rPr lang="en-IN" sz="1400" b="0" strike="noStrike" spc="-7">
                <a:solidFill>
                  <a:srgbClr val="000000"/>
                </a:solidFill>
                <a:latin typeface="Times New Roman"/>
              </a:rPr>
              <a:t> in that grade category </a:t>
            </a:r>
            <a:r>
              <a:rPr lang="en-IN" sz="1400" b="0" strike="noStrike" spc="-1">
                <a:solidFill>
                  <a:srgbClr val="000000"/>
                </a:solidFill>
                <a:latin typeface="Times New Roman"/>
              </a:rPr>
              <a:t>and </a:t>
            </a:r>
            <a:r>
              <a:rPr lang="en-IN" sz="1400" b="0" strike="noStrike" spc="-7">
                <a:solidFill>
                  <a:srgbClr val="000000"/>
                </a:solidFill>
                <a:latin typeface="Times New Roman"/>
              </a:rPr>
              <a:t>now close above graph</a:t>
            </a:r>
            <a:r>
              <a:rPr lang="en-IN" sz="1400" b="0" strike="noStrike" spc="338">
                <a:solidFill>
                  <a:srgbClr val="000000"/>
                </a:solidFill>
                <a:latin typeface="Times New Roman"/>
              </a:rPr>
              <a:t> </a:t>
            </a:r>
            <a:r>
              <a:rPr lang="en-IN" sz="1400" b="0" strike="noStrike" spc="-12">
                <a:solidFill>
                  <a:srgbClr val="000000"/>
                </a:solidFill>
                <a:latin typeface="Times New Roman"/>
              </a:rPr>
              <a:t>and</a:t>
            </a:r>
            <a:r>
              <a:rPr lang="en-IN" sz="1400" b="0" strike="noStrike" spc="327">
                <a:solidFill>
                  <a:srgbClr val="000000"/>
                </a:solidFill>
                <a:latin typeface="Times New Roman"/>
              </a:rPr>
              <a:t> </a:t>
            </a:r>
            <a:r>
              <a:rPr lang="en-IN" sz="1400" b="0" strike="noStrike" spc="-7">
                <a:solidFill>
                  <a:srgbClr val="000000"/>
                </a:solidFill>
                <a:latin typeface="Times New Roman"/>
              </a:rPr>
              <a:t>then </a:t>
            </a:r>
            <a:r>
              <a:rPr lang="en-IN" sz="1400" b="0" strike="noStrike" spc="-1">
                <a:solidFill>
                  <a:srgbClr val="000000"/>
                </a:solidFill>
                <a:latin typeface="Times New Roman"/>
              </a:rPr>
              <a:t> </a:t>
            </a:r>
            <a:r>
              <a:rPr lang="en-IN" sz="1400" b="0" strike="noStrike" spc="-7">
                <a:solidFill>
                  <a:srgbClr val="000000"/>
                </a:solidFill>
                <a:latin typeface="Times New Roman"/>
              </a:rPr>
              <a:t>click on ‘Pre-process dataset’ </a:t>
            </a:r>
            <a:r>
              <a:rPr lang="en-IN" sz="1400" b="0" strike="noStrike" spc="-1">
                <a:solidFill>
                  <a:srgbClr val="000000"/>
                </a:solidFill>
                <a:latin typeface="Times New Roman"/>
              </a:rPr>
              <a:t>button </a:t>
            </a:r>
            <a:r>
              <a:rPr lang="en-IN" sz="1400" b="0" strike="noStrike" spc="-7">
                <a:solidFill>
                  <a:srgbClr val="000000"/>
                </a:solidFill>
                <a:latin typeface="Times New Roman"/>
              </a:rPr>
              <a:t>to shuffle </a:t>
            </a:r>
            <a:r>
              <a:rPr lang="en-IN" sz="1400" b="0" strike="noStrike" spc="-12">
                <a:solidFill>
                  <a:srgbClr val="000000"/>
                </a:solidFill>
                <a:latin typeface="Times New Roman"/>
              </a:rPr>
              <a:t>and </a:t>
            </a:r>
            <a:r>
              <a:rPr lang="en-IN" sz="1400" b="0" strike="noStrike" spc="-7">
                <a:solidFill>
                  <a:srgbClr val="000000"/>
                </a:solidFill>
                <a:latin typeface="Times New Roman"/>
              </a:rPr>
              <a:t>normalize images and then </a:t>
            </a:r>
            <a:r>
              <a:rPr lang="en-IN" sz="1400" b="0" strike="noStrike" spc="-1">
                <a:solidFill>
                  <a:srgbClr val="000000"/>
                </a:solidFill>
                <a:latin typeface="Times New Roman"/>
              </a:rPr>
              <a:t> </a:t>
            </a:r>
            <a:r>
              <a:rPr lang="en-IN" sz="1400" b="0" strike="noStrike" spc="-7">
                <a:solidFill>
                  <a:srgbClr val="000000"/>
                </a:solidFill>
                <a:latin typeface="Times New Roman"/>
              </a:rPr>
              <a:t>will</a:t>
            </a:r>
            <a:r>
              <a:rPr lang="en-IN" sz="1400" b="0" strike="noStrike" spc="-21">
                <a:solidFill>
                  <a:srgbClr val="000000"/>
                </a:solidFill>
                <a:latin typeface="Times New Roman"/>
              </a:rPr>
              <a:t> </a:t>
            </a:r>
            <a:r>
              <a:rPr lang="en-IN" sz="1400" b="0" strike="noStrike" spc="-7">
                <a:solidFill>
                  <a:srgbClr val="000000"/>
                </a:solidFill>
                <a:latin typeface="Times New Roman"/>
              </a:rPr>
              <a:t>get</a:t>
            </a:r>
            <a:r>
              <a:rPr lang="en-IN" sz="1400" b="0" strike="noStrike" spc="4">
                <a:solidFill>
                  <a:srgbClr val="000000"/>
                </a:solidFill>
                <a:latin typeface="Times New Roman"/>
              </a:rPr>
              <a:t> </a:t>
            </a:r>
            <a:r>
              <a:rPr lang="en-IN" sz="1400" b="0" strike="noStrike" spc="-7">
                <a:solidFill>
                  <a:srgbClr val="000000"/>
                </a:solidFill>
                <a:latin typeface="Times New Roman"/>
              </a:rPr>
              <a:t>below output</a:t>
            </a:r>
            <a:endParaRPr lang="en-IN" sz="1400" b="0" strike="noStrike" spc="-1">
              <a:solidFill>
                <a:srgbClr val="000000"/>
              </a:solidFill>
              <a:latin typeface="Arial"/>
            </a:endParaRPr>
          </a:p>
        </p:txBody>
      </p:sp>
      <p:pic>
        <p:nvPicPr>
          <p:cNvPr id="212" name="object 9"/>
          <p:cNvPicPr/>
          <p:nvPr/>
        </p:nvPicPr>
        <p:blipFill>
          <a:blip r:embed="rId2"/>
          <a:stretch/>
        </p:blipFill>
        <p:spPr>
          <a:xfrm>
            <a:off x="1475280" y="594360"/>
            <a:ext cx="9247320" cy="2058480"/>
          </a:xfrm>
          <a:prstGeom prst="rect">
            <a:avLst/>
          </a:prstGeom>
          <a:ln w="0">
            <a:noFill/>
          </a:ln>
        </p:spPr>
      </p:pic>
      <p:pic>
        <p:nvPicPr>
          <p:cNvPr id="213" name="object 14"/>
          <p:cNvPicPr/>
          <p:nvPr/>
        </p:nvPicPr>
        <p:blipFill>
          <a:blip r:embed="rId3"/>
          <a:stretch/>
        </p:blipFill>
        <p:spPr>
          <a:xfrm>
            <a:off x="1475280" y="3076560"/>
            <a:ext cx="9247320" cy="206676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object 11"/>
          <p:cNvSpPr/>
          <p:nvPr/>
        </p:nvSpPr>
        <p:spPr>
          <a:xfrm>
            <a:off x="1455480" y="2709000"/>
            <a:ext cx="9279000" cy="444600"/>
          </a:xfrm>
          <a:prstGeom prst="rect">
            <a:avLst/>
          </a:prstGeom>
          <a:noFill/>
          <a:ln w="0">
            <a:noFill/>
          </a:ln>
        </p:spPr>
        <p:style>
          <a:lnRef idx="0">
            <a:scrgbClr r="0" g="0" b="0"/>
          </a:lnRef>
          <a:fillRef idx="0">
            <a:scrgbClr r="0" g="0" b="0"/>
          </a:fillRef>
          <a:effectRef idx="0">
            <a:scrgbClr r="0" g="0" b="0"/>
          </a:effectRef>
          <a:fontRef idx="minor"/>
        </p:style>
        <p:txBody>
          <a:bodyPr lIns="0" tIns="6480" rIns="0" bIns="0" anchor="t">
            <a:spAutoFit/>
          </a:bodyPr>
          <a:lstStyle/>
          <a:p>
            <a:pPr marL="12600" algn="just">
              <a:lnSpc>
                <a:spcPct val="103000"/>
              </a:lnSpc>
              <a:spcBef>
                <a:spcPts val="51"/>
              </a:spcBef>
            </a:pPr>
            <a:r>
              <a:rPr lang="en-IN" sz="1400" b="0" strike="noStrike" spc="-1">
                <a:solidFill>
                  <a:srgbClr val="000000"/>
                </a:solidFill>
                <a:latin typeface="Times New Roman"/>
              </a:rPr>
              <a:t>In </a:t>
            </a:r>
            <a:r>
              <a:rPr lang="en-IN" sz="1400" b="0" strike="noStrike" spc="-7">
                <a:solidFill>
                  <a:srgbClr val="000000"/>
                </a:solidFill>
                <a:latin typeface="Times New Roman"/>
              </a:rPr>
              <a:t>above screen dataset processing completed and </a:t>
            </a:r>
            <a:r>
              <a:rPr lang="en-IN" sz="1400" b="0" strike="noStrike" spc="-1">
                <a:solidFill>
                  <a:srgbClr val="000000"/>
                </a:solidFill>
                <a:latin typeface="Times New Roman"/>
              </a:rPr>
              <a:t>can </a:t>
            </a:r>
            <a:r>
              <a:rPr lang="en-IN" sz="1400" b="0" strike="noStrike" spc="-7">
                <a:solidFill>
                  <a:srgbClr val="000000"/>
                </a:solidFill>
                <a:latin typeface="Times New Roman"/>
              </a:rPr>
              <a:t>see normalized image </a:t>
            </a:r>
            <a:r>
              <a:rPr lang="en-IN" sz="1400" b="0" strike="noStrike" spc="-1">
                <a:solidFill>
                  <a:srgbClr val="000000"/>
                </a:solidFill>
                <a:latin typeface="Times New Roman"/>
              </a:rPr>
              <a:t> </a:t>
            </a:r>
            <a:r>
              <a:rPr lang="en-IN" sz="1400" b="0" strike="noStrike" spc="-7">
                <a:solidFill>
                  <a:srgbClr val="000000"/>
                </a:solidFill>
                <a:latin typeface="Times New Roman"/>
              </a:rPr>
              <a:t>values and now click </a:t>
            </a:r>
            <a:r>
              <a:rPr lang="en-IN" sz="1400" b="0" strike="noStrike" spc="-1">
                <a:solidFill>
                  <a:srgbClr val="000000"/>
                </a:solidFill>
                <a:latin typeface="Times New Roman"/>
              </a:rPr>
              <a:t>on </a:t>
            </a:r>
            <a:r>
              <a:rPr lang="en-IN" sz="1400" b="0" strike="noStrike" spc="-12">
                <a:solidFill>
                  <a:srgbClr val="000000"/>
                </a:solidFill>
                <a:latin typeface="Times New Roman"/>
              </a:rPr>
              <a:t>‘Split </a:t>
            </a:r>
            <a:r>
              <a:rPr lang="en-IN" sz="1400" b="0" strike="noStrike" spc="-7">
                <a:solidFill>
                  <a:srgbClr val="000000"/>
                </a:solidFill>
                <a:latin typeface="Times New Roman"/>
              </a:rPr>
              <a:t>Dataset Train </a:t>
            </a:r>
            <a:r>
              <a:rPr lang="en-IN" sz="1400" b="0" strike="noStrike" spc="-1">
                <a:solidFill>
                  <a:srgbClr val="000000"/>
                </a:solidFill>
                <a:latin typeface="Times New Roman"/>
              </a:rPr>
              <a:t>&amp; </a:t>
            </a:r>
            <a:r>
              <a:rPr lang="en-IN" sz="1400" b="0" strike="noStrike" spc="-12">
                <a:solidFill>
                  <a:srgbClr val="000000"/>
                </a:solidFill>
                <a:latin typeface="Times New Roman"/>
              </a:rPr>
              <a:t>Test’ </a:t>
            </a:r>
            <a:r>
              <a:rPr lang="en-IN" sz="1400" b="0" strike="noStrike" spc="-7">
                <a:solidFill>
                  <a:srgbClr val="000000"/>
                </a:solidFill>
                <a:latin typeface="Times New Roman"/>
              </a:rPr>
              <a:t>button to split dataset into </a:t>
            </a:r>
            <a:r>
              <a:rPr lang="en-IN" sz="1400" b="0" strike="noStrike" spc="-1">
                <a:solidFill>
                  <a:srgbClr val="000000"/>
                </a:solidFill>
                <a:latin typeface="Times New Roman"/>
              </a:rPr>
              <a:t> </a:t>
            </a:r>
            <a:r>
              <a:rPr lang="en-IN" sz="1400" b="0" strike="noStrike" spc="-7">
                <a:solidFill>
                  <a:srgbClr val="000000"/>
                </a:solidFill>
                <a:latin typeface="Times New Roman"/>
              </a:rPr>
              <a:t>train</a:t>
            </a:r>
            <a:r>
              <a:rPr lang="en-IN" sz="1400" b="0" strike="noStrike" spc="-1">
                <a:solidFill>
                  <a:srgbClr val="000000"/>
                </a:solidFill>
                <a:latin typeface="Times New Roman"/>
              </a:rPr>
              <a:t> </a:t>
            </a:r>
            <a:r>
              <a:rPr lang="en-IN" sz="1400" b="0" strike="noStrike" spc="-12">
                <a:solidFill>
                  <a:srgbClr val="000000"/>
                </a:solidFill>
                <a:latin typeface="Times New Roman"/>
              </a:rPr>
              <a:t>and</a:t>
            </a:r>
            <a:r>
              <a:rPr lang="en-IN" sz="1400" b="0" strike="noStrike" spc="4">
                <a:solidFill>
                  <a:srgbClr val="000000"/>
                </a:solidFill>
                <a:latin typeface="Times New Roman"/>
              </a:rPr>
              <a:t> </a:t>
            </a:r>
            <a:r>
              <a:rPr lang="en-IN" sz="1400" b="0" strike="noStrike" spc="-7">
                <a:solidFill>
                  <a:srgbClr val="000000"/>
                </a:solidFill>
                <a:latin typeface="Times New Roman"/>
              </a:rPr>
              <a:t>test</a:t>
            </a:r>
            <a:r>
              <a:rPr lang="en-IN" sz="1400" b="0" strike="noStrike" spc="4">
                <a:solidFill>
                  <a:srgbClr val="000000"/>
                </a:solidFill>
                <a:latin typeface="Times New Roman"/>
              </a:rPr>
              <a:t> </a:t>
            </a:r>
            <a:r>
              <a:rPr lang="en-IN" sz="1400" b="0" strike="noStrike" spc="-12">
                <a:solidFill>
                  <a:srgbClr val="000000"/>
                </a:solidFill>
                <a:latin typeface="Times New Roman"/>
              </a:rPr>
              <a:t>will</a:t>
            </a:r>
            <a:r>
              <a:rPr lang="en-IN" sz="1400" b="0" strike="noStrike" spc="4">
                <a:solidFill>
                  <a:srgbClr val="000000"/>
                </a:solidFill>
                <a:latin typeface="Times New Roman"/>
              </a:rPr>
              <a:t> </a:t>
            </a:r>
            <a:r>
              <a:rPr lang="en-IN" sz="1400" b="0" strike="noStrike" spc="-7">
                <a:solidFill>
                  <a:srgbClr val="000000"/>
                </a:solidFill>
                <a:latin typeface="Times New Roman"/>
              </a:rPr>
              <a:t>get</a:t>
            </a:r>
            <a:r>
              <a:rPr lang="en-IN" sz="1400" b="0" strike="noStrike" spc="-15">
                <a:solidFill>
                  <a:srgbClr val="000000"/>
                </a:solidFill>
                <a:latin typeface="Times New Roman"/>
              </a:rPr>
              <a:t> </a:t>
            </a:r>
            <a:r>
              <a:rPr lang="en-IN" sz="1400" b="0" strike="noStrike" spc="-7">
                <a:solidFill>
                  <a:srgbClr val="000000"/>
                </a:solidFill>
                <a:latin typeface="Times New Roman"/>
              </a:rPr>
              <a:t>below</a:t>
            </a:r>
            <a:r>
              <a:rPr lang="en-IN" sz="1400" b="0" strike="noStrike" spc="9">
                <a:solidFill>
                  <a:srgbClr val="000000"/>
                </a:solidFill>
                <a:latin typeface="Times New Roman"/>
              </a:rPr>
              <a:t> </a:t>
            </a:r>
            <a:r>
              <a:rPr lang="en-IN" sz="1400" b="0" strike="noStrike" spc="-7">
                <a:solidFill>
                  <a:srgbClr val="000000"/>
                </a:solidFill>
                <a:latin typeface="Times New Roman"/>
              </a:rPr>
              <a:t>output</a:t>
            </a:r>
            <a:endParaRPr lang="en-IN" sz="1400" b="0" strike="noStrike" spc="-1">
              <a:solidFill>
                <a:srgbClr val="000000"/>
              </a:solidFill>
              <a:latin typeface="Arial"/>
            </a:endParaRPr>
          </a:p>
        </p:txBody>
      </p:sp>
      <p:sp>
        <p:nvSpPr>
          <p:cNvPr id="215" name="object 12"/>
          <p:cNvSpPr/>
          <p:nvPr/>
        </p:nvSpPr>
        <p:spPr>
          <a:xfrm>
            <a:off x="1455480" y="5341680"/>
            <a:ext cx="9285840" cy="444600"/>
          </a:xfrm>
          <a:prstGeom prst="rect">
            <a:avLst/>
          </a:prstGeom>
          <a:noFill/>
          <a:ln w="0">
            <a:noFill/>
          </a:ln>
        </p:spPr>
        <p:style>
          <a:lnRef idx="0">
            <a:scrgbClr r="0" g="0" b="0"/>
          </a:lnRef>
          <a:fillRef idx="0">
            <a:scrgbClr r="0" g="0" b="0"/>
          </a:fillRef>
          <a:effectRef idx="0">
            <a:scrgbClr r="0" g="0" b="0"/>
          </a:effectRef>
          <a:fontRef idx="minor"/>
        </p:style>
        <p:txBody>
          <a:bodyPr lIns="0" tIns="6480" rIns="0" bIns="0" anchor="t">
            <a:spAutoFit/>
          </a:bodyPr>
          <a:lstStyle/>
          <a:p>
            <a:pPr marL="12600" algn="just">
              <a:lnSpc>
                <a:spcPct val="103000"/>
              </a:lnSpc>
              <a:spcBef>
                <a:spcPts val="51"/>
              </a:spcBef>
            </a:pPr>
            <a:r>
              <a:rPr lang="en-IN" sz="1400" b="0" strike="noStrike" spc="-1">
                <a:solidFill>
                  <a:srgbClr val="000000"/>
                </a:solidFill>
                <a:latin typeface="Times New Roman"/>
              </a:rPr>
              <a:t>In </a:t>
            </a:r>
            <a:r>
              <a:rPr lang="en-IN" sz="1400" b="0" strike="noStrike" spc="-7">
                <a:solidFill>
                  <a:srgbClr val="000000"/>
                </a:solidFill>
                <a:latin typeface="Times New Roman"/>
              </a:rPr>
              <a:t>above screen </a:t>
            </a:r>
            <a:r>
              <a:rPr lang="en-IN" sz="1400" b="0" strike="noStrike" spc="-1">
                <a:solidFill>
                  <a:srgbClr val="000000"/>
                </a:solidFill>
                <a:latin typeface="Times New Roman"/>
              </a:rPr>
              <a:t>can </a:t>
            </a:r>
            <a:r>
              <a:rPr lang="en-IN" sz="1400" b="0" strike="noStrike" spc="-7">
                <a:solidFill>
                  <a:srgbClr val="000000"/>
                </a:solidFill>
                <a:latin typeface="Times New Roman"/>
              </a:rPr>
              <a:t>see total images using </a:t>
            </a:r>
            <a:r>
              <a:rPr lang="en-IN" sz="1400" b="0" strike="noStrike" spc="-1">
                <a:solidFill>
                  <a:srgbClr val="000000"/>
                </a:solidFill>
                <a:latin typeface="Times New Roman"/>
              </a:rPr>
              <a:t>for </a:t>
            </a:r>
            <a:r>
              <a:rPr lang="en-IN" sz="1400" b="0" strike="noStrike" spc="-7">
                <a:solidFill>
                  <a:srgbClr val="000000"/>
                </a:solidFill>
                <a:latin typeface="Times New Roman"/>
              </a:rPr>
              <a:t>training and testing and now click </a:t>
            </a:r>
            <a:r>
              <a:rPr lang="en-IN" sz="1400" b="0" strike="noStrike" spc="-335">
                <a:solidFill>
                  <a:srgbClr val="000000"/>
                </a:solidFill>
                <a:latin typeface="Times New Roman"/>
              </a:rPr>
              <a:t> </a:t>
            </a:r>
            <a:r>
              <a:rPr lang="en-IN" sz="1400" b="0" strike="noStrike" spc="-1">
                <a:solidFill>
                  <a:srgbClr val="000000"/>
                </a:solidFill>
                <a:latin typeface="Times New Roman"/>
              </a:rPr>
              <a:t>on </a:t>
            </a:r>
            <a:r>
              <a:rPr lang="en-IN" sz="1400" b="0" strike="noStrike" spc="-7">
                <a:solidFill>
                  <a:srgbClr val="000000"/>
                </a:solidFill>
                <a:latin typeface="Times New Roman"/>
              </a:rPr>
              <a:t>‘Train Propose GraphCNN Algorithm’ button to train GraphCNN </a:t>
            </a:r>
            <a:r>
              <a:rPr lang="en-IN" sz="1400" b="0" strike="noStrike" spc="-1">
                <a:solidFill>
                  <a:srgbClr val="000000"/>
                </a:solidFill>
                <a:latin typeface="Times New Roman"/>
              </a:rPr>
              <a:t>and get </a:t>
            </a:r>
            <a:r>
              <a:rPr lang="en-IN" sz="1400" b="0" strike="noStrike" spc="4">
                <a:solidFill>
                  <a:srgbClr val="000000"/>
                </a:solidFill>
                <a:latin typeface="Times New Roman"/>
              </a:rPr>
              <a:t> </a:t>
            </a:r>
            <a:r>
              <a:rPr lang="en-IN" sz="1400" b="0" strike="noStrike" spc="-7">
                <a:solidFill>
                  <a:srgbClr val="000000"/>
                </a:solidFill>
                <a:latin typeface="Times New Roman"/>
              </a:rPr>
              <a:t>below</a:t>
            </a:r>
            <a:r>
              <a:rPr lang="en-IN" sz="1400" b="0" strike="noStrike" spc="-12">
                <a:solidFill>
                  <a:srgbClr val="000000"/>
                </a:solidFill>
                <a:latin typeface="Times New Roman"/>
              </a:rPr>
              <a:t> </a:t>
            </a:r>
            <a:r>
              <a:rPr lang="en-IN" sz="1400" b="0" strike="noStrike" spc="-7">
                <a:solidFill>
                  <a:srgbClr val="000000"/>
                </a:solidFill>
                <a:latin typeface="Times New Roman"/>
              </a:rPr>
              <a:t>output</a:t>
            </a:r>
            <a:endParaRPr lang="en-IN" sz="1400" b="0" strike="noStrike" spc="-1">
              <a:solidFill>
                <a:srgbClr val="000000"/>
              </a:solidFill>
              <a:latin typeface="Arial"/>
            </a:endParaRPr>
          </a:p>
        </p:txBody>
      </p:sp>
      <p:pic>
        <p:nvPicPr>
          <p:cNvPr id="216" name="object 13"/>
          <p:cNvPicPr/>
          <p:nvPr/>
        </p:nvPicPr>
        <p:blipFill>
          <a:blip r:embed="rId2"/>
          <a:stretch/>
        </p:blipFill>
        <p:spPr>
          <a:xfrm>
            <a:off x="1475280" y="586080"/>
            <a:ext cx="9247320" cy="2066760"/>
          </a:xfrm>
          <a:prstGeom prst="rect">
            <a:avLst/>
          </a:prstGeom>
          <a:ln w="0">
            <a:noFill/>
          </a:ln>
        </p:spPr>
      </p:pic>
      <p:pic>
        <p:nvPicPr>
          <p:cNvPr id="217" name="object 18"/>
          <p:cNvPicPr/>
          <p:nvPr/>
        </p:nvPicPr>
        <p:blipFill>
          <a:blip r:embed="rId3"/>
          <a:stretch/>
        </p:blipFill>
        <p:spPr>
          <a:xfrm>
            <a:off x="1475280" y="3218400"/>
            <a:ext cx="9247320" cy="206640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object 15"/>
          <p:cNvSpPr/>
          <p:nvPr/>
        </p:nvSpPr>
        <p:spPr>
          <a:xfrm>
            <a:off x="1455480" y="2709000"/>
            <a:ext cx="9289080" cy="883080"/>
          </a:xfrm>
          <a:prstGeom prst="rect">
            <a:avLst/>
          </a:prstGeom>
          <a:noFill/>
          <a:ln w="0">
            <a:noFill/>
          </a:ln>
        </p:spPr>
        <p:style>
          <a:lnRef idx="0">
            <a:scrgbClr r="0" g="0" b="0"/>
          </a:lnRef>
          <a:fillRef idx="0">
            <a:scrgbClr r="0" g="0" b="0"/>
          </a:fillRef>
          <a:effectRef idx="0">
            <a:scrgbClr r="0" g="0" b="0"/>
          </a:effectRef>
          <a:fontRef idx="minor"/>
        </p:style>
        <p:txBody>
          <a:bodyPr lIns="0" tIns="5760" rIns="0" bIns="0" anchor="t">
            <a:spAutoFit/>
          </a:bodyPr>
          <a:lstStyle/>
          <a:p>
            <a:pPr marL="12600" algn="just">
              <a:lnSpc>
                <a:spcPct val="103000"/>
              </a:lnSpc>
              <a:spcBef>
                <a:spcPts val="45"/>
              </a:spcBef>
            </a:pPr>
            <a:r>
              <a:rPr lang="en-IN" sz="1400" b="0" strike="noStrike" spc="-1">
                <a:solidFill>
                  <a:srgbClr val="000000"/>
                </a:solidFill>
                <a:latin typeface="Times New Roman"/>
              </a:rPr>
              <a:t>In </a:t>
            </a:r>
            <a:r>
              <a:rPr lang="en-IN" sz="1400" b="0" strike="noStrike" spc="-12">
                <a:solidFill>
                  <a:srgbClr val="000000"/>
                </a:solidFill>
                <a:latin typeface="Times New Roman"/>
              </a:rPr>
              <a:t>above </a:t>
            </a:r>
            <a:r>
              <a:rPr lang="en-IN" sz="1400" b="0" strike="noStrike" spc="-1">
                <a:solidFill>
                  <a:srgbClr val="000000"/>
                </a:solidFill>
                <a:latin typeface="Times New Roman"/>
              </a:rPr>
              <a:t>screen </a:t>
            </a:r>
            <a:r>
              <a:rPr lang="en-IN" sz="1400" b="0" strike="noStrike" spc="-7">
                <a:solidFill>
                  <a:srgbClr val="000000"/>
                </a:solidFill>
                <a:latin typeface="Times New Roman"/>
              </a:rPr>
              <a:t>GraphCNN got 85% </a:t>
            </a:r>
            <a:r>
              <a:rPr lang="en-IN" sz="1400" b="0" strike="noStrike" spc="-1">
                <a:solidFill>
                  <a:srgbClr val="000000"/>
                </a:solidFill>
                <a:latin typeface="Times New Roman"/>
              </a:rPr>
              <a:t>accuracy </a:t>
            </a:r>
            <a:r>
              <a:rPr lang="en-IN" sz="1400" b="0" strike="noStrike" spc="-7">
                <a:solidFill>
                  <a:srgbClr val="000000"/>
                </a:solidFill>
                <a:latin typeface="Times New Roman"/>
              </a:rPr>
              <a:t>and </a:t>
            </a:r>
            <a:r>
              <a:rPr lang="en-IN" sz="1400" b="0" strike="noStrike" spc="-1">
                <a:solidFill>
                  <a:srgbClr val="000000"/>
                </a:solidFill>
                <a:latin typeface="Times New Roman"/>
              </a:rPr>
              <a:t>can </a:t>
            </a:r>
            <a:r>
              <a:rPr lang="en-IN" sz="1400" b="0" strike="noStrike" spc="-7">
                <a:solidFill>
                  <a:srgbClr val="000000"/>
                </a:solidFill>
                <a:latin typeface="Times New Roman"/>
              </a:rPr>
              <a:t>see other metrics like </a:t>
            </a:r>
            <a:r>
              <a:rPr lang="en-IN" sz="1400" b="0" strike="noStrike" spc="-1">
                <a:solidFill>
                  <a:srgbClr val="000000"/>
                </a:solidFill>
                <a:latin typeface="Times New Roman"/>
              </a:rPr>
              <a:t> </a:t>
            </a:r>
            <a:r>
              <a:rPr lang="en-IN" sz="1400" b="0" strike="noStrike" spc="-7">
                <a:solidFill>
                  <a:srgbClr val="000000"/>
                </a:solidFill>
                <a:latin typeface="Times New Roman"/>
              </a:rPr>
              <a:t>precision and KAPPA </a:t>
            </a:r>
            <a:r>
              <a:rPr lang="en-IN" sz="1400" b="0" strike="noStrike" spc="-1">
                <a:solidFill>
                  <a:srgbClr val="000000"/>
                </a:solidFill>
                <a:latin typeface="Times New Roman"/>
              </a:rPr>
              <a:t>and </a:t>
            </a:r>
            <a:r>
              <a:rPr lang="en-IN" sz="1400" b="0" strike="noStrike" spc="-7">
                <a:solidFill>
                  <a:srgbClr val="000000"/>
                </a:solidFill>
                <a:latin typeface="Times New Roman"/>
              </a:rPr>
              <a:t>in confusion matrix graph </a:t>
            </a:r>
            <a:r>
              <a:rPr lang="en-IN" sz="1400" b="0" strike="noStrike" spc="-1">
                <a:solidFill>
                  <a:srgbClr val="000000"/>
                </a:solidFill>
                <a:latin typeface="Times New Roman"/>
              </a:rPr>
              <a:t>x-axis </a:t>
            </a:r>
            <a:r>
              <a:rPr lang="en-IN" sz="1400" b="0" strike="noStrike" spc="-7">
                <a:solidFill>
                  <a:srgbClr val="000000"/>
                </a:solidFill>
                <a:latin typeface="Times New Roman"/>
              </a:rPr>
              <a:t>represents Predicted </a:t>
            </a:r>
            <a:r>
              <a:rPr lang="en-IN" sz="1400" b="0" strike="noStrike" spc="-335">
                <a:solidFill>
                  <a:srgbClr val="000000"/>
                </a:solidFill>
                <a:latin typeface="Times New Roman"/>
              </a:rPr>
              <a:t> </a:t>
            </a:r>
            <a:r>
              <a:rPr lang="en-IN" sz="1400" b="0" strike="noStrike" spc="-7">
                <a:solidFill>
                  <a:srgbClr val="000000"/>
                </a:solidFill>
                <a:latin typeface="Times New Roman"/>
              </a:rPr>
              <a:t>Labels</a:t>
            </a:r>
            <a:r>
              <a:rPr lang="en-IN" sz="1400" b="0" strike="noStrike" spc="-1">
                <a:solidFill>
                  <a:srgbClr val="000000"/>
                </a:solidFill>
                <a:latin typeface="Times New Roman"/>
              </a:rPr>
              <a:t> </a:t>
            </a:r>
            <a:r>
              <a:rPr lang="en-IN" sz="1400" b="0" strike="noStrike" spc="-7">
                <a:solidFill>
                  <a:srgbClr val="000000"/>
                </a:solidFill>
                <a:latin typeface="Times New Roman"/>
              </a:rPr>
              <a:t>and</a:t>
            </a:r>
            <a:r>
              <a:rPr lang="en-IN" sz="1400" b="0" strike="noStrike" spc="-1">
                <a:solidFill>
                  <a:srgbClr val="000000"/>
                </a:solidFill>
                <a:latin typeface="Times New Roman"/>
              </a:rPr>
              <a:t> </a:t>
            </a:r>
            <a:r>
              <a:rPr lang="en-IN" sz="1400" b="0" strike="noStrike" spc="-7">
                <a:solidFill>
                  <a:srgbClr val="000000"/>
                </a:solidFill>
                <a:latin typeface="Times New Roman"/>
              </a:rPr>
              <a:t>y-axis</a:t>
            </a:r>
            <a:r>
              <a:rPr lang="en-IN" sz="1400" b="0" strike="noStrike" spc="-1">
                <a:solidFill>
                  <a:srgbClr val="000000"/>
                </a:solidFill>
                <a:latin typeface="Times New Roman"/>
              </a:rPr>
              <a:t> </a:t>
            </a:r>
            <a:r>
              <a:rPr lang="en-IN" sz="1400" b="0" strike="noStrike" spc="-7">
                <a:solidFill>
                  <a:srgbClr val="000000"/>
                </a:solidFill>
                <a:latin typeface="Times New Roman"/>
              </a:rPr>
              <a:t>represents</a:t>
            </a:r>
            <a:r>
              <a:rPr lang="en-IN" sz="1400" b="0" strike="noStrike" spc="-1">
                <a:solidFill>
                  <a:srgbClr val="000000"/>
                </a:solidFill>
                <a:latin typeface="Times New Roman"/>
              </a:rPr>
              <a:t> </a:t>
            </a:r>
            <a:r>
              <a:rPr lang="en-IN" sz="1400" b="0" strike="noStrike" spc="-7">
                <a:solidFill>
                  <a:srgbClr val="000000"/>
                </a:solidFill>
                <a:latin typeface="Times New Roman"/>
              </a:rPr>
              <a:t>True</a:t>
            </a:r>
            <a:r>
              <a:rPr lang="en-IN" sz="1400" b="0" strike="noStrike" spc="-1">
                <a:solidFill>
                  <a:srgbClr val="000000"/>
                </a:solidFill>
                <a:latin typeface="Times New Roman"/>
              </a:rPr>
              <a:t> </a:t>
            </a:r>
            <a:r>
              <a:rPr lang="en-IN" sz="1400" b="0" strike="noStrike" spc="-7">
                <a:solidFill>
                  <a:srgbClr val="000000"/>
                </a:solidFill>
                <a:latin typeface="Times New Roman"/>
              </a:rPr>
              <a:t>Labels</a:t>
            </a:r>
            <a:r>
              <a:rPr lang="en-IN" sz="1400" b="0" strike="noStrike" spc="-1">
                <a:solidFill>
                  <a:srgbClr val="000000"/>
                </a:solidFill>
                <a:latin typeface="Times New Roman"/>
              </a:rPr>
              <a:t> </a:t>
            </a:r>
            <a:r>
              <a:rPr lang="en-IN" sz="1400" b="0" strike="noStrike" spc="-7">
                <a:solidFill>
                  <a:srgbClr val="000000"/>
                </a:solidFill>
                <a:latin typeface="Times New Roman"/>
              </a:rPr>
              <a:t>and</a:t>
            </a:r>
            <a:r>
              <a:rPr lang="en-IN" sz="1400" b="0" strike="noStrike" spc="-1">
                <a:solidFill>
                  <a:srgbClr val="000000"/>
                </a:solidFill>
                <a:latin typeface="Times New Roman"/>
              </a:rPr>
              <a:t> </a:t>
            </a:r>
            <a:r>
              <a:rPr lang="en-IN" sz="1400" b="0" strike="noStrike" spc="-7">
                <a:solidFill>
                  <a:srgbClr val="000000"/>
                </a:solidFill>
                <a:latin typeface="Times New Roman"/>
              </a:rPr>
              <a:t>all</a:t>
            </a:r>
            <a:r>
              <a:rPr lang="en-IN" sz="1400" b="0" strike="noStrike" spc="-1">
                <a:solidFill>
                  <a:srgbClr val="000000"/>
                </a:solidFill>
                <a:latin typeface="Times New Roman"/>
              </a:rPr>
              <a:t> </a:t>
            </a:r>
            <a:r>
              <a:rPr lang="en-IN" sz="1400" b="0" strike="noStrike" spc="-7">
                <a:solidFill>
                  <a:srgbClr val="000000"/>
                </a:solidFill>
                <a:latin typeface="Times New Roman"/>
              </a:rPr>
              <a:t>different</a:t>
            </a:r>
            <a:r>
              <a:rPr lang="en-IN" sz="1400" b="0" strike="noStrike" spc="-1">
                <a:solidFill>
                  <a:srgbClr val="000000"/>
                </a:solidFill>
                <a:latin typeface="Times New Roman"/>
              </a:rPr>
              <a:t> </a:t>
            </a:r>
            <a:r>
              <a:rPr lang="en-IN" sz="1400" b="0" strike="noStrike" spc="-7">
                <a:solidFill>
                  <a:srgbClr val="000000"/>
                </a:solidFill>
                <a:latin typeface="Times New Roman"/>
              </a:rPr>
              <a:t>colour</a:t>
            </a:r>
            <a:r>
              <a:rPr lang="en-IN" sz="1400" b="0" strike="noStrike" spc="-1">
                <a:solidFill>
                  <a:srgbClr val="000000"/>
                </a:solidFill>
                <a:latin typeface="Times New Roman"/>
              </a:rPr>
              <a:t> </a:t>
            </a:r>
            <a:r>
              <a:rPr lang="en-IN" sz="1400" b="0" strike="noStrike" spc="-7">
                <a:solidFill>
                  <a:srgbClr val="000000"/>
                </a:solidFill>
                <a:latin typeface="Times New Roman"/>
              </a:rPr>
              <a:t>boxes</a:t>
            </a:r>
            <a:r>
              <a:rPr lang="en-IN" sz="1400" b="0" strike="noStrike" spc="338">
                <a:solidFill>
                  <a:srgbClr val="000000"/>
                </a:solidFill>
                <a:latin typeface="Times New Roman"/>
              </a:rPr>
              <a:t> </a:t>
            </a:r>
            <a:r>
              <a:rPr lang="en-IN" sz="1400" b="0" strike="noStrike" spc="-7">
                <a:solidFill>
                  <a:srgbClr val="000000"/>
                </a:solidFill>
                <a:latin typeface="Times New Roman"/>
              </a:rPr>
              <a:t>in </a:t>
            </a:r>
            <a:r>
              <a:rPr lang="en-IN" sz="1400" b="0" strike="noStrike" spc="-1">
                <a:solidFill>
                  <a:srgbClr val="000000"/>
                </a:solidFill>
                <a:latin typeface="Times New Roman"/>
              </a:rPr>
              <a:t> </a:t>
            </a:r>
            <a:r>
              <a:rPr lang="en-IN" sz="1400" b="0" strike="noStrike" spc="-7">
                <a:solidFill>
                  <a:srgbClr val="000000"/>
                </a:solidFill>
                <a:latin typeface="Times New Roman"/>
              </a:rPr>
              <a:t>diagnol represents </a:t>
            </a:r>
            <a:r>
              <a:rPr lang="en-IN" sz="1400" b="0" strike="noStrike" spc="-1">
                <a:solidFill>
                  <a:srgbClr val="000000"/>
                </a:solidFill>
                <a:latin typeface="Times New Roman"/>
              </a:rPr>
              <a:t>correct </a:t>
            </a:r>
            <a:r>
              <a:rPr lang="en-IN" sz="1400" b="0" strike="noStrike" spc="-7">
                <a:solidFill>
                  <a:srgbClr val="000000"/>
                </a:solidFill>
                <a:latin typeface="Times New Roman"/>
              </a:rPr>
              <a:t>prediction </a:t>
            </a:r>
            <a:r>
              <a:rPr lang="en-IN" sz="1400" b="0" strike="noStrike" spc="-12">
                <a:solidFill>
                  <a:srgbClr val="000000"/>
                </a:solidFill>
                <a:latin typeface="Times New Roman"/>
              </a:rPr>
              <a:t>count </a:t>
            </a:r>
            <a:r>
              <a:rPr lang="en-IN" sz="1400" b="0" strike="noStrike" spc="-7">
                <a:solidFill>
                  <a:srgbClr val="000000"/>
                </a:solidFill>
                <a:latin typeface="Times New Roman"/>
              </a:rPr>
              <a:t>and remaining blue boxes represents </a:t>
            </a:r>
            <a:r>
              <a:rPr lang="en-IN" sz="1400" b="0" strike="noStrike" spc="-1">
                <a:solidFill>
                  <a:srgbClr val="000000"/>
                </a:solidFill>
                <a:latin typeface="Times New Roman"/>
              </a:rPr>
              <a:t> </a:t>
            </a:r>
            <a:r>
              <a:rPr lang="en-IN" sz="1400" b="0" strike="noStrike" spc="-7">
                <a:solidFill>
                  <a:srgbClr val="000000"/>
                </a:solidFill>
                <a:latin typeface="Times New Roman"/>
              </a:rPr>
              <a:t>incorrect prediction </a:t>
            </a:r>
            <a:r>
              <a:rPr lang="en-IN" sz="1400" b="0" strike="noStrike" spc="-12">
                <a:solidFill>
                  <a:srgbClr val="000000"/>
                </a:solidFill>
                <a:latin typeface="Times New Roman"/>
              </a:rPr>
              <a:t>count </a:t>
            </a:r>
            <a:r>
              <a:rPr lang="en-IN" sz="1400" b="0" strike="noStrike" spc="-1">
                <a:solidFill>
                  <a:srgbClr val="000000"/>
                </a:solidFill>
                <a:latin typeface="Times New Roman"/>
              </a:rPr>
              <a:t>which </a:t>
            </a:r>
            <a:r>
              <a:rPr lang="en-IN" sz="1400" b="0" strike="noStrike" spc="-7">
                <a:solidFill>
                  <a:srgbClr val="000000"/>
                </a:solidFill>
                <a:latin typeface="Times New Roman"/>
              </a:rPr>
              <a:t>are </a:t>
            </a:r>
            <a:r>
              <a:rPr lang="en-IN" sz="1400" b="0" strike="noStrike" spc="-1">
                <a:solidFill>
                  <a:srgbClr val="000000"/>
                </a:solidFill>
                <a:latin typeface="Times New Roman"/>
              </a:rPr>
              <a:t>very few and </a:t>
            </a:r>
            <a:r>
              <a:rPr lang="en-IN" sz="1400" b="0" strike="noStrike" spc="-7">
                <a:solidFill>
                  <a:srgbClr val="000000"/>
                </a:solidFill>
                <a:latin typeface="Times New Roman"/>
              </a:rPr>
              <a:t>now close above graph </a:t>
            </a:r>
            <a:r>
              <a:rPr lang="en-IN" sz="1400" b="0" strike="noStrike" spc="-12">
                <a:solidFill>
                  <a:srgbClr val="000000"/>
                </a:solidFill>
                <a:latin typeface="Times New Roman"/>
              </a:rPr>
              <a:t>and </a:t>
            </a:r>
            <a:r>
              <a:rPr lang="en-IN" sz="1400" b="0" strike="noStrike" spc="-7">
                <a:solidFill>
                  <a:srgbClr val="000000"/>
                </a:solidFill>
                <a:latin typeface="Times New Roman"/>
              </a:rPr>
              <a:t> then click on’ </a:t>
            </a:r>
            <a:r>
              <a:rPr lang="en-IN" sz="1400" b="0" strike="noStrike" spc="-1">
                <a:solidFill>
                  <a:srgbClr val="000000"/>
                </a:solidFill>
                <a:latin typeface="Times New Roman"/>
              </a:rPr>
              <a:t>Train </a:t>
            </a:r>
            <a:r>
              <a:rPr lang="en-IN" sz="1400" b="0" strike="noStrike" spc="-7">
                <a:solidFill>
                  <a:srgbClr val="000000"/>
                </a:solidFill>
                <a:latin typeface="Times New Roman"/>
              </a:rPr>
              <a:t>DenseNet121 Algorithm’ button </a:t>
            </a:r>
            <a:r>
              <a:rPr lang="en-IN" sz="1400" b="0" strike="noStrike" spc="-1">
                <a:solidFill>
                  <a:srgbClr val="000000"/>
                </a:solidFill>
                <a:latin typeface="Times New Roman"/>
              </a:rPr>
              <a:t>to </a:t>
            </a:r>
            <a:r>
              <a:rPr lang="en-IN" sz="1400" b="0" strike="noStrike" spc="-7">
                <a:solidFill>
                  <a:srgbClr val="000000"/>
                </a:solidFill>
                <a:latin typeface="Times New Roman"/>
              </a:rPr>
              <a:t>train DenseNet121 and </a:t>
            </a:r>
            <a:r>
              <a:rPr lang="en-IN" sz="1400" b="0" strike="noStrike" spc="-1">
                <a:solidFill>
                  <a:srgbClr val="000000"/>
                </a:solidFill>
                <a:latin typeface="Times New Roman"/>
              </a:rPr>
              <a:t> </a:t>
            </a:r>
            <a:r>
              <a:rPr lang="en-IN" sz="1400" b="0" strike="noStrike" spc="-7">
                <a:solidFill>
                  <a:srgbClr val="000000"/>
                </a:solidFill>
                <a:latin typeface="Times New Roman"/>
              </a:rPr>
              <a:t>will</a:t>
            </a:r>
            <a:r>
              <a:rPr lang="en-IN" sz="1400" b="0" strike="noStrike" spc="-21">
                <a:solidFill>
                  <a:srgbClr val="000000"/>
                </a:solidFill>
                <a:latin typeface="Times New Roman"/>
              </a:rPr>
              <a:t> </a:t>
            </a:r>
            <a:r>
              <a:rPr lang="en-IN" sz="1400" b="0" strike="noStrike" spc="-7">
                <a:solidFill>
                  <a:srgbClr val="000000"/>
                </a:solidFill>
                <a:latin typeface="Times New Roman"/>
              </a:rPr>
              <a:t>get</a:t>
            </a:r>
            <a:r>
              <a:rPr lang="en-IN" sz="1400" b="0" strike="noStrike" spc="4">
                <a:solidFill>
                  <a:srgbClr val="000000"/>
                </a:solidFill>
                <a:latin typeface="Times New Roman"/>
              </a:rPr>
              <a:t> </a:t>
            </a:r>
            <a:r>
              <a:rPr lang="en-IN" sz="1400" b="0" strike="noStrike" spc="-7">
                <a:solidFill>
                  <a:srgbClr val="000000"/>
                </a:solidFill>
                <a:latin typeface="Times New Roman"/>
              </a:rPr>
              <a:t>below output</a:t>
            </a:r>
            <a:endParaRPr lang="en-IN" sz="1400" b="0" strike="noStrike" spc="-1">
              <a:solidFill>
                <a:srgbClr val="000000"/>
              </a:solidFill>
              <a:latin typeface="Arial"/>
            </a:endParaRPr>
          </a:p>
        </p:txBody>
      </p:sp>
      <p:sp>
        <p:nvSpPr>
          <p:cNvPr id="219" name="object 16"/>
          <p:cNvSpPr/>
          <p:nvPr/>
        </p:nvSpPr>
        <p:spPr>
          <a:xfrm>
            <a:off x="1455480" y="5907600"/>
            <a:ext cx="9279000" cy="443880"/>
          </a:xfrm>
          <a:prstGeom prst="rect">
            <a:avLst/>
          </a:prstGeom>
          <a:noFill/>
          <a:ln w="0">
            <a:noFill/>
          </a:ln>
        </p:spPr>
        <p:style>
          <a:lnRef idx="0">
            <a:scrgbClr r="0" g="0" b="0"/>
          </a:lnRef>
          <a:fillRef idx="0">
            <a:scrgbClr r="0" g="0" b="0"/>
          </a:fillRef>
          <a:effectRef idx="0">
            <a:scrgbClr r="0" g="0" b="0"/>
          </a:effectRef>
          <a:fontRef idx="minor"/>
        </p:style>
        <p:txBody>
          <a:bodyPr lIns="0" tIns="5760" rIns="0" bIns="0" anchor="t">
            <a:spAutoFit/>
          </a:bodyPr>
          <a:lstStyle/>
          <a:p>
            <a:pPr marL="12600">
              <a:lnSpc>
                <a:spcPct val="103000"/>
              </a:lnSpc>
              <a:spcBef>
                <a:spcPts val="45"/>
              </a:spcBef>
            </a:pPr>
            <a:r>
              <a:rPr lang="en-IN" sz="1400" b="0" strike="noStrike" spc="-1">
                <a:solidFill>
                  <a:srgbClr val="000000"/>
                </a:solidFill>
                <a:latin typeface="Times New Roman"/>
              </a:rPr>
              <a:t>In</a:t>
            </a:r>
            <a:r>
              <a:rPr lang="en-IN" sz="1400" b="0" strike="noStrike" spc="148">
                <a:solidFill>
                  <a:srgbClr val="000000"/>
                </a:solidFill>
                <a:latin typeface="Times New Roman"/>
              </a:rPr>
              <a:t> </a:t>
            </a:r>
            <a:r>
              <a:rPr lang="en-IN" sz="1400" b="0" strike="noStrike" spc="-7">
                <a:solidFill>
                  <a:srgbClr val="000000"/>
                </a:solidFill>
                <a:latin typeface="Times New Roman"/>
              </a:rPr>
              <a:t>above</a:t>
            </a:r>
            <a:r>
              <a:rPr lang="en-IN" sz="1400" b="0" strike="noStrike" spc="143">
                <a:solidFill>
                  <a:srgbClr val="000000"/>
                </a:solidFill>
                <a:latin typeface="Times New Roman"/>
              </a:rPr>
              <a:t> </a:t>
            </a:r>
            <a:r>
              <a:rPr lang="en-IN" sz="1400" b="0" strike="noStrike" spc="-7">
                <a:solidFill>
                  <a:srgbClr val="000000"/>
                </a:solidFill>
                <a:latin typeface="Times New Roman"/>
              </a:rPr>
              <a:t>screen</a:t>
            </a:r>
            <a:r>
              <a:rPr lang="en-IN" sz="1400" b="0" strike="noStrike" spc="154">
                <a:solidFill>
                  <a:srgbClr val="000000"/>
                </a:solidFill>
                <a:latin typeface="Times New Roman"/>
              </a:rPr>
              <a:t> </a:t>
            </a:r>
            <a:r>
              <a:rPr lang="en-IN" sz="1400" b="0" strike="noStrike" spc="-7">
                <a:solidFill>
                  <a:srgbClr val="000000"/>
                </a:solidFill>
                <a:latin typeface="Times New Roman"/>
              </a:rPr>
              <a:t>DenseNet121</a:t>
            </a:r>
            <a:r>
              <a:rPr lang="en-IN" sz="1400" b="0" strike="noStrike" spc="134">
                <a:solidFill>
                  <a:srgbClr val="000000"/>
                </a:solidFill>
                <a:latin typeface="Times New Roman"/>
              </a:rPr>
              <a:t> </a:t>
            </a:r>
            <a:r>
              <a:rPr lang="en-IN" sz="1400" b="0" strike="noStrike" spc="-7">
                <a:solidFill>
                  <a:srgbClr val="000000"/>
                </a:solidFill>
                <a:latin typeface="Times New Roman"/>
              </a:rPr>
              <a:t>got</a:t>
            </a:r>
            <a:r>
              <a:rPr lang="en-IN" sz="1400" b="0" strike="noStrike" spc="143">
                <a:solidFill>
                  <a:srgbClr val="000000"/>
                </a:solidFill>
                <a:latin typeface="Times New Roman"/>
              </a:rPr>
              <a:t> </a:t>
            </a:r>
            <a:r>
              <a:rPr lang="en-IN" sz="1400" b="0" strike="noStrike" spc="-7">
                <a:solidFill>
                  <a:srgbClr val="000000"/>
                </a:solidFill>
                <a:latin typeface="Times New Roman"/>
              </a:rPr>
              <a:t>74%</a:t>
            </a:r>
            <a:r>
              <a:rPr lang="en-IN" sz="1400" b="0" strike="noStrike" spc="134">
                <a:solidFill>
                  <a:srgbClr val="000000"/>
                </a:solidFill>
                <a:latin typeface="Times New Roman"/>
              </a:rPr>
              <a:t> </a:t>
            </a:r>
            <a:r>
              <a:rPr lang="en-IN" sz="1400" b="0" strike="noStrike" spc="-7">
                <a:solidFill>
                  <a:srgbClr val="000000"/>
                </a:solidFill>
                <a:latin typeface="Times New Roman"/>
              </a:rPr>
              <a:t>accuracy</a:t>
            </a:r>
            <a:r>
              <a:rPr lang="en-IN" sz="1400" b="0" strike="noStrike" spc="123">
                <a:solidFill>
                  <a:srgbClr val="000000"/>
                </a:solidFill>
                <a:latin typeface="Times New Roman"/>
              </a:rPr>
              <a:t> </a:t>
            </a:r>
            <a:r>
              <a:rPr lang="en-IN" sz="1400" b="0" strike="noStrike" spc="-1">
                <a:solidFill>
                  <a:srgbClr val="000000"/>
                </a:solidFill>
                <a:latin typeface="Times New Roman"/>
              </a:rPr>
              <a:t>and</a:t>
            </a:r>
            <a:r>
              <a:rPr lang="en-IN" sz="1400" b="0" strike="noStrike" spc="143">
                <a:solidFill>
                  <a:srgbClr val="000000"/>
                </a:solidFill>
                <a:latin typeface="Times New Roman"/>
              </a:rPr>
              <a:t> </a:t>
            </a:r>
            <a:r>
              <a:rPr lang="en-IN" sz="1400" b="0" strike="noStrike" spc="-1">
                <a:solidFill>
                  <a:srgbClr val="000000"/>
                </a:solidFill>
                <a:latin typeface="Times New Roman"/>
              </a:rPr>
              <a:t>can</a:t>
            </a:r>
            <a:r>
              <a:rPr lang="en-IN" sz="1400" b="0" strike="noStrike" spc="134">
                <a:solidFill>
                  <a:srgbClr val="000000"/>
                </a:solidFill>
                <a:latin typeface="Times New Roman"/>
              </a:rPr>
              <a:t> </a:t>
            </a:r>
            <a:r>
              <a:rPr lang="en-IN" sz="1400" b="0" strike="noStrike" spc="-1">
                <a:solidFill>
                  <a:srgbClr val="000000"/>
                </a:solidFill>
                <a:latin typeface="Times New Roman"/>
              </a:rPr>
              <a:t>see</a:t>
            </a:r>
            <a:r>
              <a:rPr lang="en-IN" sz="1400" b="0" strike="noStrike" spc="134">
                <a:solidFill>
                  <a:srgbClr val="000000"/>
                </a:solidFill>
                <a:latin typeface="Times New Roman"/>
              </a:rPr>
              <a:t> </a:t>
            </a:r>
            <a:r>
              <a:rPr lang="en-IN" sz="1400" b="0" strike="noStrike" spc="-1">
                <a:solidFill>
                  <a:srgbClr val="000000"/>
                </a:solidFill>
                <a:latin typeface="Times New Roman"/>
              </a:rPr>
              <a:t>all</a:t>
            </a:r>
            <a:r>
              <a:rPr lang="en-IN" sz="1400" b="0" strike="noStrike" spc="134">
                <a:solidFill>
                  <a:srgbClr val="000000"/>
                </a:solidFill>
                <a:latin typeface="Times New Roman"/>
              </a:rPr>
              <a:t> </a:t>
            </a:r>
            <a:r>
              <a:rPr lang="en-IN" sz="1400" b="0" strike="noStrike" spc="-7">
                <a:solidFill>
                  <a:srgbClr val="000000"/>
                </a:solidFill>
                <a:latin typeface="Times New Roman"/>
              </a:rPr>
              <a:t>other</a:t>
            </a:r>
            <a:r>
              <a:rPr lang="en-IN" sz="1400" b="0" strike="noStrike" spc="143">
                <a:solidFill>
                  <a:srgbClr val="000000"/>
                </a:solidFill>
                <a:latin typeface="Times New Roman"/>
              </a:rPr>
              <a:t> </a:t>
            </a:r>
            <a:r>
              <a:rPr lang="en-IN" sz="1400" b="0" strike="noStrike" spc="-7">
                <a:solidFill>
                  <a:srgbClr val="000000"/>
                </a:solidFill>
                <a:latin typeface="Times New Roman"/>
              </a:rPr>
              <a:t>metrics </a:t>
            </a:r>
            <a:r>
              <a:rPr lang="en-IN" sz="1400" b="0" strike="noStrike" spc="-335">
                <a:solidFill>
                  <a:srgbClr val="000000"/>
                </a:solidFill>
                <a:latin typeface="Times New Roman"/>
              </a:rPr>
              <a:t> </a:t>
            </a:r>
            <a:r>
              <a:rPr lang="en-IN" sz="1400" b="0" strike="noStrike" spc="-7">
                <a:solidFill>
                  <a:srgbClr val="000000"/>
                </a:solidFill>
                <a:latin typeface="Times New Roman"/>
              </a:rPr>
              <a:t>output</a:t>
            </a:r>
            <a:r>
              <a:rPr lang="en-IN" sz="1400" b="0" strike="noStrike" spc="4">
                <a:solidFill>
                  <a:srgbClr val="000000"/>
                </a:solidFill>
                <a:latin typeface="Times New Roman"/>
              </a:rPr>
              <a:t> </a:t>
            </a:r>
            <a:r>
              <a:rPr lang="en-IN" sz="1400" b="0" strike="noStrike" spc="-7">
                <a:solidFill>
                  <a:srgbClr val="000000"/>
                </a:solidFill>
                <a:latin typeface="Times New Roman"/>
              </a:rPr>
              <a:t>and</a:t>
            </a:r>
            <a:r>
              <a:rPr lang="en-IN" sz="1400" b="0" strike="noStrike" spc="-15">
                <a:solidFill>
                  <a:srgbClr val="000000"/>
                </a:solidFill>
                <a:latin typeface="Times New Roman"/>
              </a:rPr>
              <a:t> </a:t>
            </a:r>
            <a:r>
              <a:rPr lang="en-IN" sz="1400" b="0" strike="noStrike" spc="-1">
                <a:solidFill>
                  <a:srgbClr val="000000"/>
                </a:solidFill>
                <a:latin typeface="Times New Roman"/>
              </a:rPr>
              <a:t>now</a:t>
            </a:r>
            <a:r>
              <a:rPr lang="en-IN" sz="1400" b="0" strike="noStrike" spc="-7">
                <a:solidFill>
                  <a:srgbClr val="000000"/>
                </a:solidFill>
                <a:latin typeface="Times New Roman"/>
              </a:rPr>
              <a:t> click </a:t>
            </a:r>
            <a:r>
              <a:rPr lang="en-IN" sz="1400" b="0" strike="noStrike" spc="-1">
                <a:solidFill>
                  <a:srgbClr val="000000"/>
                </a:solidFill>
                <a:latin typeface="Times New Roman"/>
              </a:rPr>
              <a:t>on</a:t>
            </a:r>
            <a:r>
              <a:rPr lang="en-IN" sz="1400" b="0" strike="noStrike" spc="4">
                <a:solidFill>
                  <a:srgbClr val="000000"/>
                </a:solidFill>
                <a:latin typeface="Times New Roman"/>
              </a:rPr>
              <a:t> </a:t>
            </a:r>
            <a:r>
              <a:rPr lang="en-IN" sz="1400" b="0" strike="noStrike" spc="-7">
                <a:solidFill>
                  <a:srgbClr val="000000"/>
                </a:solidFill>
                <a:latin typeface="Times New Roman"/>
              </a:rPr>
              <a:t>‘Comparison</a:t>
            </a:r>
            <a:r>
              <a:rPr lang="en-IN" sz="1400" b="0" strike="noStrike" spc="4">
                <a:solidFill>
                  <a:srgbClr val="000000"/>
                </a:solidFill>
                <a:latin typeface="Times New Roman"/>
              </a:rPr>
              <a:t> </a:t>
            </a:r>
            <a:r>
              <a:rPr lang="en-IN" sz="1400" b="0" strike="noStrike" spc="-7">
                <a:solidFill>
                  <a:srgbClr val="000000"/>
                </a:solidFill>
                <a:latin typeface="Times New Roman"/>
              </a:rPr>
              <a:t>Graph’</a:t>
            </a:r>
            <a:r>
              <a:rPr lang="en-IN" sz="1400" b="0" strike="noStrike" spc="-12">
                <a:solidFill>
                  <a:srgbClr val="000000"/>
                </a:solidFill>
                <a:latin typeface="Times New Roman"/>
              </a:rPr>
              <a:t> </a:t>
            </a:r>
            <a:r>
              <a:rPr lang="en-IN" sz="1400" b="0" strike="noStrike" spc="-1">
                <a:solidFill>
                  <a:srgbClr val="000000"/>
                </a:solidFill>
                <a:latin typeface="Times New Roman"/>
              </a:rPr>
              <a:t>button</a:t>
            </a:r>
            <a:r>
              <a:rPr lang="en-IN" sz="1400" b="0" strike="noStrike" spc="-12">
                <a:solidFill>
                  <a:srgbClr val="000000"/>
                </a:solidFill>
                <a:latin typeface="Times New Roman"/>
              </a:rPr>
              <a:t> </a:t>
            </a:r>
            <a:r>
              <a:rPr lang="en-IN" sz="1400" b="0" strike="noStrike" spc="-7">
                <a:solidFill>
                  <a:srgbClr val="000000"/>
                </a:solidFill>
                <a:latin typeface="Times New Roman"/>
              </a:rPr>
              <a:t>to</a:t>
            </a:r>
            <a:r>
              <a:rPr lang="en-IN" sz="1400" b="0" strike="noStrike" spc="4">
                <a:solidFill>
                  <a:srgbClr val="000000"/>
                </a:solidFill>
                <a:latin typeface="Times New Roman"/>
              </a:rPr>
              <a:t> </a:t>
            </a:r>
            <a:r>
              <a:rPr lang="en-IN" sz="1400" b="0" strike="noStrike" spc="-7">
                <a:solidFill>
                  <a:srgbClr val="000000"/>
                </a:solidFill>
                <a:latin typeface="Times New Roman"/>
              </a:rPr>
              <a:t>get</a:t>
            </a:r>
            <a:r>
              <a:rPr lang="en-IN" sz="1400" b="0" strike="noStrike" spc="4">
                <a:solidFill>
                  <a:srgbClr val="000000"/>
                </a:solidFill>
                <a:latin typeface="Times New Roman"/>
              </a:rPr>
              <a:t> </a:t>
            </a:r>
            <a:r>
              <a:rPr lang="en-IN" sz="1400" b="0" strike="noStrike" spc="-7">
                <a:solidFill>
                  <a:srgbClr val="000000"/>
                </a:solidFill>
                <a:latin typeface="Times New Roman"/>
              </a:rPr>
              <a:t>below</a:t>
            </a:r>
            <a:r>
              <a:rPr lang="en-IN" sz="1400" b="0" strike="noStrike" spc="-1">
                <a:solidFill>
                  <a:srgbClr val="000000"/>
                </a:solidFill>
                <a:latin typeface="Times New Roman"/>
              </a:rPr>
              <a:t> </a:t>
            </a:r>
            <a:r>
              <a:rPr lang="en-IN" sz="1400" b="0" strike="noStrike" spc="-7">
                <a:solidFill>
                  <a:srgbClr val="000000"/>
                </a:solidFill>
                <a:latin typeface="Times New Roman"/>
              </a:rPr>
              <a:t>output</a:t>
            </a:r>
            <a:endParaRPr lang="en-IN" sz="1400" b="0" strike="noStrike" spc="-1">
              <a:solidFill>
                <a:srgbClr val="000000"/>
              </a:solidFill>
              <a:latin typeface="Arial"/>
            </a:endParaRPr>
          </a:p>
        </p:txBody>
      </p:sp>
      <p:pic>
        <p:nvPicPr>
          <p:cNvPr id="220" name="object 17"/>
          <p:cNvPicPr/>
          <p:nvPr/>
        </p:nvPicPr>
        <p:blipFill>
          <a:blip r:embed="rId2"/>
          <a:stretch/>
        </p:blipFill>
        <p:spPr>
          <a:xfrm>
            <a:off x="1475280" y="586080"/>
            <a:ext cx="9247320" cy="2066760"/>
          </a:xfrm>
          <a:prstGeom prst="rect">
            <a:avLst/>
          </a:prstGeom>
          <a:ln w="0">
            <a:noFill/>
          </a:ln>
        </p:spPr>
      </p:pic>
      <p:pic>
        <p:nvPicPr>
          <p:cNvPr id="221" name="object 22"/>
          <p:cNvPicPr/>
          <p:nvPr/>
        </p:nvPicPr>
        <p:blipFill>
          <a:blip r:embed="rId3"/>
          <a:stretch/>
        </p:blipFill>
        <p:spPr>
          <a:xfrm>
            <a:off x="1475280" y="3792240"/>
            <a:ext cx="9247320" cy="205848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object 19"/>
          <p:cNvSpPr/>
          <p:nvPr/>
        </p:nvSpPr>
        <p:spPr>
          <a:xfrm>
            <a:off x="1455480" y="2609640"/>
            <a:ext cx="9290160" cy="663120"/>
          </a:xfrm>
          <a:prstGeom prst="rect">
            <a:avLst/>
          </a:prstGeom>
          <a:noFill/>
          <a:ln w="0">
            <a:noFill/>
          </a:ln>
        </p:spPr>
        <p:style>
          <a:lnRef idx="0">
            <a:scrgbClr r="0" g="0" b="0"/>
          </a:lnRef>
          <a:fillRef idx="0">
            <a:scrgbClr r="0" g="0" b="0"/>
          </a:fillRef>
          <a:effectRef idx="0">
            <a:scrgbClr r="0" g="0" b="0"/>
          </a:effectRef>
          <a:fontRef idx="minor"/>
        </p:style>
        <p:txBody>
          <a:bodyPr lIns="0" tIns="5760" rIns="0" bIns="0" anchor="t">
            <a:spAutoFit/>
          </a:bodyPr>
          <a:lstStyle/>
          <a:p>
            <a:pPr marL="12600" algn="just">
              <a:lnSpc>
                <a:spcPct val="103000"/>
              </a:lnSpc>
              <a:spcBef>
                <a:spcPts val="45"/>
              </a:spcBef>
            </a:pPr>
            <a:r>
              <a:rPr lang="en-IN" sz="1400" b="0" strike="noStrike" spc="-1">
                <a:solidFill>
                  <a:srgbClr val="000000"/>
                </a:solidFill>
                <a:latin typeface="Times New Roman"/>
              </a:rPr>
              <a:t>In</a:t>
            </a:r>
            <a:r>
              <a:rPr lang="en-IN" sz="1400" b="0" strike="noStrike" spc="4">
                <a:solidFill>
                  <a:srgbClr val="000000"/>
                </a:solidFill>
                <a:latin typeface="Times New Roman"/>
              </a:rPr>
              <a:t> </a:t>
            </a:r>
            <a:r>
              <a:rPr lang="en-IN" sz="1400" b="0" strike="noStrike" spc="-7">
                <a:solidFill>
                  <a:srgbClr val="000000"/>
                </a:solidFill>
                <a:latin typeface="Times New Roman"/>
              </a:rPr>
              <a:t>above</a:t>
            </a:r>
            <a:r>
              <a:rPr lang="en-IN" sz="1400" b="0" strike="noStrike" spc="-1">
                <a:solidFill>
                  <a:srgbClr val="000000"/>
                </a:solidFill>
                <a:latin typeface="Times New Roman"/>
              </a:rPr>
              <a:t> </a:t>
            </a:r>
            <a:r>
              <a:rPr lang="en-IN" sz="1400" b="0" strike="noStrike" spc="-7">
                <a:solidFill>
                  <a:srgbClr val="000000"/>
                </a:solidFill>
                <a:latin typeface="Times New Roman"/>
              </a:rPr>
              <a:t>graph</a:t>
            </a:r>
            <a:r>
              <a:rPr lang="en-IN" sz="1400" b="0" strike="noStrike" spc="-1">
                <a:solidFill>
                  <a:srgbClr val="000000"/>
                </a:solidFill>
                <a:latin typeface="Times New Roman"/>
              </a:rPr>
              <a:t> </a:t>
            </a:r>
            <a:r>
              <a:rPr lang="en-IN" sz="1400" b="0" strike="noStrike" spc="-7">
                <a:solidFill>
                  <a:srgbClr val="000000"/>
                </a:solidFill>
                <a:latin typeface="Times New Roman"/>
              </a:rPr>
              <a:t>x-axis</a:t>
            </a:r>
            <a:r>
              <a:rPr lang="en-IN" sz="1400" b="0" strike="noStrike" spc="-1">
                <a:solidFill>
                  <a:srgbClr val="000000"/>
                </a:solidFill>
                <a:latin typeface="Times New Roman"/>
              </a:rPr>
              <a:t> </a:t>
            </a:r>
            <a:r>
              <a:rPr lang="en-IN" sz="1400" b="0" strike="noStrike" spc="-7">
                <a:solidFill>
                  <a:srgbClr val="000000"/>
                </a:solidFill>
                <a:latin typeface="Times New Roman"/>
              </a:rPr>
              <a:t>represents</a:t>
            </a:r>
            <a:r>
              <a:rPr lang="en-IN" sz="1400" b="0" strike="noStrike" spc="-1">
                <a:solidFill>
                  <a:srgbClr val="000000"/>
                </a:solidFill>
                <a:latin typeface="Times New Roman"/>
              </a:rPr>
              <a:t> </a:t>
            </a:r>
            <a:r>
              <a:rPr lang="en-IN" sz="1400" b="0" strike="noStrike" spc="-7">
                <a:solidFill>
                  <a:srgbClr val="000000"/>
                </a:solidFill>
                <a:latin typeface="Times New Roman"/>
              </a:rPr>
              <a:t>algorithm</a:t>
            </a:r>
            <a:r>
              <a:rPr lang="en-IN" sz="1400" b="0" strike="noStrike" spc="-1">
                <a:solidFill>
                  <a:srgbClr val="000000"/>
                </a:solidFill>
                <a:latin typeface="Times New Roman"/>
              </a:rPr>
              <a:t> </a:t>
            </a:r>
            <a:r>
              <a:rPr lang="en-IN" sz="1400" b="0" strike="noStrike" spc="-7">
                <a:solidFill>
                  <a:srgbClr val="000000"/>
                </a:solidFill>
                <a:latin typeface="Times New Roman"/>
              </a:rPr>
              <a:t>names</a:t>
            </a:r>
            <a:r>
              <a:rPr lang="en-IN" sz="1400" b="0" strike="noStrike" spc="-1">
                <a:solidFill>
                  <a:srgbClr val="000000"/>
                </a:solidFill>
                <a:latin typeface="Times New Roman"/>
              </a:rPr>
              <a:t> </a:t>
            </a:r>
            <a:r>
              <a:rPr lang="en-IN" sz="1400" b="0" strike="noStrike" spc="-7">
                <a:solidFill>
                  <a:srgbClr val="000000"/>
                </a:solidFill>
                <a:latin typeface="Times New Roman"/>
              </a:rPr>
              <a:t>and</a:t>
            </a:r>
            <a:r>
              <a:rPr lang="en-IN" sz="1400" b="0" strike="noStrike" spc="338">
                <a:solidFill>
                  <a:srgbClr val="000000"/>
                </a:solidFill>
                <a:latin typeface="Times New Roman"/>
              </a:rPr>
              <a:t> </a:t>
            </a:r>
            <a:r>
              <a:rPr lang="en-IN" sz="1400" b="0" strike="noStrike" spc="-1">
                <a:solidFill>
                  <a:srgbClr val="000000"/>
                </a:solidFill>
                <a:latin typeface="Times New Roman"/>
              </a:rPr>
              <a:t>y-axis</a:t>
            </a:r>
            <a:r>
              <a:rPr lang="en-IN" sz="1400" b="0" strike="noStrike" spc="347">
                <a:solidFill>
                  <a:srgbClr val="000000"/>
                </a:solidFill>
                <a:latin typeface="Times New Roman"/>
              </a:rPr>
              <a:t> </a:t>
            </a:r>
            <a:r>
              <a:rPr lang="en-IN" sz="1400" b="0" strike="noStrike" spc="-7">
                <a:solidFill>
                  <a:srgbClr val="000000"/>
                </a:solidFill>
                <a:latin typeface="Times New Roman"/>
              </a:rPr>
              <a:t>represents </a:t>
            </a:r>
            <a:r>
              <a:rPr lang="en-IN" sz="1400" b="0" strike="noStrike" spc="-1">
                <a:solidFill>
                  <a:srgbClr val="000000"/>
                </a:solidFill>
                <a:latin typeface="Times New Roman"/>
              </a:rPr>
              <a:t> accuracy</a:t>
            </a:r>
            <a:r>
              <a:rPr lang="en-IN" sz="1400" b="0" strike="noStrike" spc="4">
                <a:solidFill>
                  <a:srgbClr val="000000"/>
                </a:solidFill>
                <a:latin typeface="Times New Roman"/>
              </a:rPr>
              <a:t> </a:t>
            </a:r>
            <a:r>
              <a:rPr lang="en-IN" sz="1400" b="0" strike="noStrike" spc="-1">
                <a:solidFill>
                  <a:srgbClr val="000000"/>
                </a:solidFill>
                <a:latin typeface="Times New Roman"/>
              </a:rPr>
              <a:t>and</a:t>
            </a:r>
            <a:r>
              <a:rPr lang="en-IN" sz="1400" b="0" strike="noStrike" spc="4">
                <a:solidFill>
                  <a:srgbClr val="000000"/>
                </a:solidFill>
                <a:latin typeface="Times New Roman"/>
              </a:rPr>
              <a:t> </a:t>
            </a:r>
            <a:r>
              <a:rPr lang="en-IN" sz="1400" b="0" strike="noStrike" spc="-7">
                <a:solidFill>
                  <a:srgbClr val="000000"/>
                </a:solidFill>
                <a:latin typeface="Times New Roman"/>
              </a:rPr>
              <a:t>other</a:t>
            </a:r>
            <a:r>
              <a:rPr lang="en-IN" sz="1400" b="0" strike="noStrike" spc="-1">
                <a:solidFill>
                  <a:srgbClr val="000000"/>
                </a:solidFill>
                <a:latin typeface="Times New Roman"/>
              </a:rPr>
              <a:t> </a:t>
            </a:r>
            <a:r>
              <a:rPr lang="en-IN" sz="1400" b="0" strike="noStrike" spc="-7">
                <a:solidFill>
                  <a:srgbClr val="000000"/>
                </a:solidFill>
                <a:latin typeface="Times New Roman"/>
              </a:rPr>
              <a:t>metrics</a:t>
            </a:r>
            <a:r>
              <a:rPr lang="en-IN" sz="1400" b="0" strike="noStrike" spc="-1">
                <a:solidFill>
                  <a:srgbClr val="000000"/>
                </a:solidFill>
                <a:latin typeface="Times New Roman"/>
              </a:rPr>
              <a:t> in</a:t>
            </a:r>
            <a:r>
              <a:rPr lang="en-IN" sz="1400" b="0" strike="noStrike" spc="4">
                <a:solidFill>
                  <a:srgbClr val="000000"/>
                </a:solidFill>
                <a:latin typeface="Times New Roman"/>
              </a:rPr>
              <a:t> </a:t>
            </a:r>
            <a:r>
              <a:rPr lang="en-IN" sz="1400" b="0" strike="noStrike" spc="-7">
                <a:solidFill>
                  <a:srgbClr val="000000"/>
                </a:solidFill>
                <a:latin typeface="Times New Roman"/>
              </a:rPr>
              <a:t>different</a:t>
            </a:r>
            <a:r>
              <a:rPr lang="en-IN" sz="1400" b="0" strike="noStrike" spc="-1">
                <a:solidFill>
                  <a:srgbClr val="000000"/>
                </a:solidFill>
                <a:latin typeface="Times New Roman"/>
              </a:rPr>
              <a:t> </a:t>
            </a:r>
            <a:r>
              <a:rPr lang="en-IN" sz="1400" b="0" strike="noStrike" spc="-7">
                <a:solidFill>
                  <a:srgbClr val="000000"/>
                </a:solidFill>
                <a:latin typeface="Times New Roman"/>
              </a:rPr>
              <a:t>colour</a:t>
            </a:r>
            <a:r>
              <a:rPr lang="en-IN" sz="1400" b="0" strike="noStrike" spc="-1">
                <a:solidFill>
                  <a:srgbClr val="000000"/>
                </a:solidFill>
                <a:latin typeface="Times New Roman"/>
              </a:rPr>
              <a:t> </a:t>
            </a:r>
            <a:r>
              <a:rPr lang="en-IN" sz="1400" b="0" strike="noStrike" spc="-7">
                <a:solidFill>
                  <a:srgbClr val="000000"/>
                </a:solidFill>
                <a:latin typeface="Times New Roman"/>
              </a:rPr>
              <a:t>bars</a:t>
            </a:r>
            <a:r>
              <a:rPr lang="en-IN" sz="1400" b="0" strike="noStrike" spc="-1">
                <a:solidFill>
                  <a:srgbClr val="000000"/>
                </a:solidFill>
                <a:latin typeface="Times New Roman"/>
              </a:rPr>
              <a:t> </a:t>
            </a:r>
            <a:r>
              <a:rPr lang="en-IN" sz="1400" b="0" strike="noStrike" spc="-7">
                <a:solidFill>
                  <a:srgbClr val="000000"/>
                </a:solidFill>
                <a:latin typeface="Times New Roman"/>
              </a:rPr>
              <a:t>and</a:t>
            </a:r>
            <a:r>
              <a:rPr lang="en-IN" sz="1400" b="0" strike="noStrike" spc="-1">
                <a:solidFill>
                  <a:srgbClr val="000000"/>
                </a:solidFill>
                <a:latin typeface="Times New Roman"/>
              </a:rPr>
              <a:t> </a:t>
            </a:r>
            <a:r>
              <a:rPr lang="en-IN" sz="1400" b="0" strike="noStrike" spc="-7">
                <a:solidFill>
                  <a:srgbClr val="000000"/>
                </a:solidFill>
                <a:latin typeface="Times New Roman"/>
              </a:rPr>
              <a:t>in</a:t>
            </a:r>
            <a:r>
              <a:rPr lang="en-IN" sz="1400" b="0" strike="noStrike" spc="-1">
                <a:solidFill>
                  <a:srgbClr val="000000"/>
                </a:solidFill>
                <a:latin typeface="Times New Roman"/>
              </a:rPr>
              <a:t> </a:t>
            </a:r>
            <a:r>
              <a:rPr lang="en-IN" sz="1400" b="0" strike="noStrike" spc="-7">
                <a:solidFill>
                  <a:srgbClr val="000000"/>
                </a:solidFill>
                <a:latin typeface="Times New Roman"/>
              </a:rPr>
              <a:t>both</a:t>
            </a:r>
            <a:r>
              <a:rPr lang="en-IN" sz="1400" b="0" strike="noStrike" spc="-1">
                <a:solidFill>
                  <a:srgbClr val="000000"/>
                </a:solidFill>
                <a:latin typeface="Times New Roman"/>
              </a:rPr>
              <a:t> </a:t>
            </a:r>
            <a:r>
              <a:rPr lang="en-IN" sz="1400" b="0" strike="noStrike" spc="-12">
                <a:solidFill>
                  <a:srgbClr val="000000"/>
                </a:solidFill>
                <a:latin typeface="Times New Roman"/>
              </a:rPr>
              <a:t>algorithms </a:t>
            </a:r>
            <a:r>
              <a:rPr lang="en-IN" sz="1400" b="0" strike="noStrike" spc="-335">
                <a:solidFill>
                  <a:srgbClr val="000000"/>
                </a:solidFill>
                <a:latin typeface="Times New Roman"/>
              </a:rPr>
              <a:t> </a:t>
            </a:r>
            <a:r>
              <a:rPr lang="en-IN" sz="1400" b="0" strike="noStrike" spc="-7">
                <a:solidFill>
                  <a:srgbClr val="000000"/>
                </a:solidFill>
                <a:latin typeface="Times New Roman"/>
              </a:rPr>
              <a:t>GraphCNN got high performance and now close above graph </a:t>
            </a:r>
            <a:r>
              <a:rPr lang="en-IN" sz="1400" b="0" strike="noStrike" spc="-1">
                <a:solidFill>
                  <a:srgbClr val="000000"/>
                </a:solidFill>
                <a:latin typeface="Times New Roman"/>
              </a:rPr>
              <a:t>and </a:t>
            </a:r>
            <a:r>
              <a:rPr lang="en-IN" sz="1400" b="0" strike="noStrike" spc="-7">
                <a:solidFill>
                  <a:srgbClr val="000000"/>
                </a:solidFill>
                <a:latin typeface="Times New Roman"/>
              </a:rPr>
              <a:t>the click on </a:t>
            </a:r>
            <a:r>
              <a:rPr lang="en-IN" sz="1400" b="0" strike="noStrike" spc="-1">
                <a:solidFill>
                  <a:srgbClr val="000000"/>
                </a:solidFill>
                <a:latin typeface="Times New Roman"/>
              </a:rPr>
              <a:t> </a:t>
            </a:r>
            <a:r>
              <a:rPr lang="en-IN" sz="1400" b="0" strike="noStrike" spc="-7">
                <a:solidFill>
                  <a:srgbClr val="000000"/>
                </a:solidFill>
                <a:latin typeface="Times New Roman"/>
              </a:rPr>
              <a:t>‘Training</a:t>
            </a:r>
            <a:r>
              <a:rPr lang="en-IN" sz="1400" b="0" strike="noStrike" spc="4">
                <a:solidFill>
                  <a:srgbClr val="000000"/>
                </a:solidFill>
                <a:latin typeface="Times New Roman"/>
              </a:rPr>
              <a:t> </a:t>
            </a:r>
            <a:r>
              <a:rPr lang="en-IN" sz="1400" b="0" strike="noStrike" spc="-7">
                <a:solidFill>
                  <a:srgbClr val="000000"/>
                </a:solidFill>
                <a:latin typeface="Times New Roman"/>
              </a:rPr>
              <a:t>Accuracy</a:t>
            </a:r>
            <a:r>
              <a:rPr lang="en-IN" sz="1400" b="0" strike="noStrike" spc="-12">
                <a:solidFill>
                  <a:srgbClr val="000000"/>
                </a:solidFill>
                <a:latin typeface="Times New Roman"/>
              </a:rPr>
              <a:t> </a:t>
            </a:r>
            <a:r>
              <a:rPr lang="en-IN" sz="1400" b="0" strike="noStrike" spc="-1">
                <a:solidFill>
                  <a:srgbClr val="000000"/>
                </a:solidFill>
                <a:latin typeface="Times New Roman"/>
              </a:rPr>
              <a:t>Graph’</a:t>
            </a:r>
            <a:r>
              <a:rPr lang="en-IN" sz="1400" b="0" strike="noStrike" spc="-21">
                <a:solidFill>
                  <a:srgbClr val="000000"/>
                </a:solidFill>
                <a:latin typeface="Times New Roman"/>
              </a:rPr>
              <a:t> </a:t>
            </a:r>
            <a:r>
              <a:rPr lang="en-IN" sz="1400" b="0" strike="noStrike" spc="-7">
                <a:solidFill>
                  <a:srgbClr val="000000"/>
                </a:solidFill>
                <a:latin typeface="Times New Roman"/>
              </a:rPr>
              <a:t>button</a:t>
            </a:r>
            <a:r>
              <a:rPr lang="en-IN" sz="1400" b="0" strike="noStrike" spc="-15">
                <a:solidFill>
                  <a:srgbClr val="000000"/>
                </a:solidFill>
                <a:latin typeface="Times New Roman"/>
              </a:rPr>
              <a:t> </a:t>
            </a:r>
            <a:r>
              <a:rPr lang="en-IN" sz="1400" b="0" strike="noStrike" spc="-1">
                <a:solidFill>
                  <a:srgbClr val="000000"/>
                </a:solidFill>
                <a:latin typeface="Times New Roman"/>
              </a:rPr>
              <a:t>to</a:t>
            </a:r>
            <a:r>
              <a:rPr lang="en-IN" sz="1400" b="0" strike="noStrike" spc="-15">
                <a:solidFill>
                  <a:srgbClr val="000000"/>
                </a:solidFill>
                <a:latin typeface="Times New Roman"/>
              </a:rPr>
              <a:t> </a:t>
            </a:r>
            <a:r>
              <a:rPr lang="en-IN" sz="1400" b="0" strike="noStrike" spc="-7">
                <a:solidFill>
                  <a:srgbClr val="000000"/>
                </a:solidFill>
                <a:latin typeface="Times New Roman"/>
              </a:rPr>
              <a:t>get</a:t>
            </a:r>
            <a:r>
              <a:rPr lang="en-IN" sz="1400" b="0" strike="noStrike" spc="4">
                <a:solidFill>
                  <a:srgbClr val="000000"/>
                </a:solidFill>
                <a:latin typeface="Times New Roman"/>
              </a:rPr>
              <a:t> </a:t>
            </a:r>
            <a:r>
              <a:rPr lang="en-IN" sz="1400" b="0" strike="noStrike" spc="-1">
                <a:solidFill>
                  <a:srgbClr val="000000"/>
                </a:solidFill>
                <a:latin typeface="Times New Roman"/>
              </a:rPr>
              <a:t>below</a:t>
            </a:r>
            <a:r>
              <a:rPr lang="en-IN" sz="1400" b="0" strike="noStrike" spc="-7">
                <a:solidFill>
                  <a:srgbClr val="000000"/>
                </a:solidFill>
                <a:latin typeface="Times New Roman"/>
              </a:rPr>
              <a:t> graph</a:t>
            </a:r>
            <a:endParaRPr lang="en-IN" sz="1400" b="0" strike="noStrike" spc="-1">
              <a:solidFill>
                <a:srgbClr val="000000"/>
              </a:solidFill>
              <a:latin typeface="Arial"/>
            </a:endParaRPr>
          </a:p>
        </p:txBody>
      </p:sp>
      <p:sp>
        <p:nvSpPr>
          <p:cNvPr id="223" name="object 20"/>
          <p:cNvSpPr/>
          <p:nvPr/>
        </p:nvSpPr>
        <p:spPr>
          <a:xfrm>
            <a:off x="1455480" y="5247000"/>
            <a:ext cx="9293040" cy="1101600"/>
          </a:xfrm>
          <a:prstGeom prst="rect">
            <a:avLst/>
          </a:prstGeom>
          <a:noFill/>
          <a:ln w="0">
            <a:noFill/>
          </a:ln>
        </p:spPr>
        <p:style>
          <a:lnRef idx="0">
            <a:scrgbClr r="0" g="0" b="0"/>
          </a:lnRef>
          <a:fillRef idx="0">
            <a:scrgbClr r="0" g="0" b="0"/>
          </a:fillRef>
          <a:effectRef idx="0">
            <a:scrgbClr r="0" g="0" b="0"/>
          </a:effectRef>
          <a:fontRef idx="minor"/>
        </p:style>
        <p:txBody>
          <a:bodyPr lIns="0" tIns="5760" rIns="0" bIns="0" anchor="t">
            <a:spAutoFit/>
          </a:bodyPr>
          <a:lstStyle/>
          <a:p>
            <a:pPr marL="12600" algn="just">
              <a:lnSpc>
                <a:spcPct val="103000"/>
              </a:lnSpc>
              <a:spcBef>
                <a:spcPts val="45"/>
              </a:spcBef>
            </a:pPr>
            <a:r>
              <a:rPr lang="en-IN" sz="1400" b="0" strike="noStrike" spc="-1">
                <a:solidFill>
                  <a:srgbClr val="000000"/>
                </a:solidFill>
                <a:latin typeface="Times New Roman"/>
              </a:rPr>
              <a:t>In </a:t>
            </a:r>
            <a:r>
              <a:rPr lang="en-IN" sz="1400" b="0" strike="noStrike" spc="-7">
                <a:solidFill>
                  <a:srgbClr val="000000"/>
                </a:solidFill>
                <a:latin typeface="Times New Roman"/>
              </a:rPr>
              <a:t>above </a:t>
            </a:r>
            <a:r>
              <a:rPr lang="en-IN" sz="1400" b="0" strike="noStrike" spc="-1">
                <a:solidFill>
                  <a:srgbClr val="000000"/>
                </a:solidFill>
                <a:latin typeface="Times New Roman"/>
              </a:rPr>
              <a:t>accuracy graph x-axis </a:t>
            </a:r>
            <a:r>
              <a:rPr lang="en-IN" sz="1400" b="0" strike="noStrike" spc="-7">
                <a:solidFill>
                  <a:srgbClr val="000000"/>
                </a:solidFill>
                <a:latin typeface="Times New Roman"/>
              </a:rPr>
              <a:t>represents training epochs </a:t>
            </a:r>
            <a:r>
              <a:rPr lang="en-IN" sz="1400" b="0" strike="noStrike" spc="-12">
                <a:solidFill>
                  <a:srgbClr val="000000"/>
                </a:solidFill>
                <a:latin typeface="Times New Roman"/>
              </a:rPr>
              <a:t>and </a:t>
            </a:r>
            <a:r>
              <a:rPr lang="en-IN" sz="1400" b="0" strike="noStrike" spc="-1">
                <a:solidFill>
                  <a:srgbClr val="000000"/>
                </a:solidFill>
                <a:latin typeface="Times New Roman"/>
              </a:rPr>
              <a:t>y-axis </a:t>
            </a:r>
            <a:r>
              <a:rPr lang="en-IN" sz="1400" b="0" strike="noStrike" spc="-7">
                <a:solidFill>
                  <a:srgbClr val="000000"/>
                </a:solidFill>
                <a:latin typeface="Times New Roman"/>
              </a:rPr>
              <a:t>represents </a:t>
            </a:r>
            <a:r>
              <a:rPr lang="en-IN" sz="1400" b="0" strike="noStrike" spc="-1">
                <a:solidFill>
                  <a:srgbClr val="000000"/>
                </a:solidFill>
                <a:latin typeface="Times New Roman"/>
              </a:rPr>
              <a:t> accuracy and </a:t>
            </a:r>
            <a:r>
              <a:rPr lang="en-IN" sz="1400" b="0" strike="noStrike" spc="-7">
                <a:solidFill>
                  <a:srgbClr val="000000"/>
                </a:solidFill>
                <a:latin typeface="Times New Roman"/>
              </a:rPr>
              <a:t>then blue line</a:t>
            </a:r>
            <a:r>
              <a:rPr lang="en-IN" sz="1400" b="0" strike="noStrike" spc="-1">
                <a:solidFill>
                  <a:srgbClr val="000000"/>
                </a:solidFill>
                <a:latin typeface="Times New Roman"/>
              </a:rPr>
              <a:t> </a:t>
            </a:r>
            <a:r>
              <a:rPr lang="en-IN" sz="1400" b="0" strike="noStrike" spc="-7">
                <a:solidFill>
                  <a:srgbClr val="000000"/>
                </a:solidFill>
                <a:latin typeface="Times New Roman"/>
              </a:rPr>
              <a:t>represents</a:t>
            </a:r>
            <a:r>
              <a:rPr lang="en-IN" sz="1400" b="0" strike="noStrike" spc="-1">
                <a:solidFill>
                  <a:srgbClr val="000000"/>
                </a:solidFill>
                <a:latin typeface="Times New Roman"/>
              </a:rPr>
              <a:t> </a:t>
            </a:r>
            <a:r>
              <a:rPr lang="en-IN" sz="1400" b="0" strike="noStrike" spc="-7">
                <a:solidFill>
                  <a:srgbClr val="000000"/>
                </a:solidFill>
                <a:latin typeface="Times New Roman"/>
              </a:rPr>
              <a:t>Propose</a:t>
            </a:r>
            <a:r>
              <a:rPr lang="en-IN" sz="1400" b="0" strike="noStrike" spc="-1">
                <a:solidFill>
                  <a:srgbClr val="000000"/>
                </a:solidFill>
                <a:latin typeface="Times New Roman"/>
              </a:rPr>
              <a:t> </a:t>
            </a:r>
            <a:r>
              <a:rPr lang="en-IN" sz="1400" b="0" strike="noStrike" spc="-7">
                <a:solidFill>
                  <a:srgbClr val="000000"/>
                </a:solidFill>
                <a:latin typeface="Times New Roman"/>
              </a:rPr>
              <a:t>GraphCNN </a:t>
            </a:r>
            <a:r>
              <a:rPr lang="en-IN" sz="1400" b="0" strike="noStrike" spc="-1">
                <a:solidFill>
                  <a:srgbClr val="000000"/>
                </a:solidFill>
                <a:latin typeface="Times New Roman"/>
              </a:rPr>
              <a:t>and </a:t>
            </a:r>
            <a:r>
              <a:rPr lang="en-IN" sz="1400" b="0" strike="noStrike" spc="-7">
                <a:solidFill>
                  <a:srgbClr val="000000"/>
                </a:solidFill>
                <a:latin typeface="Times New Roman"/>
              </a:rPr>
              <a:t>orange</a:t>
            </a:r>
            <a:r>
              <a:rPr lang="en-IN" sz="1400" b="0" strike="noStrike" spc="-1">
                <a:solidFill>
                  <a:srgbClr val="000000"/>
                </a:solidFill>
                <a:latin typeface="Times New Roman"/>
              </a:rPr>
              <a:t> </a:t>
            </a:r>
            <a:r>
              <a:rPr lang="en-IN" sz="1400" b="0" strike="noStrike" spc="-7">
                <a:solidFill>
                  <a:srgbClr val="000000"/>
                </a:solidFill>
                <a:latin typeface="Times New Roman"/>
              </a:rPr>
              <a:t>line </a:t>
            </a:r>
            <a:r>
              <a:rPr lang="en-IN" sz="1400" b="0" strike="noStrike" spc="-1">
                <a:solidFill>
                  <a:srgbClr val="000000"/>
                </a:solidFill>
                <a:latin typeface="Times New Roman"/>
              </a:rPr>
              <a:t> </a:t>
            </a:r>
            <a:r>
              <a:rPr lang="en-IN" sz="1400" b="0" strike="noStrike" spc="-7">
                <a:solidFill>
                  <a:srgbClr val="000000"/>
                </a:solidFill>
                <a:latin typeface="Times New Roman"/>
              </a:rPr>
              <a:t>represents</a:t>
            </a:r>
            <a:r>
              <a:rPr lang="en-IN" sz="1400" b="0" strike="noStrike" spc="-1">
                <a:solidFill>
                  <a:srgbClr val="000000"/>
                </a:solidFill>
                <a:latin typeface="Times New Roman"/>
              </a:rPr>
              <a:t> </a:t>
            </a:r>
            <a:r>
              <a:rPr lang="en-IN" sz="1400" b="0" strike="noStrike" spc="-7">
                <a:solidFill>
                  <a:srgbClr val="000000"/>
                </a:solidFill>
                <a:latin typeface="Times New Roman"/>
              </a:rPr>
              <a:t>Existing</a:t>
            </a:r>
            <a:r>
              <a:rPr lang="en-IN" sz="1400" b="0" strike="noStrike" spc="-1">
                <a:solidFill>
                  <a:srgbClr val="000000"/>
                </a:solidFill>
                <a:latin typeface="Times New Roman"/>
              </a:rPr>
              <a:t> </a:t>
            </a:r>
            <a:r>
              <a:rPr lang="en-IN" sz="1400" b="0" strike="noStrike" spc="-7">
                <a:solidFill>
                  <a:srgbClr val="000000"/>
                </a:solidFill>
                <a:latin typeface="Times New Roman"/>
              </a:rPr>
              <a:t>DenseNet121</a:t>
            </a:r>
            <a:r>
              <a:rPr lang="en-IN" sz="1400" b="0" strike="noStrike" spc="-1">
                <a:solidFill>
                  <a:srgbClr val="000000"/>
                </a:solidFill>
                <a:latin typeface="Times New Roman"/>
              </a:rPr>
              <a:t> </a:t>
            </a:r>
            <a:r>
              <a:rPr lang="en-IN" sz="1400" b="0" strike="noStrike" spc="-12">
                <a:solidFill>
                  <a:srgbClr val="000000"/>
                </a:solidFill>
                <a:latin typeface="Times New Roman"/>
              </a:rPr>
              <a:t>and</a:t>
            </a:r>
            <a:r>
              <a:rPr lang="en-IN" sz="1400" b="0" strike="noStrike" spc="-7">
                <a:solidFill>
                  <a:srgbClr val="000000"/>
                </a:solidFill>
                <a:latin typeface="Times New Roman"/>
              </a:rPr>
              <a:t> in</a:t>
            </a:r>
            <a:r>
              <a:rPr lang="en-IN" sz="1400" b="0" strike="noStrike" spc="-1">
                <a:solidFill>
                  <a:srgbClr val="000000"/>
                </a:solidFill>
                <a:latin typeface="Times New Roman"/>
              </a:rPr>
              <a:t> </a:t>
            </a:r>
            <a:r>
              <a:rPr lang="en-IN" sz="1400" b="0" strike="noStrike" spc="-7">
                <a:solidFill>
                  <a:srgbClr val="000000"/>
                </a:solidFill>
                <a:latin typeface="Times New Roman"/>
              </a:rPr>
              <a:t>both</a:t>
            </a:r>
            <a:r>
              <a:rPr lang="en-IN" sz="1400" b="0" strike="noStrike" spc="-1">
                <a:solidFill>
                  <a:srgbClr val="000000"/>
                </a:solidFill>
                <a:latin typeface="Times New Roman"/>
              </a:rPr>
              <a:t> </a:t>
            </a:r>
            <a:r>
              <a:rPr lang="en-IN" sz="1400" b="0" strike="noStrike" spc="-7">
                <a:solidFill>
                  <a:srgbClr val="000000"/>
                </a:solidFill>
                <a:latin typeface="Times New Roman"/>
              </a:rPr>
              <a:t>algorithms</a:t>
            </a:r>
            <a:r>
              <a:rPr lang="en-IN" sz="1400" b="0" strike="noStrike" spc="-1">
                <a:solidFill>
                  <a:srgbClr val="000000"/>
                </a:solidFill>
                <a:latin typeface="Times New Roman"/>
              </a:rPr>
              <a:t> </a:t>
            </a:r>
            <a:r>
              <a:rPr lang="en-IN" sz="1400" b="0" strike="noStrike" spc="-7">
                <a:solidFill>
                  <a:srgbClr val="000000"/>
                </a:solidFill>
                <a:latin typeface="Times New Roman"/>
              </a:rPr>
              <a:t>can</a:t>
            </a:r>
            <a:r>
              <a:rPr lang="en-IN" sz="1400" b="0" strike="noStrike" spc="-1">
                <a:solidFill>
                  <a:srgbClr val="000000"/>
                </a:solidFill>
                <a:latin typeface="Times New Roman"/>
              </a:rPr>
              <a:t> see</a:t>
            </a:r>
            <a:r>
              <a:rPr lang="en-IN" sz="1400" b="0" strike="noStrike" spc="4">
                <a:solidFill>
                  <a:srgbClr val="000000"/>
                </a:solidFill>
                <a:latin typeface="Times New Roman"/>
              </a:rPr>
              <a:t> </a:t>
            </a:r>
            <a:r>
              <a:rPr lang="en-IN" sz="1400" b="0" strike="noStrike" spc="-7">
                <a:solidFill>
                  <a:srgbClr val="000000"/>
                </a:solidFill>
                <a:latin typeface="Times New Roman"/>
              </a:rPr>
              <a:t>Propose </a:t>
            </a:r>
            <a:r>
              <a:rPr lang="en-IN" sz="1400" b="0" strike="noStrike" spc="-1">
                <a:solidFill>
                  <a:srgbClr val="000000"/>
                </a:solidFill>
                <a:latin typeface="Times New Roman"/>
              </a:rPr>
              <a:t> </a:t>
            </a:r>
            <a:r>
              <a:rPr lang="en-IN" sz="1400" b="0" strike="noStrike" spc="-7">
                <a:solidFill>
                  <a:srgbClr val="000000"/>
                </a:solidFill>
                <a:latin typeface="Times New Roman"/>
              </a:rPr>
              <a:t>GraphCNN</a:t>
            </a:r>
            <a:r>
              <a:rPr lang="en-IN" sz="1400" b="0" strike="noStrike" spc="-1">
                <a:solidFill>
                  <a:srgbClr val="000000"/>
                </a:solidFill>
                <a:latin typeface="Times New Roman"/>
              </a:rPr>
              <a:t> </a:t>
            </a:r>
            <a:r>
              <a:rPr lang="en-IN" sz="1400" b="0" strike="noStrike" spc="-7">
                <a:solidFill>
                  <a:srgbClr val="000000"/>
                </a:solidFill>
                <a:latin typeface="Times New Roman"/>
              </a:rPr>
              <a:t>got</a:t>
            </a:r>
            <a:r>
              <a:rPr lang="en-IN" sz="1400" b="0" strike="noStrike" spc="-1">
                <a:solidFill>
                  <a:srgbClr val="000000"/>
                </a:solidFill>
                <a:latin typeface="Times New Roman"/>
              </a:rPr>
              <a:t> </a:t>
            </a:r>
            <a:r>
              <a:rPr lang="en-IN" sz="1400" b="0" strike="noStrike" spc="-7">
                <a:solidFill>
                  <a:srgbClr val="000000"/>
                </a:solidFill>
                <a:latin typeface="Times New Roman"/>
              </a:rPr>
              <a:t>high</a:t>
            </a:r>
            <a:r>
              <a:rPr lang="en-IN" sz="1400" b="0" strike="noStrike" spc="-1">
                <a:solidFill>
                  <a:srgbClr val="000000"/>
                </a:solidFill>
                <a:latin typeface="Times New Roman"/>
              </a:rPr>
              <a:t> </a:t>
            </a:r>
            <a:r>
              <a:rPr lang="en-IN" sz="1400" b="0" strike="noStrike" spc="-7">
                <a:solidFill>
                  <a:srgbClr val="000000"/>
                </a:solidFill>
                <a:latin typeface="Times New Roman"/>
              </a:rPr>
              <a:t>accuracy.</a:t>
            </a:r>
            <a:r>
              <a:rPr lang="en-IN" sz="1400" b="0" strike="noStrike" spc="-1">
                <a:solidFill>
                  <a:srgbClr val="000000"/>
                </a:solidFill>
                <a:latin typeface="Times New Roman"/>
              </a:rPr>
              <a:t> In</a:t>
            </a:r>
            <a:r>
              <a:rPr lang="en-IN" sz="1400" b="0" strike="noStrike" spc="4">
                <a:solidFill>
                  <a:srgbClr val="000000"/>
                </a:solidFill>
                <a:latin typeface="Times New Roman"/>
              </a:rPr>
              <a:t> </a:t>
            </a:r>
            <a:r>
              <a:rPr lang="en-IN" sz="1400" b="0" strike="noStrike" spc="-7">
                <a:solidFill>
                  <a:srgbClr val="000000"/>
                </a:solidFill>
                <a:latin typeface="Times New Roman"/>
              </a:rPr>
              <a:t>above graph</a:t>
            </a:r>
            <a:r>
              <a:rPr lang="en-IN" sz="1400" b="0" strike="noStrike" spc="-1">
                <a:solidFill>
                  <a:srgbClr val="000000"/>
                </a:solidFill>
                <a:latin typeface="Times New Roman"/>
              </a:rPr>
              <a:t> </a:t>
            </a:r>
            <a:r>
              <a:rPr lang="en-IN" sz="1400" b="0" strike="noStrike" spc="-7">
                <a:solidFill>
                  <a:srgbClr val="000000"/>
                </a:solidFill>
                <a:latin typeface="Times New Roman"/>
              </a:rPr>
              <a:t>can</a:t>
            </a:r>
            <a:r>
              <a:rPr lang="en-IN" sz="1400" b="0" strike="noStrike" spc="-1">
                <a:solidFill>
                  <a:srgbClr val="000000"/>
                </a:solidFill>
                <a:latin typeface="Times New Roman"/>
              </a:rPr>
              <a:t> see </a:t>
            </a:r>
            <a:r>
              <a:rPr lang="en-IN" sz="1400" b="0" strike="noStrike" spc="-12">
                <a:solidFill>
                  <a:srgbClr val="000000"/>
                </a:solidFill>
                <a:latin typeface="Times New Roman"/>
              </a:rPr>
              <a:t>with</a:t>
            </a:r>
            <a:r>
              <a:rPr lang="en-IN" sz="1400" b="0" strike="noStrike" spc="327">
                <a:solidFill>
                  <a:srgbClr val="000000"/>
                </a:solidFill>
                <a:latin typeface="Times New Roman"/>
              </a:rPr>
              <a:t> </a:t>
            </a:r>
            <a:r>
              <a:rPr lang="en-IN" sz="1400" b="0" strike="noStrike" spc="-1">
                <a:solidFill>
                  <a:srgbClr val="000000"/>
                </a:solidFill>
                <a:latin typeface="Times New Roman"/>
              </a:rPr>
              <a:t>each </a:t>
            </a:r>
            <a:r>
              <a:rPr lang="en-IN" sz="1400" b="0" strike="noStrike" spc="-7">
                <a:solidFill>
                  <a:srgbClr val="000000"/>
                </a:solidFill>
                <a:latin typeface="Times New Roman"/>
              </a:rPr>
              <a:t>increasing </a:t>
            </a:r>
            <a:r>
              <a:rPr lang="en-IN" sz="1400" b="0" strike="noStrike" spc="-1">
                <a:solidFill>
                  <a:srgbClr val="000000"/>
                </a:solidFill>
                <a:latin typeface="Times New Roman"/>
              </a:rPr>
              <a:t> </a:t>
            </a:r>
            <a:r>
              <a:rPr lang="en-IN" sz="1400" b="0" strike="noStrike" spc="-7">
                <a:solidFill>
                  <a:srgbClr val="000000"/>
                </a:solidFill>
                <a:latin typeface="Times New Roman"/>
              </a:rPr>
              <a:t>epoch</a:t>
            </a:r>
            <a:r>
              <a:rPr lang="en-IN" sz="1400" b="0" strike="noStrike" spc="-1">
                <a:solidFill>
                  <a:srgbClr val="000000"/>
                </a:solidFill>
                <a:latin typeface="Times New Roman"/>
              </a:rPr>
              <a:t> </a:t>
            </a:r>
            <a:r>
              <a:rPr lang="en-IN" sz="1400" b="0" strike="noStrike" spc="-7">
                <a:solidFill>
                  <a:srgbClr val="000000"/>
                </a:solidFill>
                <a:latin typeface="Times New Roman"/>
              </a:rPr>
              <a:t>both</a:t>
            </a:r>
            <a:r>
              <a:rPr lang="en-IN" sz="1400" b="0" strike="noStrike" spc="-1">
                <a:solidFill>
                  <a:srgbClr val="000000"/>
                </a:solidFill>
                <a:latin typeface="Times New Roman"/>
              </a:rPr>
              <a:t> </a:t>
            </a:r>
            <a:r>
              <a:rPr lang="en-IN" sz="1400" b="0" strike="noStrike" spc="-7">
                <a:solidFill>
                  <a:srgbClr val="000000"/>
                </a:solidFill>
                <a:latin typeface="Times New Roman"/>
              </a:rPr>
              <a:t>algorithm</a:t>
            </a:r>
            <a:r>
              <a:rPr lang="en-IN" sz="1400" b="0" strike="noStrike" spc="-1">
                <a:solidFill>
                  <a:srgbClr val="000000"/>
                </a:solidFill>
                <a:latin typeface="Times New Roman"/>
              </a:rPr>
              <a:t> accuracy</a:t>
            </a:r>
            <a:r>
              <a:rPr lang="en-IN" sz="1400" b="0" strike="noStrike" spc="4">
                <a:solidFill>
                  <a:srgbClr val="000000"/>
                </a:solidFill>
                <a:latin typeface="Times New Roman"/>
              </a:rPr>
              <a:t> </a:t>
            </a:r>
            <a:r>
              <a:rPr lang="en-IN" sz="1400" b="0" strike="noStrike" spc="-7">
                <a:solidFill>
                  <a:srgbClr val="000000"/>
                </a:solidFill>
                <a:latin typeface="Times New Roman"/>
              </a:rPr>
              <a:t>got</a:t>
            </a:r>
            <a:r>
              <a:rPr lang="en-IN" sz="1400" b="0" strike="noStrike" spc="-1">
                <a:solidFill>
                  <a:srgbClr val="000000"/>
                </a:solidFill>
                <a:latin typeface="Times New Roman"/>
              </a:rPr>
              <a:t> </a:t>
            </a:r>
            <a:r>
              <a:rPr lang="en-IN" sz="1400" b="0" strike="noStrike" spc="-7">
                <a:solidFill>
                  <a:srgbClr val="000000"/>
                </a:solidFill>
                <a:latin typeface="Times New Roman"/>
              </a:rPr>
              <a:t>increase</a:t>
            </a:r>
            <a:r>
              <a:rPr lang="en-IN" sz="1400" b="0" strike="noStrike" spc="-1">
                <a:solidFill>
                  <a:srgbClr val="000000"/>
                </a:solidFill>
                <a:latin typeface="Times New Roman"/>
              </a:rPr>
              <a:t> </a:t>
            </a:r>
            <a:r>
              <a:rPr lang="en-IN" sz="1400" b="0" strike="noStrike" spc="-7">
                <a:solidFill>
                  <a:srgbClr val="000000"/>
                </a:solidFill>
                <a:latin typeface="Times New Roman"/>
              </a:rPr>
              <a:t>and</a:t>
            </a:r>
            <a:r>
              <a:rPr lang="en-IN" sz="1400" b="0" strike="noStrike" spc="-1">
                <a:solidFill>
                  <a:srgbClr val="000000"/>
                </a:solidFill>
                <a:latin typeface="Times New Roman"/>
              </a:rPr>
              <a:t> </a:t>
            </a:r>
            <a:r>
              <a:rPr lang="en-IN" sz="1400" b="0" strike="noStrike" spc="-7">
                <a:solidFill>
                  <a:srgbClr val="000000"/>
                </a:solidFill>
                <a:latin typeface="Times New Roman"/>
              </a:rPr>
              <a:t>reached</a:t>
            </a:r>
            <a:r>
              <a:rPr lang="en-IN" sz="1400" b="0" strike="noStrike" spc="-1">
                <a:solidFill>
                  <a:srgbClr val="000000"/>
                </a:solidFill>
                <a:latin typeface="Times New Roman"/>
              </a:rPr>
              <a:t> </a:t>
            </a:r>
            <a:r>
              <a:rPr lang="en-IN" sz="1400" b="0" strike="noStrike" spc="-7">
                <a:solidFill>
                  <a:srgbClr val="000000"/>
                </a:solidFill>
                <a:latin typeface="Times New Roman"/>
              </a:rPr>
              <a:t>closer</a:t>
            </a:r>
            <a:r>
              <a:rPr lang="en-IN" sz="1400" b="0" strike="noStrike" spc="-1">
                <a:solidFill>
                  <a:srgbClr val="000000"/>
                </a:solidFill>
                <a:latin typeface="Times New Roman"/>
              </a:rPr>
              <a:t> </a:t>
            </a:r>
            <a:r>
              <a:rPr lang="en-IN" sz="1400" b="0" strike="noStrike" spc="-7">
                <a:solidFill>
                  <a:srgbClr val="000000"/>
                </a:solidFill>
                <a:latin typeface="Times New Roman"/>
              </a:rPr>
              <a:t>to</a:t>
            </a:r>
            <a:r>
              <a:rPr lang="en-IN" sz="1400" b="0" strike="noStrike" spc="-1">
                <a:solidFill>
                  <a:srgbClr val="000000"/>
                </a:solidFill>
                <a:latin typeface="Times New Roman"/>
              </a:rPr>
              <a:t> 1</a:t>
            </a:r>
            <a:r>
              <a:rPr lang="en-IN" sz="1400" b="0" strike="noStrike" spc="4">
                <a:solidFill>
                  <a:srgbClr val="000000"/>
                </a:solidFill>
                <a:latin typeface="Times New Roman"/>
              </a:rPr>
              <a:t> </a:t>
            </a:r>
            <a:r>
              <a:rPr lang="en-IN" sz="1400" b="0" strike="noStrike" spc="-7">
                <a:solidFill>
                  <a:srgbClr val="000000"/>
                </a:solidFill>
                <a:latin typeface="Times New Roman"/>
              </a:rPr>
              <a:t>but </a:t>
            </a:r>
            <a:r>
              <a:rPr lang="en-IN" sz="1400" b="0" strike="noStrike" spc="-1">
                <a:solidFill>
                  <a:srgbClr val="000000"/>
                </a:solidFill>
                <a:latin typeface="Times New Roman"/>
              </a:rPr>
              <a:t> </a:t>
            </a:r>
            <a:r>
              <a:rPr lang="en-IN" sz="1400" b="0" strike="noStrike" spc="-7">
                <a:solidFill>
                  <a:srgbClr val="000000"/>
                </a:solidFill>
                <a:latin typeface="Times New Roman"/>
              </a:rPr>
              <a:t>GraphCNN got high accuracy. Now click </a:t>
            </a:r>
            <a:r>
              <a:rPr lang="en-IN" sz="1400" b="0" strike="noStrike" spc="-1">
                <a:solidFill>
                  <a:srgbClr val="000000"/>
                </a:solidFill>
                <a:latin typeface="Times New Roman"/>
              </a:rPr>
              <a:t>on </a:t>
            </a:r>
            <a:r>
              <a:rPr lang="en-IN" sz="1400" b="0" strike="noStrike" spc="-7">
                <a:solidFill>
                  <a:srgbClr val="000000"/>
                </a:solidFill>
                <a:latin typeface="Times New Roman"/>
              </a:rPr>
              <a:t>‘Retinopathy </a:t>
            </a:r>
            <a:r>
              <a:rPr lang="en-IN" sz="1400" b="0" strike="noStrike" spc="-1">
                <a:solidFill>
                  <a:srgbClr val="000000"/>
                </a:solidFill>
                <a:latin typeface="Times New Roman"/>
              </a:rPr>
              <a:t>Grade </a:t>
            </a:r>
            <a:r>
              <a:rPr lang="en-IN" sz="1400" b="0" strike="noStrike" spc="-7">
                <a:solidFill>
                  <a:srgbClr val="000000"/>
                </a:solidFill>
                <a:latin typeface="Times New Roman"/>
              </a:rPr>
              <a:t>Detection’ </a:t>
            </a:r>
            <a:r>
              <a:rPr lang="en-IN" sz="1400" b="0" strike="noStrike" spc="-1">
                <a:solidFill>
                  <a:srgbClr val="000000"/>
                </a:solidFill>
                <a:latin typeface="Times New Roman"/>
              </a:rPr>
              <a:t> </a:t>
            </a:r>
            <a:r>
              <a:rPr lang="en-IN" sz="1400" b="0" strike="noStrike" spc="-7">
                <a:solidFill>
                  <a:srgbClr val="000000"/>
                </a:solidFill>
                <a:latin typeface="Times New Roman"/>
              </a:rPr>
              <a:t>button</a:t>
            </a:r>
            <a:r>
              <a:rPr lang="en-IN" sz="1400" b="0" strike="noStrike" spc="4">
                <a:solidFill>
                  <a:srgbClr val="000000"/>
                </a:solidFill>
                <a:latin typeface="Times New Roman"/>
              </a:rPr>
              <a:t> </a:t>
            </a:r>
            <a:r>
              <a:rPr lang="en-IN" sz="1400" b="0" strike="noStrike" spc="-7">
                <a:solidFill>
                  <a:srgbClr val="000000"/>
                </a:solidFill>
                <a:latin typeface="Times New Roman"/>
              </a:rPr>
              <a:t>to</a:t>
            </a:r>
            <a:r>
              <a:rPr lang="en-IN" sz="1400" b="0" strike="noStrike" spc="4">
                <a:solidFill>
                  <a:srgbClr val="000000"/>
                </a:solidFill>
                <a:latin typeface="Times New Roman"/>
              </a:rPr>
              <a:t> </a:t>
            </a:r>
            <a:r>
              <a:rPr lang="en-IN" sz="1400" b="0" strike="noStrike" spc="-7">
                <a:solidFill>
                  <a:srgbClr val="000000"/>
                </a:solidFill>
                <a:latin typeface="Times New Roman"/>
              </a:rPr>
              <a:t>upload </a:t>
            </a:r>
            <a:r>
              <a:rPr lang="en-IN" sz="1400" b="0" strike="noStrike" spc="-1">
                <a:solidFill>
                  <a:srgbClr val="000000"/>
                </a:solidFill>
                <a:latin typeface="Times New Roman"/>
              </a:rPr>
              <a:t>test</a:t>
            </a:r>
            <a:r>
              <a:rPr lang="en-IN" sz="1400" b="0" strike="noStrike" spc="4">
                <a:solidFill>
                  <a:srgbClr val="000000"/>
                </a:solidFill>
                <a:latin typeface="Times New Roman"/>
              </a:rPr>
              <a:t> </a:t>
            </a:r>
            <a:r>
              <a:rPr lang="en-IN" sz="1400" b="0" strike="noStrike" spc="-7">
                <a:solidFill>
                  <a:srgbClr val="000000"/>
                </a:solidFill>
                <a:latin typeface="Times New Roman"/>
              </a:rPr>
              <a:t>image</a:t>
            </a:r>
            <a:r>
              <a:rPr lang="en-IN" sz="1400" b="0" strike="noStrike" spc="4">
                <a:solidFill>
                  <a:srgbClr val="000000"/>
                </a:solidFill>
                <a:latin typeface="Times New Roman"/>
              </a:rPr>
              <a:t> </a:t>
            </a:r>
            <a:r>
              <a:rPr lang="en-IN" sz="1400" b="0" strike="noStrike" spc="-7">
                <a:solidFill>
                  <a:srgbClr val="000000"/>
                </a:solidFill>
                <a:latin typeface="Times New Roman"/>
              </a:rPr>
              <a:t>and</a:t>
            </a:r>
            <a:r>
              <a:rPr lang="en-IN" sz="1400" b="0" strike="noStrike" spc="4">
                <a:solidFill>
                  <a:srgbClr val="000000"/>
                </a:solidFill>
                <a:latin typeface="Times New Roman"/>
              </a:rPr>
              <a:t> </a:t>
            </a:r>
            <a:r>
              <a:rPr lang="en-IN" sz="1400" b="0" strike="noStrike" spc="-7">
                <a:solidFill>
                  <a:srgbClr val="000000"/>
                </a:solidFill>
                <a:latin typeface="Times New Roman"/>
              </a:rPr>
              <a:t>get</a:t>
            </a:r>
            <a:r>
              <a:rPr lang="en-IN" sz="1400" b="0" strike="noStrike" spc="9">
                <a:solidFill>
                  <a:srgbClr val="000000"/>
                </a:solidFill>
                <a:latin typeface="Times New Roman"/>
              </a:rPr>
              <a:t> </a:t>
            </a:r>
            <a:r>
              <a:rPr lang="en-IN" sz="1400" b="0" strike="noStrike" spc="-7">
                <a:solidFill>
                  <a:srgbClr val="000000"/>
                </a:solidFill>
                <a:latin typeface="Times New Roman"/>
              </a:rPr>
              <a:t>Grade</a:t>
            </a:r>
            <a:r>
              <a:rPr lang="en-IN" sz="1400" b="0" strike="noStrike" spc="-1">
                <a:solidFill>
                  <a:srgbClr val="000000"/>
                </a:solidFill>
                <a:latin typeface="Times New Roman"/>
              </a:rPr>
              <a:t> </a:t>
            </a:r>
            <a:r>
              <a:rPr lang="en-IN" sz="1400" b="0" strike="noStrike" spc="-7">
                <a:solidFill>
                  <a:srgbClr val="000000"/>
                </a:solidFill>
                <a:latin typeface="Times New Roman"/>
              </a:rPr>
              <a:t>severity</a:t>
            </a:r>
            <a:r>
              <a:rPr lang="en-IN" sz="1400" b="0" strike="noStrike" spc="-21">
                <a:solidFill>
                  <a:srgbClr val="000000"/>
                </a:solidFill>
                <a:latin typeface="Times New Roman"/>
              </a:rPr>
              <a:t> </a:t>
            </a:r>
            <a:r>
              <a:rPr lang="en-IN" sz="1400" b="0" strike="noStrike" spc="-1">
                <a:solidFill>
                  <a:srgbClr val="000000"/>
                </a:solidFill>
                <a:latin typeface="Times New Roman"/>
              </a:rPr>
              <a:t>and</a:t>
            </a:r>
            <a:r>
              <a:rPr lang="en-IN" sz="1400" b="0" strike="noStrike" spc="9">
                <a:solidFill>
                  <a:srgbClr val="000000"/>
                </a:solidFill>
                <a:latin typeface="Times New Roman"/>
              </a:rPr>
              <a:t> </a:t>
            </a:r>
            <a:r>
              <a:rPr lang="en-IN" sz="1400" b="0" strike="noStrike" spc="-7">
                <a:solidFill>
                  <a:srgbClr val="000000"/>
                </a:solidFill>
                <a:latin typeface="Times New Roman"/>
              </a:rPr>
              <a:t>features</a:t>
            </a:r>
            <a:r>
              <a:rPr lang="en-IN" sz="1400" b="0" strike="noStrike" spc="-15">
                <a:solidFill>
                  <a:srgbClr val="000000"/>
                </a:solidFill>
                <a:latin typeface="Times New Roman"/>
              </a:rPr>
              <a:t> </a:t>
            </a:r>
            <a:r>
              <a:rPr lang="en-IN" sz="1400" b="0" strike="noStrike" spc="-7">
                <a:solidFill>
                  <a:srgbClr val="000000"/>
                </a:solidFill>
                <a:latin typeface="Times New Roman"/>
              </a:rPr>
              <a:t>map</a:t>
            </a:r>
            <a:r>
              <a:rPr lang="en-IN" sz="1400" b="0" strike="noStrike" spc="9">
                <a:solidFill>
                  <a:srgbClr val="000000"/>
                </a:solidFill>
                <a:latin typeface="Times New Roman"/>
              </a:rPr>
              <a:t> </a:t>
            </a:r>
            <a:r>
              <a:rPr lang="en-IN" sz="1400" b="0" strike="noStrike" spc="-7">
                <a:solidFill>
                  <a:srgbClr val="000000"/>
                </a:solidFill>
                <a:latin typeface="Times New Roman"/>
              </a:rPr>
              <a:t>image</a:t>
            </a:r>
            <a:endParaRPr lang="en-IN" sz="1400" b="0" strike="noStrike" spc="-1">
              <a:solidFill>
                <a:srgbClr val="000000"/>
              </a:solidFill>
              <a:latin typeface="Arial"/>
            </a:endParaRPr>
          </a:p>
        </p:txBody>
      </p:sp>
      <p:pic>
        <p:nvPicPr>
          <p:cNvPr id="224" name="object 21"/>
          <p:cNvPicPr/>
          <p:nvPr/>
        </p:nvPicPr>
        <p:blipFill>
          <a:blip r:embed="rId2"/>
          <a:stretch/>
        </p:blipFill>
        <p:spPr>
          <a:xfrm>
            <a:off x="1475280" y="594000"/>
            <a:ext cx="9247320" cy="1959120"/>
          </a:xfrm>
          <a:prstGeom prst="rect">
            <a:avLst/>
          </a:prstGeom>
          <a:ln w="0">
            <a:noFill/>
          </a:ln>
        </p:spPr>
      </p:pic>
      <p:pic>
        <p:nvPicPr>
          <p:cNvPr id="225" name="object 26"/>
          <p:cNvPicPr/>
          <p:nvPr/>
        </p:nvPicPr>
        <p:blipFill>
          <a:blip r:embed="rId3"/>
          <a:stretch/>
        </p:blipFill>
        <p:spPr>
          <a:xfrm>
            <a:off x="1475280" y="3267720"/>
            <a:ext cx="9247320" cy="191592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IN" sz="4400" b="0" strike="noStrike" spc="-1">
                <a:solidFill>
                  <a:srgbClr val="000000"/>
                </a:solidFill>
                <a:latin typeface="Calibri Light"/>
              </a:rPr>
              <a:t>Abstract</a:t>
            </a:r>
            <a:endParaRPr lang="en-US" sz="4400" b="0" strike="noStrike" spc="-1">
              <a:solidFill>
                <a:srgbClr val="000000"/>
              </a:solidFill>
              <a:latin typeface="Calibri"/>
            </a:endParaRPr>
          </a:p>
        </p:txBody>
      </p:sp>
      <p:sp>
        <p:nvSpPr>
          <p:cNvPr id="173" name="PlaceHolder 2"/>
          <p:cNvSpPr>
            <a:spLocks noGrp="1"/>
          </p:cNvSpPr>
          <p:nvPr>
            <p:ph/>
          </p:nvPr>
        </p:nvSpPr>
        <p:spPr>
          <a:xfrm>
            <a:off x="838080" y="1825560"/>
            <a:ext cx="10515240" cy="4350960"/>
          </a:xfrm>
          <a:prstGeom prst="rect">
            <a:avLst/>
          </a:prstGeom>
          <a:noFill/>
          <a:ln w="0">
            <a:noFill/>
          </a:ln>
        </p:spPr>
        <p:txBody>
          <a:bodyPr anchor="t">
            <a:normAutofit fontScale="88000" lnSpcReduction="10000"/>
          </a:bodyPr>
          <a:lstStyle/>
          <a:p>
            <a:pPr marL="217080" indent="-217080" algn="just">
              <a:lnSpc>
                <a:spcPct val="90000"/>
              </a:lnSpc>
              <a:spcBef>
                <a:spcPts val="1001"/>
              </a:spcBef>
              <a:buClr>
                <a:srgbClr val="000000"/>
              </a:buClr>
              <a:buFont typeface="Arial"/>
              <a:buChar char="•"/>
            </a:pPr>
            <a:r>
              <a:rPr lang="en-US" sz="2800" b="0" strike="noStrike" spc="-1">
                <a:solidFill>
                  <a:srgbClr val="000000"/>
                </a:solidFill>
                <a:latin typeface="Calibri"/>
              </a:rPr>
              <a:t>T Diabetic retinopathy happens due to damage in blood vessels and is the prominent reason for blindness worldwide. Clinical experts observe the fundus images to diagnose the disease, but it is often an error-prone and tedious task. Computer-assisted techniques will help clinicians to detect the disease severity levels. In medical imaging, experiments of automated diagnosis using CNN produce impressive results. Even though disease classification tasks in retinal images via CNN face difficulty in retaining high-quality information at the output. A new deep learning methodology is proposed based on a graph convolutional neural network (GCNN). The proposed model aims to extract the essential retinal image features effectively. The work focuses on extracting the features using a Variational autoencoder and identifying the underlying topological correlations using GCNN.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object 23"/>
          <p:cNvSpPr/>
          <p:nvPr/>
        </p:nvSpPr>
        <p:spPr>
          <a:xfrm>
            <a:off x="1455480" y="2709360"/>
            <a:ext cx="9283680" cy="224640"/>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marL="12600">
              <a:lnSpc>
                <a:spcPct val="103000"/>
              </a:lnSpc>
              <a:spcBef>
                <a:spcPts val="40"/>
              </a:spcBef>
            </a:pPr>
            <a:r>
              <a:rPr lang="en-IN" sz="1400" b="0" strike="noStrike" spc="-1">
                <a:solidFill>
                  <a:srgbClr val="000000"/>
                </a:solidFill>
                <a:latin typeface="Times New Roman"/>
              </a:rPr>
              <a:t>In</a:t>
            </a:r>
            <a:r>
              <a:rPr lang="en-IN" sz="1400" b="0" strike="noStrike" spc="52">
                <a:solidFill>
                  <a:srgbClr val="000000"/>
                </a:solidFill>
                <a:latin typeface="Times New Roman"/>
              </a:rPr>
              <a:t> </a:t>
            </a:r>
            <a:r>
              <a:rPr lang="en-IN" sz="1400" b="0" strike="noStrike" spc="-7">
                <a:solidFill>
                  <a:srgbClr val="000000"/>
                </a:solidFill>
                <a:latin typeface="Times New Roman"/>
              </a:rPr>
              <a:t>above</a:t>
            </a:r>
            <a:r>
              <a:rPr lang="en-IN" sz="1400" b="0" strike="noStrike" spc="32">
                <a:solidFill>
                  <a:srgbClr val="000000"/>
                </a:solidFill>
                <a:latin typeface="Times New Roman"/>
              </a:rPr>
              <a:t> </a:t>
            </a:r>
            <a:r>
              <a:rPr lang="en-IN" sz="1400" b="0" strike="noStrike" spc="-7">
                <a:solidFill>
                  <a:srgbClr val="000000"/>
                </a:solidFill>
                <a:latin typeface="Times New Roman"/>
              </a:rPr>
              <a:t>screen</a:t>
            </a:r>
            <a:r>
              <a:rPr lang="en-IN" sz="1400" b="0" strike="noStrike" spc="43">
                <a:solidFill>
                  <a:srgbClr val="000000"/>
                </a:solidFill>
                <a:latin typeface="Times New Roman"/>
              </a:rPr>
              <a:t> </a:t>
            </a:r>
            <a:r>
              <a:rPr lang="en-IN" sz="1400" b="0" strike="noStrike" spc="-7">
                <a:solidFill>
                  <a:srgbClr val="000000"/>
                </a:solidFill>
                <a:latin typeface="Times New Roman"/>
              </a:rPr>
              <a:t>selecting</a:t>
            </a:r>
            <a:r>
              <a:rPr lang="en-IN" sz="1400" b="0" strike="noStrike" spc="38">
                <a:solidFill>
                  <a:srgbClr val="000000"/>
                </a:solidFill>
                <a:latin typeface="Times New Roman"/>
              </a:rPr>
              <a:t> </a:t>
            </a:r>
            <a:r>
              <a:rPr lang="en-IN" sz="1400" b="0" strike="noStrike" spc="-7">
                <a:solidFill>
                  <a:srgbClr val="000000"/>
                </a:solidFill>
                <a:latin typeface="Times New Roman"/>
              </a:rPr>
              <a:t>and</a:t>
            </a:r>
            <a:r>
              <a:rPr lang="en-IN" sz="1400" b="0" strike="noStrike" spc="38">
                <a:solidFill>
                  <a:srgbClr val="000000"/>
                </a:solidFill>
                <a:latin typeface="Times New Roman"/>
              </a:rPr>
              <a:t> </a:t>
            </a:r>
            <a:r>
              <a:rPr lang="en-IN" sz="1400" b="0" strike="noStrike" spc="-7">
                <a:solidFill>
                  <a:srgbClr val="000000"/>
                </a:solidFill>
                <a:latin typeface="Times New Roman"/>
              </a:rPr>
              <a:t>uploading</a:t>
            </a:r>
            <a:r>
              <a:rPr lang="en-IN" sz="1400" b="0" strike="noStrike" spc="49">
                <a:solidFill>
                  <a:srgbClr val="000000"/>
                </a:solidFill>
                <a:latin typeface="Times New Roman"/>
              </a:rPr>
              <a:t> </a:t>
            </a:r>
            <a:r>
              <a:rPr lang="en-IN" sz="1400" b="0" strike="noStrike" spc="-7">
                <a:solidFill>
                  <a:srgbClr val="000000"/>
                </a:solidFill>
                <a:latin typeface="Times New Roman"/>
              </a:rPr>
              <a:t>‘1.jpg’</a:t>
            </a:r>
            <a:r>
              <a:rPr lang="en-IN" sz="1400" b="0" strike="noStrike" spc="32">
                <a:solidFill>
                  <a:srgbClr val="000000"/>
                </a:solidFill>
                <a:latin typeface="Times New Roman"/>
              </a:rPr>
              <a:t> </a:t>
            </a:r>
            <a:r>
              <a:rPr lang="en-IN" sz="1400" b="0" strike="noStrike" spc="-7">
                <a:solidFill>
                  <a:srgbClr val="000000"/>
                </a:solidFill>
                <a:latin typeface="Times New Roman"/>
              </a:rPr>
              <a:t>image</a:t>
            </a:r>
            <a:r>
              <a:rPr lang="en-IN" sz="1400" b="0" strike="noStrike" spc="49">
                <a:solidFill>
                  <a:srgbClr val="000000"/>
                </a:solidFill>
                <a:latin typeface="Times New Roman"/>
              </a:rPr>
              <a:t> </a:t>
            </a:r>
            <a:r>
              <a:rPr lang="en-IN" sz="1400" b="0" strike="noStrike" spc="-7">
                <a:solidFill>
                  <a:srgbClr val="000000"/>
                </a:solidFill>
                <a:latin typeface="Times New Roman"/>
              </a:rPr>
              <a:t>and</a:t>
            </a:r>
            <a:r>
              <a:rPr lang="en-IN" sz="1400" b="0" strike="noStrike" spc="52">
                <a:solidFill>
                  <a:srgbClr val="000000"/>
                </a:solidFill>
                <a:latin typeface="Times New Roman"/>
              </a:rPr>
              <a:t> </a:t>
            </a:r>
            <a:r>
              <a:rPr lang="en-IN" sz="1400" b="0" strike="noStrike" spc="-7">
                <a:solidFill>
                  <a:srgbClr val="000000"/>
                </a:solidFill>
                <a:latin typeface="Times New Roman"/>
              </a:rPr>
              <a:t>then</a:t>
            </a:r>
            <a:r>
              <a:rPr lang="en-IN" sz="1400" b="0" strike="noStrike" spc="38">
                <a:solidFill>
                  <a:srgbClr val="000000"/>
                </a:solidFill>
                <a:latin typeface="Times New Roman"/>
              </a:rPr>
              <a:t> </a:t>
            </a:r>
            <a:r>
              <a:rPr lang="en-IN" sz="1400" b="0" strike="noStrike" spc="-7">
                <a:solidFill>
                  <a:srgbClr val="000000"/>
                </a:solidFill>
                <a:latin typeface="Times New Roman"/>
              </a:rPr>
              <a:t>click</a:t>
            </a:r>
            <a:r>
              <a:rPr lang="en-IN" sz="1400" b="0" strike="noStrike" spc="38">
                <a:solidFill>
                  <a:srgbClr val="000000"/>
                </a:solidFill>
                <a:latin typeface="Times New Roman"/>
              </a:rPr>
              <a:t> </a:t>
            </a:r>
            <a:r>
              <a:rPr lang="en-IN" sz="1400" b="0" strike="noStrike" spc="-7">
                <a:solidFill>
                  <a:srgbClr val="000000"/>
                </a:solidFill>
                <a:latin typeface="Times New Roman"/>
              </a:rPr>
              <a:t>on</a:t>
            </a:r>
            <a:r>
              <a:rPr lang="en-IN" sz="1400" b="0" strike="noStrike" spc="49">
                <a:solidFill>
                  <a:srgbClr val="000000"/>
                </a:solidFill>
                <a:latin typeface="Times New Roman"/>
              </a:rPr>
              <a:t> </a:t>
            </a:r>
            <a:r>
              <a:rPr lang="en-IN" sz="1400" b="0" strike="noStrike" spc="-7">
                <a:solidFill>
                  <a:srgbClr val="000000"/>
                </a:solidFill>
                <a:latin typeface="Times New Roman"/>
              </a:rPr>
              <a:t>‘Open’ </a:t>
            </a:r>
            <a:r>
              <a:rPr lang="en-IN" sz="1400" b="0" strike="noStrike" spc="-335">
                <a:solidFill>
                  <a:srgbClr val="000000"/>
                </a:solidFill>
                <a:latin typeface="Times New Roman"/>
              </a:rPr>
              <a:t> </a:t>
            </a:r>
            <a:r>
              <a:rPr lang="en-IN" sz="1400" b="0" strike="noStrike" spc="-7">
                <a:solidFill>
                  <a:srgbClr val="000000"/>
                </a:solidFill>
                <a:latin typeface="Times New Roman"/>
              </a:rPr>
              <a:t>button</a:t>
            </a:r>
            <a:r>
              <a:rPr lang="en-IN" sz="1400" b="0" strike="noStrike" spc="-1">
                <a:solidFill>
                  <a:srgbClr val="000000"/>
                </a:solidFill>
                <a:latin typeface="Times New Roman"/>
              </a:rPr>
              <a:t> </a:t>
            </a:r>
            <a:r>
              <a:rPr lang="en-IN" sz="1400" b="0" strike="noStrike" spc="-7">
                <a:solidFill>
                  <a:srgbClr val="000000"/>
                </a:solidFill>
                <a:latin typeface="Times New Roman"/>
              </a:rPr>
              <a:t>to</a:t>
            </a:r>
            <a:r>
              <a:rPr lang="en-IN" sz="1400" b="0" strike="noStrike" spc="4">
                <a:solidFill>
                  <a:srgbClr val="000000"/>
                </a:solidFill>
                <a:latin typeface="Times New Roman"/>
              </a:rPr>
              <a:t> </a:t>
            </a:r>
            <a:r>
              <a:rPr lang="en-IN" sz="1400" b="0" strike="noStrike" spc="-7">
                <a:solidFill>
                  <a:srgbClr val="000000"/>
                </a:solidFill>
                <a:latin typeface="Times New Roman"/>
              </a:rPr>
              <a:t>get</a:t>
            </a:r>
            <a:r>
              <a:rPr lang="en-IN" sz="1400" b="0" strike="noStrike" spc="-15">
                <a:solidFill>
                  <a:srgbClr val="000000"/>
                </a:solidFill>
                <a:latin typeface="Times New Roman"/>
              </a:rPr>
              <a:t> </a:t>
            </a:r>
            <a:r>
              <a:rPr lang="en-IN" sz="1400" b="0" strike="noStrike" spc="-7">
                <a:solidFill>
                  <a:srgbClr val="000000"/>
                </a:solidFill>
                <a:latin typeface="Times New Roman"/>
              </a:rPr>
              <a:t>below output</a:t>
            </a:r>
            <a:endParaRPr lang="en-IN" sz="1400" b="0" strike="noStrike" spc="-1">
              <a:solidFill>
                <a:srgbClr val="000000"/>
              </a:solidFill>
              <a:latin typeface="Arial"/>
            </a:endParaRPr>
          </a:p>
        </p:txBody>
      </p:sp>
      <p:sp>
        <p:nvSpPr>
          <p:cNvPr id="227" name="object 24"/>
          <p:cNvSpPr/>
          <p:nvPr/>
        </p:nvSpPr>
        <p:spPr>
          <a:xfrm>
            <a:off x="1455480" y="5199840"/>
            <a:ext cx="9283680" cy="443160"/>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marL="12600" algn="just">
              <a:lnSpc>
                <a:spcPct val="103000"/>
              </a:lnSpc>
              <a:spcBef>
                <a:spcPts val="40"/>
              </a:spcBef>
            </a:pPr>
            <a:r>
              <a:rPr lang="en-IN" sz="1400" b="0" strike="noStrike" spc="-1">
                <a:solidFill>
                  <a:srgbClr val="000000"/>
                </a:solidFill>
                <a:latin typeface="Times New Roman"/>
              </a:rPr>
              <a:t>In</a:t>
            </a:r>
            <a:r>
              <a:rPr lang="en-IN" sz="1400" b="0" strike="noStrike" spc="4">
                <a:solidFill>
                  <a:srgbClr val="000000"/>
                </a:solidFill>
                <a:latin typeface="Times New Roman"/>
              </a:rPr>
              <a:t> </a:t>
            </a:r>
            <a:r>
              <a:rPr lang="en-IN" sz="1400" b="0" strike="noStrike" spc="-12">
                <a:solidFill>
                  <a:srgbClr val="000000"/>
                </a:solidFill>
                <a:latin typeface="Times New Roman"/>
              </a:rPr>
              <a:t>above</a:t>
            </a:r>
            <a:r>
              <a:rPr lang="en-IN" sz="1400" b="0" strike="noStrike" spc="-7">
                <a:solidFill>
                  <a:srgbClr val="000000"/>
                </a:solidFill>
                <a:latin typeface="Times New Roman"/>
              </a:rPr>
              <a:t> </a:t>
            </a:r>
            <a:r>
              <a:rPr lang="en-IN" sz="1400" b="0" strike="noStrike" spc="-1">
                <a:solidFill>
                  <a:srgbClr val="000000"/>
                </a:solidFill>
                <a:latin typeface="Times New Roman"/>
              </a:rPr>
              <a:t>screen</a:t>
            </a:r>
            <a:r>
              <a:rPr lang="en-IN" sz="1400" b="0" strike="noStrike" spc="4">
                <a:solidFill>
                  <a:srgbClr val="000000"/>
                </a:solidFill>
                <a:latin typeface="Times New Roman"/>
              </a:rPr>
              <a:t> </a:t>
            </a:r>
            <a:r>
              <a:rPr lang="en-IN" sz="1400" b="0" strike="noStrike" spc="-7">
                <a:solidFill>
                  <a:srgbClr val="000000"/>
                </a:solidFill>
                <a:latin typeface="Times New Roman"/>
              </a:rPr>
              <a:t>in</a:t>
            </a:r>
            <a:r>
              <a:rPr lang="en-IN" sz="1400" b="0" strike="noStrike" spc="-1">
                <a:solidFill>
                  <a:srgbClr val="000000"/>
                </a:solidFill>
                <a:latin typeface="Times New Roman"/>
              </a:rPr>
              <a:t> </a:t>
            </a:r>
            <a:r>
              <a:rPr lang="en-IN" sz="1400" b="0" strike="noStrike" spc="-7">
                <a:solidFill>
                  <a:srgbClr val="000000"/>
                </a:solidFill>
                <a:latin typeface="Times New Roman"/>
              </a:rPr>
              <a:t>first</a:t>
            </a:r>
            <a:r>
              <a:rPr lang="en-IN" sz="1400" b="0" strike="noStrike" spc="-1">
                <a:solidFill>
                  <a:srgbClr val="000000"/>
                </a:solidFill>
                <a:latin typeface="Times New Roman"/>
              </a:rPr>
              <a:t> </a:t>
            </a:r>
            <a:r>
              <a:rPr lang="en-IN" sz="1400" b="0" strike="noStrike" spc="-7">
                <a:solidFill>
                  <a:srgbClr val="000000"/>
                </a:solidFill>
                <a:latin typeface="Times New Roman"/>
              </a:rPr>
              <a:t>image</a:t>
            </a:r>
            <a:r>
              <a:rPr lang="en-IN" sz="1400" b="0" strike="noStrike" spc="-1">
                <a:solidFill>
                  <a:srgbClr val="000000"/>
                </a:solidFill>
                <a:latin typeface="Times New Roman"/>
              </a:rPr>
              <a:t> </a:t>
            </a:r>
            <a:r>
              <a:rPr lang="en-IN" sz="1400" b="0" strike="noStrike" spc="-7">
                <a:solidFill>
                  <a:srgbClr val="000000"/>
                </a:solidFill>
                <a:latin typeface="Times New Roman"/>
              </a:rPr>
              <a:t>in</a:t>
            </a:r>
            <a:r>
              <a:rPr lang="en-IN" sz="1400" b="0" strike="noStrike" spc="-1">
                <a:solidFill>
                  <a:srgbClr val="000000"/>
                </a:solidFill>
                <a:latin typeface="Times New Roman"/>
              </a:rPr>
              <a:t> </a:t>
            </a:r>
            <a:r>
              <a:rPr lang="en-IN" sz="1400" b="0" strike="noStrike" spc="-7">
                <a:solidFill>
                  <a:srgbClr val="000000"/>
                </a:solidFill>
                <a:latin typeface="Times New Roman"/>
              </a:rPr>
              <a:t>red</a:t>
            </a:r>
            <a:r>
              <a:rPr lang="en-IN" sz="1400" b="0" strike="noStrike" spc="-1">
                <a:solidFill>
                  <a:srgbClr val="000000"/>
                </a:solidFill>
                <a:latin typeface="Times New Roman"/>
              </a:rPr>
              <a:t> </a:t>
            </a:r>
            <a:r>
              <a:rPr lang="en-IN" sz="1400" b="0" strike="noStrike" spc="-7">
                <a:solidFill>
                  <a:srgbClr val="000000"/>
                </a:solidFill>
                <a:latin typeface="Times New Roman"/>
              </a:rPr>
              <a:t>colour</a:t>
            </a:r>
            <a:r>
              <a:rPr lang="en-IN" sz="1400" b="0" strike="noStrike" spc="-1">
                <a:solidFill>
                  <a:srgbClr val="000000"/>
                </a:solidFill>
                <a:latin typeface="Times New Roman"/>
              </a:rPr>
              <a:t> </a:t>
            </a:r>
            <a:r>
              <a:rPr lang="en-IN" sz="1400" b="0" strike="noStrike" spc="-7">
                <a:solidFill>
                  <a:srgbClr val="000000"/>
                </a:solidFill>
                <a:latin typeface="Times New Roman"/>
              </a:rPr>
              <a:t>text</a:t>
            </a:r>
            <a:r>
              <a:rPr lang="en-IN" sz="1400" b="0" strike="noStrike" spc="-1">
                <a:solidFill>
                  <a:srgbClr val="000000"/>
                </a:solidFill>
                <a:latin typeface="Times New Roman"/>
              </a:rPr>
              <a:t> </a:t>
            </a:r>
            <a:r>
              <a:rPr lang="en-IN" sz="1400" b="0" strike="noStrike" spc="-7">
                <a:solidFill>
                  <a:srgbClr val="000000"/>
                </a:solidFill>
                <a:latin typeface="Times New Roman"/>
              </a:rPr>
              <a:t>can</a:t>
            </a:r>
            <a:r>
              <a:rPr lang="en-IN" sz="1400" b="0" strike="noStrike" spc="-1">
                <a:solidFill>
                  <a:srgbClr val="000000"/>
                </a:solidFill>
                <a:latin typeface="Times New Roman"/>
              </a:rPr>
              <a:t> see</a:t>
            </a:r>
            <a:r>
              <a:rPr lang="en-IN" sz="1400" b="0" strike="noStrike" spc="347">
                <a:solidFill>
                  <a:srgbClr val="000000"/>
                </a:solidFill>
                <a:latin typeface="Times New Roman"/>
              </a:rPr>
              <a:t> </a:t>
            </a:r>
            <a:r>
              <a:rPr lang="en-IN" sz="1400" b="0" strike="noStrike" spc="-1">
                <a:solidFill>
                  <a:srgbClr val="000000"/>
                </a:solidFill>
                <a:latin typeface="Times New Roman"/>
              </a:rPr>
              <a:t>Grade</a:t>
            </a:r>
            <a:r>
              <a:rPr lang="en-IN" sz="1400" b="0" strike="noStrike" spc="347">
                <a:solidFill>
                  <a:srgbClr val="000000"/>
                </a:solidFill>
                <a:latin typeface="Times New Roman"/>
              </a:rPr>
              <a:t> </a:t>
            </a:r>
            <a:r>
              <a:rPr lang="en-IN" sz="1400" b="0" strike="noStrike" spc="-7">
                <a:solidFill>
                  <a:srgbClr val="000000"/>
                </a:solidFill>
                <a:latin typeface="Times New Roman"/>
              </a:rPr>
              <a:t>Severity </a:t>
            </a:r>
            <a:r>
              <a:rPr lang="en-IN" sz="1400" b="0" strike="noStrike" spc="-1">
                <a:solidFill>
                  <a:srgbClr val="000000"/>
                </a:solidFill>
                <a:latin typeface="Times New Roman"/>
              </a:rPr>
              <a:t> </a:t>
            </a:r>
            <a:r>
              <a:rPr lang="en-IN" sz="1400" b="0" strike="noStrike" spc="-7">
                <a:solidFill>
                  <a:srgbClr val="000000"/>
                </a:solidFill>
                <a:latin typeface="Times New Roman"/>
              </a:rPr>
              <a:t>predicted </a:t>
            </a:r>
            <a:r>
              <a:rPr lang="en-IN" sz="1400" b="0" strike="noStrike" spc="-12">
                <a:solidFill>
                  <a:srgbClr val="000000"/>
                </a:solidFill>
                <a:latin typeface="Times New Roman"/>
              </a:rPr>
              <a:t>as </a:t>
            </a:r>
            <a:r>
              <a:rPr lang="en-IN" sz="1400" b="0" strike="noStrike" spc="-1">
                <a:solidFill>
                  <a:srgbClr val="000000"/>
                </a:solidFill>
                <a:latin typeface="Times New Roman"/>
              </a:rPr>
              <a:t>0 </a:t>
            </a:r>
            <a:r>
              <a:rPr lang="en-IN" sz="1400" b="0" strike="noStrike" spc="-12">
                <a:solidFill>
                  <a:srgbClr val="000000"/>
                </a:solidFill>
                <a:latin typeface="Times New Roman"/>
              </a:rPr>
              <a:t>and </a:t>
            </a:r>
            <a:r>
              <a:rPr lang="en-IN" sz="1400" b="0" strike="noStrike" spc="-7">
                <a:solidFill>
                  <a:srgbClr val="000000"/>
                </a:solidFill>
                <a:latin typeface="Times New Roman"/>
              </a:rPr>
              <a:t>in second image can see features </a:t>
            </a:r>
            <a:r>
              <a:rPr lang="en-IN" sz="1400" b="0" strike="noStrike" spc="-12">
                <a:solidFill>
                  <a:srgbClr val="000000"/>
                </a:solidFill>
                <a:latin typeface="Times New Roman"/>
              </a:rPr>
              <a:t>map </a:t>
            </a:r>
            <a:r>
              <a:rPr lang="en-IN" sz="1400" b="0" strike="noStrike" spc="-7">
                <a:solidFill>
                  <a:srgbClr val="000000"/>
                </a:solidFill>
                <a:latin typeface="Times New Roman"/>
              </a:rPr>
              <a:t>image extracted from </a:t>
            </a:r>
            <a:r>
              <a:rPr lang="en-IN" sz="1400" b="0" strike="noStrike" spc="-1">
                <a:solidFill>
                  <a:srgbClr val="000000"/>
                </a:solidFill>
                <a:latin typeface="Times New Roman"/>
              </a:rPr>
              <a:t> Graph </a:t>
            </a:r>
            <a:r>
              <a:rPr lang="en-IN" sz="1400" b="0" strike="noStrike" spc="-7">
                <a:solidFill>
                  <a:srgbClr val="000000"/>
                </a:solidFill>
                <a:latin typeface="Times New Roman"/>
              </a:rPr>
              <a:t>CNN and</a:t>
            </a:r>
            <a:r>
              <a:rPr lang="en-IN" sz="1400" b="0" strike="noStrike" spc="-15">
                <a:solidFill>
                  <a:srgbClr val="000000"/>
                </a:solidFill>
                <a:latin typeface="Times New Roman"/>
              </a:rPr>
              <a:t> </a:t>
            </a:r>
            <a:r>
              <a:rPr lang="en-IN" sz="1400" b="0" strike="noStrike" spc="-7">
                <a:solidFill>
                  <a:srgbClr val="000000"/>
                </a:solidFill>
                <a:latin typeface="Times New Roman"/>
              </a:rPr>
              <a:t>below </a:t>
            </a:r>
            <a:r>
              <a:rPr lang="en-IN" sz="1400" b="0" strike="noStrike" spc="-1">
                <a:solidFill>
                  <a:srgbClr val="000000"/>
                </a:solidFill>
                <a:latin typeface="Times New Roman"/>
              </a:rPr>
              <a:t>are</a:t>
            </a:r>
            <a:r>
              <a:rPr lang="en-IN" sz="1400" b="0" strike="noStrike" spc="-7">
                <a:solidFill>
                  <a:srgbClr val="000000"/>
                </a:solidFill>
                <a:latin typeface="Times New Roman"/>
              </a:rPr>
              <a:t> </a:t>
            </a:r>
            <a:r>
              <a:rPr lang="en-IN" sz="1400" b="0" strike="noStrike" spc="-1">
                <a:solidFill>
                  <a:srgbClr val="000000"/>
                </a:solidFill>
                <a:latin typeface="Times New Roman"/>
              </a:rPr>
              <a:t>the</a:t>
            </a:r>
            <a:r>
              <a:rPr lang="en-IN" sz="1400" b="0" strike="noStrike" spc="-15">
                <a:solidFill>
                  <a:srgbClr val="000000"/>
                </a:solidFill>
                <a:latin typeface="Times New Roman"/>
              </a:rPr>
              <a:t> </a:t>
            </a:r>
            <a:r>
              <a:rPr lang="en-IN" sz="1400" b="0" strike="noStrike" spc="-7">
                <a:solidFill>
                  <a:srgbClr val="000000"/>
                </a:solidFill>
                <a:latin typeface="Times New Roman"/>
              </a:rPr>
              <a:t>other</a:t>
            </a:r>
            <a:r>
              <a:rPr lang="en-IN" sz="1400" b="0" strike="noStrike" spc="-1">
                <a:solidFill>
                  <a:srgbClr val="000000"/>
                </a:solidFill>
                <a:latin typeface="Times New Roman"/>
              </a:rPr>
              <a:t> </a:t>
            </a:r>
            <a:r>
              <a:rPr lang="en-IN" sz="1400" b="0" strike="noStrike" spc="-7">
                <a:solidFill>
                  <a:srgbClr val="000000"/>
                </a:solidFill>
                <a:latin typeface="Times New Roman"/>
              </a:rPr>
              <a:t>test</a:t>
            </a:r>
            <a:r>
              <a:rPr lang="en-IN" sz="1400" b="0" strike="noStrike" spc="-15">
                <a:solidFill>
                  <a:srgbClr val="000000"/>
                </a:solidFill>
                <a:latin typeface="Times New Roman"/>
              </a:rPr>
              <a:t> </a:t>
            </a:r>
            <a:r>
              <a:rPr lang="en-IN" sz="1400" b="0" strike="noStrike" spc="-7">
                <a:solidFill>
                  <a:srgbClr val="000000"/>
                </a:solidFill>
                <a:latin typeface="Times New Roman"/>
              </a:rPr>
              <a:t>input</a:t>
            </a:r>
            <a:endParaRPr lang="en-IN" sz="1400" b="0" strike="noStrike" spc="-1">
              <a:solidFill>
                <a:srgbClr val="000000"/>
              </a:solidFill>
              <a:latin typeface="Arial"/>
            </a:endParaRPr>
          </a:p>
        </p:txBody>
      </p:sp>
      <p:pic>
        <p:nvPicPr>
          <p:cNvPr id="228" name="object 25"/>
          <p:cNvPicPr/>
          <p:nvPr/>
        </p:nvPicPr>
        <p:blipFill>
          <a:blip r:embed="rId2"/>
          <a:stretch/>
        </p:blipFill>
        <p:spPr>
          <a:xfrm>
            <a:off x="1475280" y="594360"/>
            <a:ext cx="9247320" cy="2058480"/>
          </a:xfrm>
          <a:prstGeom prst="rect">
            <a:avLst/>
          </a:prstGeom>
          <a:ln w="0">
            <a:noFill/>
          </a:ln>
        </p:spPr>
      </p:pic>
      <p:pic>
        <p:nvPicPr>
          <p:cNvPr id="229" name="object 30"/>
          <p:cNvPicPr/>
          <p:nvPr/>
        </p:nvPicPr>
        <p:blipFill>
          <a:blip r:embed="rId3"/>
          <a:stretch/>
        </p:blipFill>
        <p:spPr>
          <a:xfrm>
            <a:off x="1475280" y="3084840"/>
            <a:ext cx="9247320" cy="205848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object 27"/>
          <p:cNvSpPr/>
          <p:nvPr/>
        </p:nvSpPr>
        <p:spPr>
          <a:xfrm>
            <a:off x="1455480" y="2709000"/>
            <a:ext cx="4197240" cy="226080"/>
          </a:xfrm>
          <a:prstGeom prst="rect">
            <a:avLst/>
          </a:prstGeom>
          <a:noFill/>
          <a:ln w="0">
            <a:noFill/>
          </a:ln>
        </p:spPr>
        <p:style>
          <a:lnRef idx="0">
            <a:scrgbClr r="0" g="0" b="0"/>
          </a:lnRef>
          <a:fillRef idx="0">
            <a:scrgbClr r="0" g="0" b="0"/>
          </a:fillRef>
          <a:effectRef idx="0">
            <a:scrgbClr r="0" g="0" b="0"/>
          </a:effectRef>
          <a:fontRef idx="minor"/>
        </p:style>
        <p:txBody>
          <a:bodyPr lIns="0" tIns="13320" rIns="0" bIns="0" anchor="t">
            <a:spAutoFit/>
          </a:bodyPr>
          <a:lstStyle/>
          <a:p>
            <a:pPr marL="12600">
              <a:lnSpc>
                <a:spcPct val="100000"/>
              </a:lnSpc>
              <a:spcBef>
                <a:spcPts val="105"/>
              </a:spcBef>
            </a:pPr>
            <a:r>
              <a:rPr lang="en-IN" sz="1400" b="0" strike="noStrike" spc="-1">
                <a:solidFill>
                  <a:srgbClr val="000000"/>
                </a:solidFill>
                <a:latin typeface="Times New Roman"/>
              </a:rPr>
              <a:t>In</a:t>
            </a:r>
            <a:r>
              <a:rPr lang="en-IN" sz="1400" b="0" strike="noStrike" spc="-7">
                <a:solidFill>
                  <a:srgbClr val="000000"/>
                </a:solidFill>
                <a:latin typeface="Times New Roman"/>
              </a:rPr>
              <a:t> above</a:t>
            </a:r>
            <a:r>
              <a:rPr lang="en-IN" sz="1400" b="0" strike="noStrike" spc="-12">
                <a:solidFill>
                  <a:srgbClr val="000000"/>
                </a:solidFill>
                <a:latin typeface="Times New Roman"/>
              </a:rPr>
              <a:t> </a:t>
            </a:r>
            <a:r>
              <a:rPr lang="en-IN" sz="1400" b="0" strike="noStrike" spc="-7">
                <a:solidFill>
                  <a:srgbClr val="000000"/>
                </a:solidFill>
                <a:latin typeface="Times New Roman"/>
              </a:rPr>
              <a:t>image predicted </a:t>
            </a:r>
            <a:r>
              <a:rPr lang="en-IN" sz="1400" b="0" strike="noStrike" spc="-1">
                <a:solidFill>
                  <a:srgbClr val="000000"/>
                </a:solidFill>
                <a:latin typeface="Times New Roman"/>
              </a:rPr>
              <a:t>Grade</a:t>
            </a:r>
            <a:r>
              <a:rPr lang="en-IN" sz="1400" b="0" strike="noStrike" spc="-21">
                <a:solidFill>
                  <a:srgbClr val="000000"/>
                </a:solidFill>
                <a:latin typeface="Times New Roman"/>
              </a:rPr>
              <a:t> </a:t>
            </a:r>
            <a:r>
              <a:rPr lang="en-IN" sz="1400" b="0" strike="noStrike" spc="-1">
                <a:solidFill>
                  <a:srgbClr val="000000"/>
                </a:solidFill>
                <a:latin typeface="Times New Roman"/>
              </a:rPr>
              <a:t>is</a:t>
            </a:r>
            <a:r>
              <a:rPr lang="en-IN" sz="1400" b="0" strike="noStrike" spc="-26">
                <a:solidFill>
                  <a:srgbClr val="000000"/>
                </a:solidFill>
                <a:latin typeface="Times New Roman"/>
              </a:rPr>
              <a:t> </a:t>
            </a:r>
            <a:r>
              <a:rPr lang="en-IN" sz="1400" b="0" strike="noStrike" spc="-1">
                <a:solidFill>
                  <a:srgbClr val="000000"/>
                </a:solidFill>
                <a:latin typeface="Times New Roman"/>
              </a:rPr>
              <a:t>1</a:t>
            </a:r>
            <a:endParaRPr lang="en-IN" sz="1400" b="0" strike="noStrike" spc="-1">
              <a:solidFill>
                <a:srgbClr val="000000"/>
              </a:solidFill>
              <a:latin typeface="Arial"/>
            </a:endParaRPr>
          </a:p>
        </p:txBody>
      </p:sp>
      <p:sp>
        <p:nvSpPr>
          <p:cNvPr id="231" name="object 28"/>
          <p:cNvSpPr/>
          <p:nvPr/>
        </p:nvSpPr>
        <p:spPr>
          <a:xfrm>
            <a:off x="1455480" y="5058360"/>
            <a:ext cx="4162680" cy="225360"/>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12600">
              <a:lnSpc>
                <a:spcPct val="100000"/>
              </a:lnSpc>
              <a:spcBef>
                <a:spcPts val="99"/>
              </a:spcBef>
            </a:pPr>
            <a:r>
              <a:rPr lang="en-IN" sz="1400" b="0" strike="noStrike" spc="-1">
                <a:solidFill>
                  <a:srgbClr val="000000"/>
                </a:solidFill>
                <a:latin typeface="Times New Roman"/>
              </a:rPr>
              <a:t>In </a:t>
            </a:r>
            <a:r>
              <a:rPr lang="en-IN" sz="1400" b="0" strike="noStrike" spc="-7">
                <a:solidFill>
                  <a:srgbClr val="000000"/>
                </a:solidFill>
                <a:latin typeface="Times New Roman"/>
              </a:rPr>
              <a:t>above</a:t>
            </a:r>
            <a:r>
              <a:rPr lang="en-IN" sz="1400" b="0" strike="noStrike" spc="-1">
                <a:solidFill>
                  <a:srgbClr val="000000"/>
                </a:solidFill>
                <a:latin typeface="Times New Roman"/>
              </a:rPr>
              <a:t> </a:t>
            </a:r>
            <a:r>
              <a:rPr lang="en-IN" sz="1400" b="0" strike="noStrike" spc="-7">
                <a:solidFill>
                  <a:srgbClr val="000000"/>
                </a:solidFill>
                <a:latin typeface="Times New Roman"/>
              </a:rPr>
              <a:t>screen</a:t>
            </a:r>
            <a:r>
              <a:rPr lang="en-IN" sz="1400" b="0" strike="noStrike" spc="4">
                <a:solidFill>
                  <a:srgbClr val="000000"/>
                </a:solidFill>
                <a:latin typeface="Times New Roman"/>
              </a:rPr>
              <a:t> </a:t>
            </a:r>
            <a:r>
              <a:rPr lang="en-IN" sz="1400" b="0" strike="noStrike" spc="-12">
                <a:solidFill>
                  <a:srgbClr val="000000"/>
                </a:solidFill>
                <a:latin typeface="Times New Roman"/>
              </a:rPr>
              <a:t>Grade</a:t>
            </a:r>
            <a:r>
              <a:rPr lang="en-IN" sz="1400" b="0" strike="noStrike" spc="-1">
                <a:solidFill>
                  <a:srgbClr val="000000"/>
                </a:solidFill>
                <a:latin typeface="Times New Roman"/>
              </a:rPr>
              <a:t> </a:t>
            </a:r>
            <a:r>
              <a:rPr lang="en-IN" sz="1400" b="0" strike="noStrike" spc="-7">
                <a:solidFill>
                  <a:srgbClr val="000000"/>
                </a:solidFill>
                <a:latin typeface="Times New Roman"/>
              </a:rPr>
              <a:t>detected</a:t>
            </a:r>
            <a:r>
              <a:rPr lang="en-IN" sz="1400" b="0" strike="noStrike" spc="4">
                <a:solidFill>
                  <a:srgbClr val="000000"/>
                </a:solidFill>
                <a:latin typeface="Times New Roman"/>
              </a:rPr>
              <a:t> </a:t>
            </a:r>
            <a:r>
              <a:rPr lang="en-IN" sz="1400" b="0" strike="noStrike" spc="-12">
                <a:solidFill>
                  <a:srgbClr val="000000"/>
                </a:solidFill>
                <a:latin typeface="Times New Roman"/>
              </a:rPr>
              <a:t>as</a:t>
            </a:r>
            <a:r>
              <a:rPr lang="en-IN" sz="1400" b="0" strike="noStrike" spc="-15">
                <a:solidFill>
                  <a:srgbClr val="000000"/>
                </a:solidFill>
                <a:latin typeface="Times New Roman"/>
              </a:rPr>
              <a:t> </a:t>
            </a:r>
            <a:r>
              <a:rPr lang="en-IN" sz="1400" b="0" strike="noStrike" spc="-1">
                <a:solidFill>
                  <a:srgbClr val="000000"/>
                </a:solidFill>
                <a:latin typeface="Times New Roman"/>
              </a:rPr>
              <a:t>2</a:t>
            </a:r>
            <a:endParaRPr lang="en-IN" sz="1400" b="0" strike="noStrike" spc="-1">
              <a:solidFill>
                <a:srgbClr val="000000"/>
              </a:solidFill>
              <a:latin typeface="Arial"/>
            </a:endParaRPr>
          </a:p>
        </p:txBody>
      </p:sp>
      <p:pic>
        <p:nvPicPr>
          <p:cNvPr id="232" name="object 29"/>
          <p:cNvPicPr/>
          <p:nvPr/>
        </p:nvPicPr>
        <p:blipFill>
          <a:blip r:embed="rId2"/>
          <a:stretch/>
        </p:blipFill>
        <p:spPr>
          <a:xfrm>
            <a:off x="1475280" y="594360"/>
            <a:ext cx="9247320" cy="2058480"/>
          </a:xfrm>
          <a:prstGeom prst="rect">
            <a:avLst/>
          </a:prstGeom>
          <a:ln w="0">
            <a:noFill/>
          </a:ln>
        </p:spPr>
      </p:pic>
      <p:pic>
        <p:nvPicPr>
          <p:cNvPr id="233" name="object 34"/>
          <p:cNvPicPr/>
          <p:nvPr/>
        </p:nvPicPr>
        <p:blipFill>
          <a:blip r:embed="rId3"/>
          <a:stretch/>
        </p:blipFill>
        <p:spPr>
          <a:xfrm>
            <a:off x="1475280" y="2943360"/>
            <a:ext cx="9247320" cy="205848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object 31"/>
          <p:cNvSpPr/>
          <p:nvPr/>
        </p:nvSpPr>
        <p:spPr>
          <a:xfrm>
            <a:off x="1541160" y="5318280"/>
            <a:ext cx="9290160" cy="224640"/>
          </a:xfrm>
          <a:prstGeom prst="rect">
            <a:avLst/>
          </a:prstGeom>
          <a:noFill/>
          <a:ln w="0">
            <a:noFill/>
          </a:ln>
        </p:spPr>
        <p:style>
          <a:lnRef idx="0">
            <a:scrgbClr r="0" g="0" b="0"/>
          </a:lnRef>
          <a:fillRef idx="0">
            <a:scrgbClr r="0" g="0" b="0"/>
          </a:fillRef>
          <a:effectRef idx="0">
            <a:scrgbClr r="0" g="0" b="0"/>
          </a:effectRef>
          <a:fontRef idx="minor"/>
        </p:style>
        <p:txBody>
          <a:bodyPr lIns="0" tIns="5040" rIns="0" bIns="0" anchor="t">
            <a:spAutoFit/>
          </a:bodyPr>
          <a:lstStyle/>
          <a:p>
            <a:pPr marL="12600">
              <a:lnSpc>
                <a:spcPct val="103000"/>
              </a:lnSpc>
              <a:spcBef>
                <a:spcPts val="40"/>
              </a:spcBef>
            </a:pPr>
            <a:r>
              <a:rPr lang="en-IN" sz="1400" b="0" strike="noStrike" spc="-1">
                <a:solidFill>
                  <a:srgbClr val="000000"/>
                </a:solidFill>
                <a:latin typeface="Times New Roman"/>
              </a:rPr>
              <a:t>In</a:t>
            </a:r>
            <a:r>
              <a:rPr lang="en-IN" sz="1400" b="0" strike="noStrike" spc="58">
                <a:solidFill>
                  <a:srgbClr val="000000"/>
                </a:solidFill>
                <a:latin typeface="Times New Roman"/>
              </a:rPr>
              <a:t> </a:t>
            </a:r>
            <a:r>
              <a:rPr lang="en-IN" sz="1400" b="0" strike="noStrike" spc="-7">
                <a:solidFill>
                  <a:srgbClr val="000000"/>
                </a:solidFill>
                <a:latin typeface="Times New Roman"/>
              </a:rPr>
              <a:t>above</a:t>
            </a:r>
            <a:r>
              <a:rPr lang="en-IN" sz="1400" b="0" strike="noStrike" spc="38">
                <a:solidFill>
                  <a:srgbClr val="000000"/>
                </a:solidFill>
                <a:latin typeface="Times New Roman"/>
              </a:rPr>
              <a:t> </a:t>
            </a:r>
            <a:r>
              <a:rPr lang="en-IN" sz="1400" b="0" strike="noStrike" spc="-1">
                <a:solidFill>
                  <a:srgbClr val="000000"/>
                </a:solidFill>
                <a:latin typeface="Times New Roman"/>
              </a:rPr>
              <a:t>screen</a:t>
            </a:r>
            <a:r>
              <a:rPr lang="en-IN" sz="1400" b="0" strike="noStrike" spc="49">
                <a:solidFill>
                  <a:srgbClr val="000000"/>
                </a:solidFill>
                <a:latin typeface="Times New Roman"/>
              </a:rPr>
              <a:t> </a:t>
            </a:r>
            <a:r>
              <a:rPr lang="en-IN" sz="1400" b="0" strike="noStrike" spc="-7">
                <a:solidFill>
                  <a:srgbClr val="000000"/>
                </a:solidFill>
                <a:latin typeface="Times New Roman"/>
              </a:rPr>
              <a:t>grade</a:t>
            </a:r>
            <a:r>
              <a:rPr lang="en-IN" sz="1400" b="0" strike="noStrike" spc="52">
                <a:solidFill>
                  <a:srgbClr val="000000"/>
                </a:solidFill>
                <a:latin typeface="Times New Roman"/>
              </a:rPr>
              <a:t> </a:t>
            </a:r>
            <a:r>
              <a:rPr lang="en-IN" sz="1400" b="0" strike="noStrike" spc="-7">
                <a:solidFill>
                  <a:srgbClr val="000000"/>
                </a:solidFill>
                <a:latin typeface="Times New Roman"/>
              </a:rPr>
              <a:t>detected</a:t>
            </a:r>
            <a:r>
              <a:rPr lang="en-IN" sz="1400" b="0" strike="noStrike" spc="58">
                <a:solidFill>
                  <a:srgbClr val="000000"/>
                </a:solidFill>
                <a:latin typeface="Times New Roman"/>
              </a:rPr>
              <a:t> </a:t>
            </a:r>
            <a:r>
              <a:rPr lang="en-IN" sz="1400" b="0" strike="noStrike" spc="-1">
                <a:solidFill>
                  <a:srgbClr val="000000"/>
                </a:solidFill>
                <a:latin typeface="Times New Roman"/>
              </a:rPr>
              <a:t>as</a:t>
            </a:r>
            <a:r>
              <a:rPr lang="en-IN" sz="1400" b="0" strike="noStrike" spc="49">
                <a:solidFill>
                  <a:srgbClr val="000000"/>
                </a:solidFill>
                <a:latin typeface="Times New Roman"/>
              </a:rPr>
              <a:t> </a:t>
            </a:r>
            <a:r>
              <a:rPr lang="en-IN" sz="1400" b="0" strike="noStrike" spc="-1">
                <a:solidFill>
                  <a:srgbClr val="000000"/>
                </a:solidFill>
                <a:latin typeface="Times New Roman"/>
              </a:rPr>
              <a:t>4</a:t>
            </a:r>
            <a:r>
              <a:rPr lang="en-IN" sz="1400" b="0" strike="noStrike" spc="58">
                <a:solidFill>
                  <a:srgbClr val="000000"/>
                </a:solidFill>
                <a:latin typeface="Times New Roman"/>
              </a:rPr>
              <a:t> </a:t>
            </a:r>
            <a:r>
              <a:rPr lang="en-IN" sz="1400" b="0" strike="noStrike" spc="-12">
                <a:solidFill>
                  <a:srgbClr val="000000"/>
                </a:solidFill>
                <a:latin typeface="Times New Roman"/>
              </a:rPr>
              <a:t>and</a:t>
            </a:r>
            <a:r>
              <a:rPr lang="en-IN" sz="1400" b="0" strike="noStrike" spc="58">
                <a:solidFill>
                  <a:srgbClr val="000000"/>
                </a:solidFill>
                <a:latin typeface="Times New Roman"/>
              </a:rPr>
              <a:t> </a:t>
            </a:r>
            <a:r>
              <a:rPr lang="en-IN" sz="1400" b="0" strike="noStrike" spc="-7">
                <a:solidFill>
                  <a:srgbClr val="000000"/>
                </a:solidFill>
                <a:latin typeface="Times New Roman"/>
              </a:rPr>
              <a:t>similarly</a:t>
            </a:r>
            <a:r>
              <a:rPr lang="en-IN" sz="1400" b="0" strike="noStrike" spc="49">
                <a:solidFill>
                  <a:srgbClr val="000000"/>
                </a:solidFill>
                <a:latin typeface="Times New Roman"/>
              </a:rPr>
              <a:t> </a:t>
            </a:r>
            <a:r>
              <a:rPr lang="en-IN" sz="1400" b="0" strike="noStrike" spc="-7">
                <a:solidFill>
                  <a:srgbClr val="000000"/>
                </a:solidFill>
                <a:latin typeface="Times New Roman"/>
              </a:rPr>
              <a:t>you</a:t>
            </a:r>
            <a:r>
              <a:rPr lang="en-IN" sz="1400" b="0" strike="noStrike" spc="58">
                <a:solidFill>
                  <a:srgbClr val="000000"/>
                </a:solidFill>
                <a:latin typeface="Times New Roman"/>
              </a:rPr>
              <a:t> </a:t>
            </a:r>
            <a:r>
              <a:rPr lang="en-IN" sz="1400" b="0" strike="noStrike" spc="-1">
                <a:solidFill>
                  <a:srgbClr val="000000"/>
                </a:solidFill>
                <a:latin typeface="Times New Roman"/>
              </a:rPr>
              <a:t>can</a:t>
            </a:r>
            <a:r>
              <a:rPr lang="en-IN" sz="1400" b="0" strike="noStrike" spc="52">
                <a:solidFill>
                  <a:srgbClr val="000000"/>
                </a:solidFill>
                <a:latin typeface="Times New Roman"/>
              </a:rPr>
              <a:t> </a:t>
            </a:r>
            <a:r>
              <a:rPr lang="en-IN" sz="1400" b="0" strike="noStrike" spc="-7">
                <a:solidFill>
                  <a:srgbClr val="000000"/>
                </a:solidFill>
                <a:latin typeface="Times New Roman"/>
              </a:rPr>
              <a:t>upload</a:t>
            </a:r>
            <a:r>
              <a:rPr lang="en-IN" sz="1400" b="0" strike="noStrike" spc="58">
                <a:solidFill>
                  <a:srgbClr val="000000"/>
                </a:solidFill>
                <a:latin typeface="Times New Roman"/>
              </a:rPr>
              <a:t> </a:t>
            </a:r>
            <a:r>
              <a:rPr lang="en-IN" sz="1400" b="0" strike="noStrike" spc="-7">
                <a:solidFill>
                  <a:srgbClr val="000000"/>
                </a:solidFill>
                <a:latin typeface="Times New Roman"/>
              </a:rPr>
              <a:t>and</a:t>
            </a:r>
            <a:r>
              <a:rPr lang="en-IN" sz="1400" b="0" strike="noStrike" spc="43">
                <a:solidFill>
                  <a:srgbClr val="000000"/>
                </a:solidFill>
                <a:latin typeface="Times New Roman"/>
              </a:rPr>
              <a:t> </a:t>
            </a:r>
            <a:r>
              <a:rPr lang="en-IN" sz="1400" b="0" strike="noStrike" spc="-7">
                <a:solidFill>
                  <a:srgbClr val="000000"/>
                </a:solidFill>
                <a:latin typeface="Times New Roman"/>
              </a:rPr>
              <a:t>test</a:t>
            </a:r>
            <a:r>
              <a:rPr lang="en-IN" sz="1400" b="0" strike="noStrike" spc="109">
                <a:solidFill>
                  <a:srgbClr val="000000"/>
                </a:solidFill>
                <a:latin typeface="Times New Roman"/>
              </a:rPr>
              <a:t> </a:t>
            </a:r>
            <a:r>
              <a:rPr lang="en-IN" sz="1400" b="0" strike="noStrike" spc="-7">
                <a:solidFill>
                  <a:srgbClr val="000000"/>
                </a:solidFill>
                <a:latin typeface="Times New Roman"/>
              </a:rPr>
              <a:t>other </a:t>
            </a:r>
            <a:r>
              <a:rPr lang="en-IN" sz="1400" b="0" strike="noStrike" spc="-335">
                <a:solidFill>
                  <a:srgbClr val="000000"/>
                </a:solidFill>
                <a:latin typeface="Times New Roman"/>
              </a:rPr>
              <a:t> </a:t>
            </a:r>
            <a:r>
              <a:rPr lang="en-IN" sz="1400" b="0" strike="noStrike" spc="-7">
                <a:solidFill>
                  <a:srgbClr val="000000"/>
                </a:solidFill>
                <a:latin typeface="Times New Roman"/>
              </a:rPr>
              <a:t>images</a:t>
            </a:r>
            <a:endParaRPr lang="en-IN" sz="1400" b="0" strike="noStrike" spc="-1">
              <a:solidFill>
                <a:srgbClr val="000000"/>
              </a:solidFill>
              <a:latin typeface="Arial"/>
            </a:endParaRPr>
          </a:p>
        </p:txBody>
      </p:sp>
      <p:pic>
        <p:nvPicPr>
          <p:cNvPr id="235" name="object 32"/>
          <p:cNvPicPr/>
          <p:nvPr/>
        </p:nvPicPr>
        <p:blipFill>
          <a:blip r:embed="rId2"/>
          <a:stretch/>
        </p:blipFill>
        <p:spPr>
          <a:xfrm>
            <a:off x="1475280" y="594360"/>
            <a:ext cx="9247320" cy="4623120"/>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2"/>
          <p:cNvPicPr/>
          <p:nvPr/>
        </p:nvPicPr>
        <p:blipFill>
          <a:blip r:embed="rId2"/>
          <a:stretch/>
        </p:blipFill>
        <p:spPr>
          <a:xfrm>
            <a:off x="0" y="120442"/>
            <a:ext cx="12001500" cy="6508957"/>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IN" sz="4400" b="0" strike="noStrike" spc="-1">
                <a:solidFill>
                  <a:srgbClr val="000000"/>
                </a:solidFill>
                <a:latin typeface="Calibri Light"/>
              </a:rPr>
              <a:t>Existing System</a:t>
            </a:r>
            <a:endParaRPr lang="en-US" sz="4400" b="0" strike="noStrike" spc="-1">
              <a:solidFill>
                <a:srgbClr val="000000"/>
              </a:solidFill>
              <a:latin typeface="Calibri"/>
            </a:endParaRPr>
          </a:p>
        </p:txBody>
      </p:sp>
      <p:sp>
        <p:nvSpPr>
          <p:cNvPr id="175"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gn="just">
              <a:lnSpc>
                <a:spcPct val="90000"/>
              </a:lnSpc>
              <a:spcBef>
                <a:spcPts val="1001"/>
              </a:spcBef>
              <a:buClr>
                <a:srgbClr val="000000"/>
              </a:buClr>
              <a:buFont typeface="Arial"/>
              <a:buChar char="•"/>
            </a:pPr>
            <a:r>
              <a:rPr lang="en-US" sz="2800" b="0" strike="noStrike" spc="-1">
                <a:solidFill>
                  <a:srgbClr val="000000"/>
                </a:solidFill>
                <a:latin typeface="Calibri"/>
              </a:rPr>
              <a:t>In the existing system, a lot of time and effort to manually detect diabetic maculopathy. To improve the retinal image structure analysis, image processing methods are needed to design Computer Assisted Diagnostic (CAD) systems. Conventional machine learning-based methods exhibit excellent performance while performing automatically grading of DR and DME. Traditional machine learning techniques have the advantage of requiring fewer data and processing resources to train the algorithm. However, for feature engineering, domain knowledge is essential.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IN" sz="4400" b="0" strike="noStrike" spc="-1">
                <a:solidFill>
                  <a:srgbClr val="000000"/>
                </a:solidFill>
                <a:latin typeface="Calibri Light"/>
              </a:rPr>
              <a:t>Drawbacks</a:t>
            </a:r>
            <a:endParaRPr lang="en-US" sz="4400" b="0" strike="noStrike" spc="-1">
              <a:solidFill>
                <a:srgbClr val="000000"/>
              </a:solidFill>
              <a:latin typeface="Calibri"/>
            </a:endParaRPr>
          </a:p>
        </p:txBody>
      </p:sp>
      <p:sp>
        <p:nvSpPr>
          <p:cNvPr id="177"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IN" sz="2800" b="0" strike="noStrike" spc="-1">
                <a:solidFill>
                  <a:srgbClr val="000000"/>
                </a:solidFill>
                <a:latin typeface="Calibri"/>
              </a:rPr>
              <a:t>Accuracy is low</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IN" sz="2800" b="0" strike="noStrike" spc="-1">
                <a:solidFill>
                  <a:srgbClr val="000000"/>
                </a:solidFill>
                <a:latin typeface="Calibri"/>
              </a:rPr>
              <a:t>More Time consuming</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IN" sz="2800" b="0" strike="noStrike" spc="-1">
                <a:solidFill>
                  <a:srgbClr val="000000"/>
                </a:solidFill>
                <a:latin typeface="Calibri"/>
              </a:rPr>
              <a:t>High Cost</a:t>
            </a:r>
            <a:endParaRPr lang="en-US" sz="2800" b="0" strike="noStrike" spc="-1">
              <a:solidFill>
                <a:srgbClr val="000000"/>
              </a:solidFill>
              <a:latin typeface="Calibri"/>
            </a:endParaRPr>
          </a:p>
          <a:p>
            <a:pPr indent="0">
              <a:lnSpc>
                <a:spcPct val="90000"/>
              </a:lnSpc>
              <a:spcBef>
                <a:spcPts val="1001"/>
              </a:spcBef>
              <a:buNone/>
            </a:pPr>
            <a:endParaRPr lang="en-US" sz="2800" b="0" strike="noStrike" spc="-1">
              <a:solidFill>
                <a:srgbClr val="000000"/>
              </a:solidFill>
              <a:latin typeface="Calibri"/>
            </a:endParaRPr>
          </a:p>
          <a:p>
            <a:pPr indent="0">
              <a:lnSpc>
                <a:spcPct val="90000"/>
              </a:lnSpc>
              <a:spcBef>
                <a:spcPts val="1001"/>
              </a:spcBef>
              <a:buNone/>
            </a:pPr>
            <a:endParaRPr lang="en-US" sz="2800" b="0" strike="noStrike" spc="-1">
              <a:solidFill>
                <a:srgbClr val="000000"/>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IN" sz="4400" b="0" strike="noStrike" spc="-1">
                <a:solidFill>
                  <a:srgbClr val="000000"/>
                </a:solidFill>
                <a:latin typeface="Calibri Light"/>
              </a:rPr>
              <a:t>Proposed System</a:t>
            </a:r>
            <a:endParaRPr lang="en-US" sz="4400" b="0" strike="noStrike" spc="-1">
              <a:solidFill>
                <a:srgbClr val="000000"/>
              </a:solidFill>
              <a:latin typeface="Calibri"/>
            </a:endParaRPr>
          </a:p>
        </p:txBody>
      </p:sp>
      <p:sp>
        <p:nvSpPr>
          <p:cNvPr id="179"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gn="just">
              <a:lnSpc>
                <a:spcPct val="90000"/>
              </a:lnSpc>
              <a:spcBef>
                <a:spcPts val="1001"/>
              </a:spcBef>
              <a:buClr>
                <a:srgbClr val="000000"/>
              </a:buClr>
              <a:buFont typeface="Arial"/>
              <a:buChar char="•"/>
            </a:pPr>
            <a:r>
              <a:rPr lang="en-US" sz="2800" b="0" strike="noStrike" spc="-1">
                <a:solidFill>
                  <a:srgbClr val="000000"/>
                </a:solidFill>
                <a:latin typeface="Calibri"/>
              </a:rPr>
              <a:t>In the Proposed system, a Deep Graph CNN (DGCNN) algorithm to improve detection accuracy. GraphCNN algorithm follow graph based architecture to extract and train features, algorithm will train features based on topological format where all close features will be easily distinguish which can help in accurate Retinopathy class detection and can increase accuracy.  Propose model aims to extract the essential retinal image features effectively. The work focuses on extracting the features using a Variational autoencoder and identifying the underlying topological correlations using GCNN.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en-IN" sz="4400" b="0" strike="noStrike" spc="-1">
                <a:solidFill>
                  <a:srgbClr val="000000"/>
                </a:solidFill>
                <a:latin typeface="Calibri Light"/>
              </a:rPr>
              <a:t>Advantages</a:t>
            </a:r>
            <a:endParaRPr lang="en-US" sz="4400" b="0" strike="noStrike" spc="-1">
              <a:solidFill>
                <a:srgbClr val="000000"/>
              </a:solidFill>
              <a:latin typeface="Calibri"/>
            </a:endParaRPr>
          </a:p>
        </p:txBody>
      </p:sp>
      <p:sp>
        <p:nvSpPr>
          <p:cNvPr id="181"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IN" sz="2800" b="0" strike="noStrike" spc="-1">
                <a:solidFill>
                  <a:srgbClr val="000000"/>
                </a:solidFill>
                <a:latin typeface="Calibri"/>
              </a:rPr>
              <a:t>High Accuracy</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IN" sz="2800" b="0" strike="noStrike" spc="-1">
                <a:solidFill>
                  <a:srgbClr val="000000"/>
                </a:solidFill>
                <a:latin typeface="Calibri"/>
              </a:rPr>
              <a:t>Less time consuming</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IN" sz="2800" b="0" strike="noStrike" spc="-1">
                <a:solidFill>
                  <a:srgbClr val="000000"/>
                </a:solidFill>
                <a:latin typeface="Calibri"/>
              </a:rPr>
              <a:t>Cost efficiency</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IN" sz="2800" b="0" strike="noStrike" spc="-1">
                <a:solidFill>
                  <a:srgbClr val="000000"/>
                </a:solidFill>
                <a:latin typeface="Calibri"/>
              </a:rPr>
              <a:t>Less coding</a:t>
            </a:r>
            <a:endParaRPr lang="en-US" sz="2800" b="0" strike="noStrike" spc="-1">
              <a:solidFill>
                <a:srgbClr val="000000"/>
              </a:solidFill>
              <a:latin typeface="Calibri"/>
            </a:endParaRPr>
          </a:p>
          <a:p>
            <a:pPr indent="0">
              <a:lnSpc>
                <a:spcPct val="90000"/>
              </a:lnSpc>
              <a:spcBef>
                <a:spcPts val="1001"/>
              </a:spcBef>
              <a:buNone/>
            </a:pPr>
            <a:endParaRPr lang="en-US" sz="2800" b="0" strike="noStrike" spc="-1">
              <a:solidFill>
                <a:srgbClr val="000000"/>
              </a:solidFill>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608400" y="273960"/>
            <a:ext cx="9948240" cy="113724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b">
            <a:normAutofit/>
          </a:bodyPr>
          <a:lstStyle/>
          <a:p>
            <a:pPr>
              <a:lnSpc>
                <a:spcPct val="100000"/>
              </a:lnSpc>
            </a:pPr>
            <a:r>
              <a:rPr lang="en-US" sz="3870" b="1" u="sng" strike="noStrike" cap="small" spc="-1">
                <a:solidFill>
                  <a:srgbClr val="575F6D"/>
                </a:solidFill>
                <a:uFillTx/>
                <a:latin typeface="Century Schoolbook"/>
                <a:ea typeface="DejaVu Sans"/>
              </a:rPr>
              <a:t>SOFTWARE REQUIREMENTS:</a:t>
            </a:r>
            <a:endParaRPr lang="en-IN" sz="3870" b="0" strike="noStrike" spc="-1">
              <a:solidFill>
                <a:srgbClr val="000000"/>
              </a:solidFill>
              <a:latin typeface="Arial"/>
            </a:endParaRPr>
          </a:p>
        </p:txBody>
      </p:sp>
      <p:sp>
        <p:nvSpPr>
          <p:cNvPr id="183" name="CustomShape 2"/>
          <p:cNvSpPr/>
          <p:nvPr/>
        </p:nvSpPr>
        <p:spPr>
          <a:xfrm>
            <a:off x="608400" y="1599480"/>
            <a:ext cx="9948240" cy="486648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t">
            <a:normAutofit/>
          </a:bodyPr>
          <a:lstStyle/>
          <a:p>
            <a:pPr marL="331920" indent="-326880">
              <a:lnSpc>
                <a:spcPct val="100000"/>
              </a:lnSpc>
              <a:spcBef>
                <a:spcPts val="726"/>
              </a:spcBef>
              <a:buClr>
                <a:srgbClr val="FE8637"/>
              </a:buClr>
              <a:buSzPct val="70000"/>
              <a:buFont typeface="Wingdings" charset="2"/>
              <a:buChar char=""/>
            </a:pPr>
            <a:r>
              <a:rPr lang="en-US" sz="2910" b="0" strike="noStrike" spc="-1">
                <a:solidFill>
                  <a:srgbClr val="000000"/>
                </a:solidFill>
                <a:latin typeface="Times New Roman"/>
                <a:ea typeface="DejaVu Sans"/>
              </a:rPr>
              <a:t>Operating system 	: 	Windows Family</a:t>
            </a:r>
            <a:endParaRPr lang="en-IN" sz="2910" b="0" strike="noStrike" spc="-1">
              <a:solidFill>
                <a:srgbClr val="000000"/>
              </a:solidFill>
              <a:latin typeface="Arial"/>
            </a:endParaRPr>
          </a:p>
          <a:p>
            <a:pPr marL="331920" indent="-326880">
              <a:lnSpc>
                <a:spcPct val="100000"/>
              </a:lnSpc>
              <a:spcBef>
                <a:spcPts val="726"/>
              </a:spcBef>
              <a:buClr>
                <a:srgbClr val="FE8637"/>
              </a:buClr>
              <a:buSzPct val="70000"/>
              <a:buFont typeface="Wingdings" charset="2"/>
              <a:buChar char=""/>
            </a:pPr>
            <a:r>
              <a:rPr lang="en-US" sz="2910" b="0" strike="noStrike" spc="-1">
                <a:solidFill>
                  <a:srgbClr val="000000"/>
                </a:solidFill>
                <a:latin typeface="Times New Roman"/>
                <a:ea typeface="DejaVu Sans"/>
              </a:rPr>
              <a:t>Coding Language	: 	Python</a:t>
            </a:r>
            <a:endParaRPr lang="en-IN" sz="291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608400" y="273600"/>
            <a:ext cx="10964880" cy="11383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ctr">
            <a:normAutofit/>
          </a:bodyPr>
          <a:lstStyle/>
          <a:p>
            <a:pPr algn="ctr">
              <a:lnSpc>
                <a:spcPct val="100000"/>
              </a:lnSpc>
            </a:pPr>
            <a:r>
              <a:rPr lang="en-US" sz="4350" b="1" strike="noStrike" spc="-1">
                <a:solidFill>
                  <a:srgbClr val="FF0000"/>
                </a:solidFill>
                <a:latin typeface="Times New Roman"/>
                <a:ea typeface="DejaVu Sans"/>
              </a:rPr>
              <a:t>Hardware Components</a:t>
            </a:r>
            <a:endParaRPr lang="en-IN" sz="4350" b="0" strike="noStrike" spc="-1">
              <a:solidFill>
                <a:srgbClr val="000000"/>
              </a:solidFill>
              <a:latin typeface="Arial"/>
            </a:endParaRPr>
          </a:p>
        </p:txBody>
      </p:sp>
      <p:sp>
        <p:nvSpPr>
          <p:cNvPr id="185" name="CustomShape 2"/>
          <p:cNvSpPr/>
          <p:nvPr/>
        </p:nvSpPr>
        <p:spPr>
          <a:xfrm>
            <a:off x="1486800" y="6354000"/>
            <a:ext cx="1961640" cy="36000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r>
              <a:rPr lang="en-US" sz="1700" b="1" strike="noStrike" spc="-1">
                <a:solidFill>
                  <a:srgbClr val="FFFFFF"/>
                </a:solidFill>
                <a:latin typeface="Times New Roman"/>
                <a:ea typeface="DejaVu Sans"/>
              </a:rPr>
              <a:t>27-Apr-23</a:t>
            </a:r>
            <a:endParaRPr lang="en-IN" sz="1700" b="0" strike="noStrike" spc="-1">
              <a:solidFill>
                <a:srgbClr val="000000"/>
              </a:solidFill>
              <a:latin typeface="Arial"/>
            </a:endParaRPr>
          </a:p>
        </p:txBody>
      </p:sp>
      <p:sp>
        <p:nvSpPr>
          <p:cNvPr id="186" name="CustomShape 3"/>
          <p:cNvSpPr/>
          <p:nvPr/>
        </p:nvSpPr>
        <p:spPr>
          <a:xfrm>
            <a:off x="4164120" y="6354000"/>
            <a:ext cx="3854160" cy="36000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gn="ctr">
              <a:lnSpc>
                <a:spcPct val="100000"/>
              </a:lnSpc>
            </a:pPr>
            <a:r>
              <a:rPr lang="en-US" sz="2420" b="1" strike="noStrike" spc="-1">
                <a:solidFill>
                  <a:srgbClr val="FFFFFF"/>
                </a:solidFill>
                <a:latin typeface="Times New Roman"/>
                <a:ea typeface="DejaVu Sans"/>
              </a:rPr>
              <a:t>Dept of  MCA</a:t>
            </a:r>
            <a:endParaRPr lang="en-IN" sz="2420" b="0" strike="noStrike" spc="-1">
              <a:solidFill>
                <a:srgbClr val="000000"/>
              </a:solidFill>
              <a:latin typeface="Arial"/>
            </a:endParaRPr>
          </a:p>
        </p:txBody>
      </p:sp>
      <p:sp>
        <p:nvSpPr>
          <p:cNvPr id="187" name="CustomShape 4"/>
          <p:cNvSpPr/>
          <p:nvPr/>
        </p:nvSpPr>
        <p:spPr>
          <a:xfrm>
            <a:off x="8735040" y="6354000"/>
            <a:ext cx="2839320" cy="36000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gn="r">
              <a:lnSpc>
                <a:spcPct val="100000"/>
              </a:lnSpc>
            </a:pPr>
            <a:fld id="{3820423F-B9B9-4689-80FC-46F7196D6869}" type="slidenum">
              <a:rPr lang="en-US" sz="2420" b="1" strike="noStrike" spc="-1">
                <a:solidFill>
                  <a:srgbClr val="FFFFFF"/>
                </a:solidFill>
                <a:latin typeface="Times New Roman"/>
                <a:ea typeface="DejaVu Sans"/>
              </a:rPr>
              <a:t>8</a:t>
            </a:fld>
            <a:endParaRPr lang="en-IN" sz="2420" b="0" strike="noStrike" spc="-1">
              <a:solidFill>
                <a:srgbClr val="000000"/>
              </a:solidFill>
              <a:latin typeface="Arial"/>
            </a:endParaRPr>
          </a:p>
        </p:txBody>
      </p:sp>
      <p:sp>
        <p:nvSpPr>
          <p:cNvPr id="188" name="CustomShape 5"/>
          <p:cNvSpPr/>
          <p:nvPr/>
        </p:nvSpPr>
        <p:spPr>
          <a:xfrm>
            <a:off x="303840" y="1267560"/>
            <a:ext cx="11255760" cy="467388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90000"/>
              </a:lnSpc>
              <a:spcBef>
                <a:spcPts val="1210"/>
              </a:spcBef>
            </a:pPr>
            <a:r>
              <a:rPr lang="en-IN" sz="2910" b="0" strike="noStrike" spc="-1">
                <a:solidFill>
                  <a:srgbClr val="000000"/>
                </a:solidFill>
                <a:latin typeface="Times New Roman"/>
                <a:ea typeface="DejaVu Sans"/>
              </a:rPr>
              <a:t>Operating system: windows, linux</a:t>
            </a:r>
            <a:endParaRPr lang="en-IN" sz="2910" b="0" strike="noStrike" spc="-1">
              <a:solidFill>
                <a:srgbClr val="000000"/>
              </a:solidFill>
              <a:latin typeface="Arial"/>
            </a:endParaRPr>
          </a:p>
          <a:p>
            <a:pPr>
              <a:lnSpc>
                <a:spcPct val="90000"/>
              </a:lnSpc>
              <a:spcBef>
                <a:spcPts val="1210"/>
              </a:spcBef>
            </a:pPr>
            <a:r>
              <a:rPr lang="en-IN" sz="2910" b="0" strike="noStrike" spc="-1">
                <a:solidFill>
                  <a:srgbClr val="000000"/>
                </a:solidFill>
                <a:latin typeface="Times New Roman"/>
                <a:ea typeface="DejaVu Sans"/>
              </a:rPr>
              <a:t>Processor : minimum intel i3</a:t>
            </a:r>
            <a:endParaRPr lang="en-IN" sz="2910" b="0" strike="noStrike" spc="-1">
              <a:solidFill>
                <a:srgbClr val="000000"/>
              </a:solidFill>
              <a:latin typeface="Arial"/>
            </a:endParaRPr>
          </a:p>
          <a:p>
            <a:pPr>
              <a:lnSpc>
                <a:spcPct val="90000"/>
              </a:lnSpc>
              <a:spcBef>
                <a:spcPts val="1210"/>
              </a:spcBef>
            </a:pPr>
            <a:r>
              <a:rPr lang="en-IN" sz="2910" b="0" strike="noStrike" spc="-1">
                <a:solidFill>
                  <a:srgbClr val="000000"/>
                </a:solidFill>
                <a:latin typeface="Times New Roman"/>
                <a:ea typeface="DejaVu Sans"/>
              </a:rPr>
              <a:t>Ram:  minimum 4 gb</a:t>
            </a:r>
            <a:endParaRPr lang="en-IN" sz="2910" b="0" strike="noStrike" spc="-1">
              <a:solidFill>
                <a:srgbClr val="000000"/>
              </a:solidFill>
              <a:latin typeface="Arial"/>
            </a:endParaRPr>
          </a:p>
          <a:p>
            <a:pPr>
              <a:lnSpc>
                <a:spcPct val="90000"/>
              </a:lnSpc>
              <a:spcBef>
                <a:spcPts val="1210"/>
              </a:spcBef>
            </a:pPr>
            <a:r>
              <a:rPr lang="en-IN" sz="2910" b="0" strike="noStrike" spc="-1">
                <a:solidFill>
                  <a:srgbClr val="000000"/>
                </a:solidFill>
                <a:latin typeface="Times New Roman"/>
                <a:ea typeface="DejaVu Sans"/>
              </a:rPr>
              <a:t>Harddisk : minimum 250gb</a:t>
            </a:r>
            <a:endParaRPr lang="en-IN" sz="291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6"/>
          <p:cNvSpPr/>
          <p:nvPr/>
        </p:nvSpPr>
        <p:spPr>
          <a:xfrm>
            <a:off x="711360" y="-249840"/>
            <a:ext cx="10964880" cy="113832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ctr">
            <a:normAutofit/>
          </a:bodyPr>
          <a:lstStyle/>
          <a:p>
            <a:pPr algn="ctr">
              <a:lnSpc>
                <a:spcPct val="100000"/>
              </a:lnSpc>
            </a:pPr>
            <a:r>
              <a:rPr lang="en-US" sz="4350" b="1" strike="noStrike" spc="-1">
                <a:solidFill>
                  <a:srgbClr val="FF0000"/>
                </a:solidFill>
                <a:latin typeface="Times New Roman"/>
                <a:ea typeface="DejaVu Sans"/>
              </a:rPr>
              <a:t>Modules</a:t>
            </a:r>
            <a:endParaRPr lang="en-IN" sz="4350" b="0" strike="noStrike" spc="-1">
              <a:solidFill>
                <a:srgbClr val="000000"/>
              </a:solidFill>
              <a:latin typeface="Arial"/>
            </a:endParaRPr>
          </a:p>
        </p:txBody>
      </p:sp>
      <p:sp>
        <p:nvSpPr>
          <p:cNvPr id="190" name="CustomShape 7"/>
          <p:cNvSpPr/>
          <p:nvPr/>
        </p:nvSpPr>
        <p:spPr>
          <a:xfrm>
            <a:off x="1486800" y="6354000"/>
            <a:ext cx="1961640" cy="36000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nSpc>
                <a:spcPct val="100000"/>
              </a:lnSpc>
            </a:pPr>
            <a:r>
              <a:rPr lang="en-US" sz="1700" b="1" strike="noStrike" spc="-1">
                <a:solidFill>
                  <a:srgbClr val="FFFFFF"/>
                </a:solidFill>
                <a:latin typeface="Times New Roman"/>
                <a:ea typeface="DejaVu Sans"/>
              </a:rPr>
              <a:t>27-Apr-23</a:t>
            </a:r>
            <a:endParaRPr lang="en-IN" sz="1700" b="0" strike="noStrike" spc="-1">
              <a:solidFill>
                <a:srgbClr val="000000"/>
              </a:solidFill>
              <a:latin typeface="Arial"/>
            </a:endParaRPr>
          </a:p>
        </p:txBody>
      </p:sp>
      <p:sp>
        <p:nvSpPr>
          <p:cNvPr id="191" name="CustomShape 8"/>
          <p:cNvSpPr/>
          <p:nvPr/>
        </p:nvSpPr>
        <p:spPr>
          <a:xfrm>
            <a:off x="4164120" y="6354000"/>
            <a:ext cx="3854160" cy="36000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gn="ctr">
              <a:lnSpc>
                <a:spcPct val="100000"/>
              </a:lnSpc>
            </a:pPr>
            <a:r>
              <a:rPr lang="en-US" sz="2420" b="1" strike="noStrike" spc="-1">
                <a:solidFill>
                  <a:srgbClr val="FFFFFF"/>
                </a:solidFill>
                <a:latin typeface="Times New Roman"/>
                <a:ea typeface="DejaVu Sans"/>
              </a:rPr>
              <a:t>Dept of  MCA</a:t>
            </a:r>
            <a:endParaRPr lang="en-IN" sz="2420" b="0" strike="noStrike" spc="-1">
              <a:solidFill>
                <a:srgbClr val="000000"/>
              </a:solidFill>
              <a:latin typeface="Arial"/>
            </a:endParaRPr>
          </a:p>
        </p:txBody>
      </p:sp>
      <p:sp>
        <p:nvSpPr>
          <p:cNvPr id="192" name="CustomShape 9"/>
          <p:cNvSpPr/>
          <p:nvPr/>
        </p:nvSpPr>
        <p:spPr>
          <a:xfrm>
            <a:off x="8735040" y="6354000"/>
            <a:ext cx="2839320" cy="36000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gn="r">
              <a:lnSpc>
                <a:spcPct val="100000"/>
              </a:lnSpc>
            </a:pPr>
            <a:fld id="{0301DD39-9EBE-4AEC-B7F6-64F657F2A00B}" type="slidenum">
              <a:rPr lang="en-US" sz="2420" b="1" strike="noStrike" spc="-1">
                <a:solidFill>
                  <a:srgbClr val="FFFFFF"/>
                </a:solidFill>
                <a:latin typeface="Times New Roman"/>
                <a:ea typeface="DejaVu Sans"/>
              </a:rPr>
              <a:t>9</a:t>
            </a:fld>
            <a:endParaRPr lang="en-IN" sz="2420" b="0" strike="noStrike" spc="-1">
              <a:solidFill>
                <a:srgbClr val="000000"/>
              </a:solidFill>
              <a:latin typeface="Arial"/>
            </a:endParaRPr>
          </a:p>
        </p:txBody>
      </p:sp>
      <p:sp>
        <p:nvSpPr>
          <p:cNvPr id="193" name="CustomShape 10"/>
          <p:cNvSpPr/>
          <p:nvPr/>
        </p:nvSpPr>
        <p:spPr>
          <a:xfrm>
            <a:off x="303840" y="1267560"/>
            <a:ext cx="11255760" cy="4673880"/>
          </a:xfrm>
          <a:prstGeom prst="rect">
            <a:avLst/>
          </a:prstGeom>
          <a:noFill/>
          <a:ln w="0">
            <a:noFill/>
          </a:ln>
        </p:spPr>
        <p:style>
          <a:lnRef idx="0">
            <a:scrgbClr r="0" g="0" b="0"/>
          </a:lnRef>
          <a:fillRef idx="0">
            <a:scrgbClr r="0" g="0" b="0"/>
          </a:fillRef>
          <a:effectRef idx="0">
            <a:scrgbClr r="0" g="0" b="0"/>
          </a:effectRef>
          <a:fontRef idx="minor"/>
        </p:style>
        <p:txBody>
          <a:bodyPr lIns="108720" tIns="54360" rIns="108720" bIns="54360" anchor="ctr">
            <a:noAutofit/>
          </a:bodyPr>
          <a:lstStyle/>
          <a:p>
            <a:pPr algn="just">
              <a:tabLst>
                <a:tab pos="90000" algn="l"/>
              </a:tabLst>
            </a:pPr>
            <a:r>
              <a:rPr lang="en-IN" sz="1800" b="0" strike="noStrike" spc="-1">
                <a:solidFill>
                  <a:srgbClr val="000000"/>
                </a:solidFill>
                <a:latin typeface="Times New Roman"/>
                <a:ea typeface="DejaVu Sans"/>
              </a:rPr>
              <a:t>Upload EyePacs Dataset: using this module we can upload dataset folder to application and then it will read all images and labels from dataset and then resize all images to equal sizes</a:t>
            </a:r>
            <a:endParaRPr lang="en-IN" sz="1800" b="0" strike="noStrike" spc="-1">
              <a:solidFill>
                <a:srgbClr val="000000"/>
              </a:solidFill>
              <a:latin typeface="Times New Roman"/>
            </a:endParaRPr>
          </a:p>
          <a:p>
            <a:pPr algn="just">
              <a:tabLst>
                <a:tab pos="90000" algn="l"/>
              </a:tabLst>
            </a:pPr>
            <a:endParaRPr lang="en-IN" sz="1800" b="0" strike="noStrike" spc="-1">
              <a:solidFill>
                <a:srgbClr val="000000"/>
              </a:solidFill>
              <a:latin typeface="Times New Roman"/>
            </a:endParaRPr>
          </a:p>
          <a:p>
            <a:pPr algn="just">
              <a:tabLst>
                <a:tab pos="90000" algn="l"/>
              </a:tabLst>
            </a:pPr>
            <a:r>
              <a:rPr lang="en-IN" sz="1800" b="0" strike="noStrike" spc="-1">
                <a:solidFill>
                  <a:srgbClr val="000000"/>
                </a:solidFill>
                <a:latin typeface="Times New Roman"/>
                <a:ea typeface="Times New Roman"/>
              </a:rPr>
              <a:t>Pre-process Dataset: using  this module application will shuffle, normalized and extract features from all images</a:t>
            </a:r>
            <a:endParaRPr lang="en-IN" sz="1800" b="0" strike="noStrike" spc="-1">
              <a:solidFill>
                <a:srgbClr val="000000"/>
              </a:solidFill>
              <a:latin typeface="Times New Roman"/>
            </a:endParaRPr>
          </a:p>
          <a:p>
            <a:pPr algn="just">
              <a:tabLst>
                <a:tab pos="90000" algn="l"/>
              </a:tabLst>
            </a:pPr>
            <a:endParaRPr lang="en-IN" sz="1800" b="0" strike="noStrike" spc="-1">
              <a:solidFill>
                <a:srgbClr val="000000"/>
              </a:solidFill>
              <a:latin typeface="Times New Roman"/>
            </a:endParaRPr>
          </a:p>
          <a:p>
            <a:pPr algn="just">
              <a:tabLst>
                <a:tab pos="90000" algn="l"/>
              </a:tabLst>
            </a:pPr>
            <a:r>
              <a:rPr lang="en-IN" sz="1800" b="0" strike="noStrike" spc="-1">
                <a:solidFill>
                  <a:srgbClr val="000000"/>
                </a:solidFill>
                <a:latin typeface="Times New Roman"/>
                <a:ea typeface="DejaVu Sans"/>
              </a:rPr>
              <a:t>Split Dataset Train &amp; Test: using this module application will split all dataset images into train and test where application will be using 80% dataset images for training and 20% for testing</a:t>
            </a:r>
            <a:endParaRPr lang="en-IN" sz="1800" b="0" strike="noStrike" spc="-1">
              <a:solidFill>
                <a:srgbClr val="000000"/>
              </a:solidFill>
              <a:latin typeface="Times New Roman"/>
            </a:endParaRPr>
          </a:p>
          <a:p>
            <a:pPr algn="just">
              <a:tabLst>
                <a:tab pos="90000" algn="l"/>
              </a:tabLst>
            </a:pPr>
            <a:endParaRPr lang="en-IN" sz="1800" b="0" strike="noStrike" spc="-1">
              <a:solidFill>
                <a:srgbClr val="000000"/>
              </a:solidFill>
              <a:latin typeface="Times New Roman"/>
            </a:endParaRPr>
          </a:p>
          <a:p>
            <a:pPr algn="just">
              <a:tabLst>
                <a:tab pos="90000" algn="l"/>
              </a:tabLst>
            </a:pPr>
            <a:r>
              <a:rPr lang="en-IN" sz="1800" b="0" strike="noStrike" spc="-1">
                <a:solidFill>
                  <a:srgbClr val="000000"/>
                </a:solidFill>
                <a:latin typeface="Times New Roman"/>
                <a:ea typeface="Times New Roman"/>
              </a:rPr>
              <a:t>Train Propose GraphCNN Algorithm: 80% training features will be input to GraphCNN algorithm to train a model and then 20% test images will be applied on trained model to calculate prediction accuracy</a:t>
            </a:r>
            <a:endParaRPr lang="en-IN" sz="1800" b="0" strike="noStrike" spc="-1">
              <a:solidFill>
                <a:srgbClr val="000000"/>
              </a:solidFill>
              <a:latin typeface="Times New Roman"/>
            </a:endParaRPr>
          </a:p>
          <a:p>
            <a:pPr algn="just">
              <a:tabLst>
                <a:tab pos="90000" algn="l"/>
              </a:tabLst>
            </a:pPr>
            <a:endParaRPr lang="en-IN" sz="1800" b="0" strike="noStrike" spc="-1">
              <a:solidFill>
                <a:srgbClr val="000000"/>
              </a:solidFill>
              <a:latin typeface="Times New Roman"/>
            </a:endParaRPr>
          </a:p>
          <a:p>
            <a:pPr algn="just">
              <a:tabLst>
                <a:tab pos="90000" algn="l"/>
              </a:tabLst>
            </a:pPr>
            <a:r>
              <a:rPr lang="en-IN" sz="1800" b="0" strike="noStrike" spc="-1">
                <a:solidFill>
                  <a:srgbClr val="000000"/>
                </a:solidFill>
                <a:latin typeface="Times New Roman"/>
                <a:ea typeface="Times New Roman"/>
              </a:rPr>
              <a:t>Train DenseNet121 Algorithm: 80% training features will be input to DenseNet121 algorithm to train a model and then 20% test images will be applied on trained model to calculate prediction accuracy</a:t>
            </a:r>
            <a:endParaRPr lang="en-IN" sz="1800" b="0" strike="noStrike" spc="-1">
              <a:solidFill>
                <a:srgbClr val="000000"/>
              </a:solidFill>
              <a:latin typeface="Times New Roman"/>
            </a:endParaRPr>
          </a:p>
          <a:p>
            <a:pPr algn="just">
              <a:tabLst>
                <a:tab pos="90000" algn="l"/>
              </a:tabLst>
            </a:pPr>
            <a:endParaRPr lang="en-IN" sz="1800" b="0" strike="noStrike" spc="-1">
              <a:solidFill>
                <a:srgbClr val="000000"/>
              </a:solidFill>
              <a:latin typeface="Times New Roman"/>
            </a:endParaRPr>
          </a:p>
          <a:p>
            <a:pPr algn="just">
              <a:tabLst>
                <a:tab pos="90000" algn="l"/>
              </a:tabLst>
            </a:pPr>
            <a:r>
              <a:rPr lang="en-IN" sz="1800" b="0" strike="noStrike" spc="-1">
                <a:solidFill>
                  <a:srgbClr val="000000"/>
                </a:solidFill>
                <a:latin typeface="Times New Roman"/>
                <a:ea typeface="DejaVu Sans"/>
              </a:rPr>
              <a:t>Comparison Graph: using this module plotting comparison graph between all algorithms</a:t>
            </a:r>
            <a:endParaRPr lang="en-IN" sz="1800" b="0" strike="noStrike" spc="-1">
              <a:solidFill>
                <a:srgbClr val="000000"/>
              </a:solidFill>
              <a:latin typeface="Times New Roman"/>
            </a:endParaRPr>
          </a:p>
          <a:p>
            <a:pPr algn="just">
              <a:tabLst>
                <a:tab pos="90000" algn="l"/>
              </a:tabLst>
            </a:pPr>
            <a:endParaRPr lang="en-IN" sz="1800" b="0" strike="noStrike" spc="-1">
              <a:solidFill>
                <a:srgbClr val="000000"/>
              </a:solidFill>
              <a:latin typeface="Times New Roman"/>
            </a:endParaRPr>
          </a:p>
          <a:p>
            <a:pPr algn="just">
              <a:tabLst>
                <a:tab pos="90000" algn="l"/>
              </a:tabLst>
            </a:pPr>
            <a:r>
              <a:rPr lang="en-IN" sz="1800" b="0" strike="noStrike" spc="-1">
                <a:solidFill>
                  <a:srgbClr val="000000"/>
                </a:solidFill>
                <a:latin typeface="Times New Roman"/>
                <a:ea typeface="Times New Roman"/>
              </a:rPr>
              <a:t>Training Accuracy Graph: using this module application will plot training accuracy of both GraphCNN and DenseNdet121</a:t>
            </a:r>
            <a:endParaRPr lang="en-IN" sz="1800" b="0" strike="noStrike" spc="-1">
              <a:solidFill>
                <a:srgbClr val="000000"/>
              </a:solidFill>
              <a:latin typeface="Times New Roman"/>
            </a:endParaRPr>
          </a:p>
          <a:p>
            <a:pPr algn="just">
              <a:tabLst>
                <a:tab pos="90000" algn="l"/>
              </a:tabLst>
            </a:pPr>
            <a:endParaRPr lang="en-IN" sz="1800" b="0" strike="noStrike" spc="-1">
              <a:solidFill>
                <a:srgbClr val="000000"/>
              </a:solidFill>
              <a:latin typeface="Times New Roman"/>
            </a:endParaRPr>
          </a:p>
          <a:p>
            <a:pPr algn="just">
              <a:tabLst>
                <a:tab pos="90000" algn="l"/>
              </a:tabLst>
            </a:pPr>
            <a:r>
              <a:rPr lang="en-IN" sz="1800" b="0" strike="noStrike" spc="-1">
                <a:solidFill>
                  <a:srgbClr val="000000"/>
                </a:solidFill>
                <a:latin typeface="Times New Roman"/>
                <a:ea typeface="Times New Roman"/>
              </a:rPr>
              <a:t>Retinopathy Grade Detection: using this module we can upload test image to application and then GraphCNN will predict severity grade and extract features map image as output</a:t>
            </a:r>
            <a:endParaRPr lang="en-IN" sz="1800" b="0" strike="noStrike" spc="-1">
              <a:solidFill>
                <a:srgbClr val="000000"/>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1195</Words>
  <Application>Microsoft Office PowerPoint</Application>
  <PresentationFormat>Widescreen</PresentationFormat>
  <Paragraphs>83</Paragraphs>
  <Slides>23</Slides>
  <Notes>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23</vt:i4>
      </vt:variant>
    </vt:vector>
  </HeadingPairs>
  <TitlesOfParts>
    <vt:vector size="34" baseType="lpstr">
      <vt:lpstr>Arial</vt:lpstr>
      <vt:lpstr>Calibri</vt:lpstr>
      <vt:lpstr>Calibri Light</vt:lpstr>
      <vt:lpstr>Century Schoolbook</vt:lpstr>
      <vt:lpstr>OpenSymbol</vt:lpstr>
      <vt:lpstr>Symbol</vt:lpstr>
      <vt:lpstr>Times New Roman</vt:lpstr>
      <vt:lpstr>Wingdings</vt:lpstr>
      <vt:lpstr>Office Theme</vt:lpstr>
      <vt:lpstr>Office Theme</vt:lpstr>
      <vt:lpstr>Office Theme</vt:lpstr>
      <vt:lpstr>                     PROJECT PROPOSED ON </vt:lpstr>
      <vt:lpstr>Abstract</vt:lpstr>
      <vt:lpstr>Existing System</vt:lpstr>
      <vt:lpstr>Drawbacks</vt:lpstr>
      <vt:lpstr>Proposed System</vt:lpstr>
      <vt:lpstr>Advantages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Praneeth Sharma</dc:creator>
  <dc:description/>
  <cp:lastModifiedBy>Admin</cp:lastModifiedBy>
  <cp:revision>17</cp:revision>
  <dcterms:created xsi:type="dcterms:W3CDTF">2024-02-01T12:50:26Z</dcterms:created>
  <dcterms:modified xsi:type="dcterms:W3CDTF">2024-06-25T02:38:31Z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8</vt:i4>
  </property>
</Properties>
</file>