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5" r:id="rId12"/>
    <p:sldId id="264" r:id="rId13"/>
    <p:sldId id="266" r:id="rId14"/>
    <p:sldId id="267" r:id="rId15"/>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11.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104852" y="2959221"/>
            <a:ext cx="6788726" cy="193802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SATHISH R</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AME: 312220055</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1"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2" name="Table 1"/>
          <p:cNvGraphicFramePr/>
          <p:nvPr/>
        </p:nvGraphicFramePr>
        <p:xfrm>
          <a:off x="3095625" y="1704023"/>
          <a:ext cx="6000750" cy="2889885"/>
        </p:xfrm>
        <a:graphic>
          <a:graphicData uri="http://schemas.openxmlformats.org/drawingml/2006/table">
            <a:tbl>
              <a:tblPr/>
              <a:tblGrid>
                <a:gridCol w="1200150"/>
                <a:gridCol w="600075"/>
                <a:gridCol w="600075"/>
                <a:gridCol w="600075"/>
                <a:gridCol w="600075"/>
                <a:gridCol w="600075"/>
                <a:gridCol w="600075"/>
                <a:gridCol w="600075"/>
                <a:gridCol w="600075"/>
              </a:tblGrid>
              <a:tr h="190500">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4" name="Table 3"/>
          <p:cNvGraphicFramePr/>
          <p:nvPr/>
        </p:nvGraphicFramePr>
        <p:xfrm>
          <a:off x="3095625" y="1481138"/>
          <a:ext cx="6000750" cy="3895725"/>
        </p:xfrm>
        <a:graphic>
          <a:graphicData uri="http://schemas.openxmlformats.org/drawingml/2006/table">
            <a:tbl>
              <a:tblPr/>
              <a:tblGrid>
                <a:gridCol w="1200150"/>
                <a:gridCol w="600075"/>
                <a:gridCol w="600075"/>
                <a:gridCol w="600075"/>
                <a:gridCol w="600075"/>
                <a:gridCol w="600075"/>
                <a:gridCol w="600075"/>
                <a:gridCol w="600075"/>
                <a:gridCol w="600075"/>
              </a:tblGrid>
              <a:tr h="190500">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7" name="Table 6"/>
          <p:cNvGraphicFramePr/>
          <p:nvPr/>
        </p:nvGraphicFramePr>
        <p:xfrm>
          <a:off x="2495550" y="1481138"/>
          <a:ext cx="7200900" cy="3238500"/>
        </p:xfrm>
        <a:graphic>
          <a:graphicData uri="http://schemas.openxmlformats.org/drawingml/2006/table">
            <a:tbl>
              <a:tblPr/>
              <a:tblGrid>
                <a:gridCol w="1200150"/>
                <a:gridCol w="600075"/>
                <a:gridCol w="600075"/>
                <a:gridCol w="600075"/>
                <a:gridCol w="600075"/>
                <a:gridCol w="600075"/>
                <a:gridCol w="600075"/>
                <a:gridCol w="600075"/>
                <a:gridCol w="600075"/>
                <a:gridCol w="600075"/>
                <a:gridCol w="600075"/>
              </a:tblGrid>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8351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pic>
        <p:nvPicPr>
          <p:cNvPr id="8" name="Chart_4"/>
          <p:cNvPicPr/>
          <p:nvPr/>
        </p:nvPicPr>
        <p:blipFill>
          <a:blip r:embed="rId2"/>
          <a:stretch>
            <a:fillRect/>
          </a:stretch>
        </p:blipFill>
        <p:spPr>
          <a:xfrm>
            <a:off x="1358900" y="2722880"/>
            <a:ext cx="5865495" cy="37655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1"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3"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1"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1"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1"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endPar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4386</Words>
  <Application>WPS Presentation</Application>
  <PresentationFormat>Widescreen</PresentationFormat>
  <Paragraphs>159</Paragraphs>
  <Slides>12</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Droid Sans</vt:lpstr>
      <vt:lpstr>Segoe Print</vt:lpstr>
      <vt:lpstr>Trebuchet MS</vt:lpstr>
      <vt:lpstr>Calibri</vt:lpstr>
      <vt:lpstr>等线</vt:lpstr>
      <vt:lpstr>Times New Roman</vt:lpstr>
      <vt:lpstr>Roboto</vt:lpstr>
      <vt:lpstr>Lucida Sans</vt:lpstr>
      <vt:lpstr>Calibri</vt:lpstr>
      <vt:lpstr>Microsoft YaHei</vt:lpstr>
      <vt:lpstr>Arial Unicode MS</vt:lpstr>
      <vt:lpstr>Lucida Sans Unicode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演示文稿</vt:lpstr>
      <vt:lpstr>THE "WOW" IN OUR SOLUTION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ELCOT</cp:lastModifiedBy>
  <cp:revision>54</cp:revision>
  <dcterms:created xsi:type="dcterms:W3CDTF">2024-09-30T16:54:00Z</dcterms:created>
  <dcterms:modified xsi:type="dcterms:W3CDTF">2024-09-30T18:49:23Z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5B0A2F690B9B45759B21B5E5913C462E_13</vt:lpwstr>
  </property>
  <property fmtid="{D5CDD505-2E9C-101B-9397-08002B2CF9AE}" pid="3" name="KSOProductBuildVer">
    <vt:lpwstr>1033-12.2.0.18283</vt:lpwstr>
  </property>
</Properties>
</file>