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3110" y="1935187"/>
            <a:ext cx="14374478" cy="45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5774" y="2922558"/>
            <a:ext cx="12249151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6006" y="3284075"/>
            <a:ext cx="9123680" cy="2488565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731520" marR="5080" indent="-719455">
              <a:lnSpc>
                <a:spcPts val="9670"/>
              </a:lnSpc>
              <a:spcBef>
                <a:spcPts val="260"/>
              </a:spcBef>
            </a:pPr>
            <a:r>
              <a:rPr dirty="0" sz="8100" spc="-400" b="0">
                <a:solidFill>
                  <a:srgbClr val="29357A"/>
                </a:solidFill>
                <a:latin typeface="Times New Roman"/>
                <a:cs typeface="Times New Roman"/>
              </a:rPr>
              <a:t>M</a:t>
            </a:r>
            <a:r>
              <a:rPr dirty="0" sz="8100" spc="20" b="0">
                <a:latin typeface="Times New Roman"/>
                <a:cs typeface="Times New Roman"/>
              </a:rPr>
              <a:t>E</a:t>
            </a:r>
            <a:r>
              <a:rPr dirty="0" sz="8100" spc="-315" b="0">
                <a:solidFill>
                  <a:srgbClr val="29357A"/>
                </a:solidFill>
                <a:latin typeface="Times New Roman"/>
                <a:cs typeface="Times New Roman"/>
              </a:rPr>
              <a:t>A</a:t>
            </a:r>
            <a:r>
              <a:rPr dirty="0" sz="8100" spc="229" b="0">
                <a:solidFill>
                  <a:srgbClr val="29357A"/>
                </a:solidFill>
                <a:latin typeface="Times New Roman"/>
                <a:cs typeface="Times New Roman"/>
              </a:rPr>
              <a:t>S</a:t>
            </a:r>
            <a:r>
              <a:rPr dirty="0" sz="8100" spc="-320" b="0">
                <a:latin typeface="Times New Roman"/>
                <a:cs typeface="Times New Roman"/>
              </a:rPr>
              <a:t>U</a:t>
            </a:r>
            <a:r>
              <a:rPr dirty="0" sz="8100" spc="395" b="0">
                <a:latin typeface="Times New Roman"/>
                <a:cs typeface="Times New Roman"/>
              </a:rPr>
              <a:t>R</a:t>
            </a:r>
            <a:r>
              <a:rPr dirty="0" sz="8100" spc="105" b="0">
                <a:solidFill>
                  <a:srgbClr val="29357A"/>
                </a:solidFill>
                <a:latin typeface="Times New Roman"/>
                <a:cs typeface="Times New Roman"/>
              </a:rPr>
              <a:t>E</a:t>
            </a:r>
            <a:r>
              <a:rPr dirty="0" sz="8100" spc="-570" b="0">
                <a:solidFill>
                  <a:srgbClr val="29357A"/>
                </a:solidFill>
                <a:latin typeface="Times New Roman"/>
                <a:cs typeface="Times New Roman"/>
              </a:rPr>
              <a:t> </a:t>
            </a:r>
            <a:r>
              <a:rPr dirty="0" sz="8100" spc="105" b="0">
                <a:solidFill>
                  <a:srgbClr val="29357A"/>
                </a:solidFill>
                <a:latin typeface="Times New Roman"/>
                <a:cs typeface="Times New Roman"/>
              </a:rPr>
              <a:t>E</a:t>
            </a:r>
            <a:r>
              <a:rPr dirty="0" sz="8100" spc="-425" b="0">
                <a:latin typeface="Times New Roman"/>
                <a:cs typeface="Times New Roman"/>
              </a:rPr>
              <a:t>N</a:t>
            </a:r>
            <a:r>
              <a:rPr dirty="0" sz="8100" spc="105" b="0">
                <a:solidFill>
                  <a:srgbClr val="29357A"/>
                </a:solidFill>
                <a:latin typeface="Times New Roman"/>
                <a:cs typeface="Times New Roman"/>
              </a:rPr>
              <a:t>E</a:t>
            </a:r>
            <a:r>
              <a:rPr dirty="0" sz="8100" spc="229" b="0">
                <a:solidFill>
                  <a:srgbClr val="29357A"/>
                </a:solidFill>
                <a:latin typeface="Times New Roman"/>
                <a:cs typeface="Times New Roman"/>
              </a:rPr>
              <a:t>R</a:t>
            </a:r>
            <a:r>
              <a:rPr dirty="0" sz="8100" spc="-484" b="0">
                <a:solidFill>
                  <a:srgbClr val="29357A"/>
                </a:solidFill>
                <a:latin typeface="Times New Roman"/>
                <a:cs typeface="Times New Roman"/>
              </a:rPr>
              <a:t>G</a:t>
            </a:r>
            <a:r>
              <a:rPr dirty="0" sz="8100" spc="-375" b="0">
                <a:latin typeface="Times New Roman"/>
                <a:cs typeface="Times New Roman"/>
              </a:rPr>
              <a:t>Y  </a:t>
            </a:r>
            <a:r>
              <a:rPr dirty="0" sz="8100" spc="30" b="0">
                <a:solidFill>
                  <a:srgbClr val="29357A"/>
                </a:solidFill>
                <a:latin typeface="Times New Roman"/>
                <a:cs typeface="Times New Roman"/>
              </a:rPr>
              <a:t>C</a:t>
            </a:r>
            <a:r>
              <a:rPr dirty="0" sz="8100" spc="30" b="0">
                <a:latin typeface="Times New Roman"/>
                <a:cs typeface="Times New Roman"/>
              </a:rPr>
              <a:t>ONSUM</a:t>
            </a:r>
            <a:r>
              <a:rPr dirty="0" sz="8100" spc="30" b="0">
                <a:solidFill>
                  <a:srgbClr val="29357A"/>
                </a:solidFill>
                <a:latin typeface="Times New Roman"/>
                <a:cs typeface="Times New Roman"/>
              </a:rPr>
              <a:t>PTIO</a:t>
            </a:r>
            <a:r>
              <a:rPr dirty="0" sz="8100" spc="30" b="0">
                <a:latin typeface="Times New Roman"/>
                <a:cs typeface="Times New Roman"/>
              </a:rPr>
              <a:t>N</a:t>
            </a:r>
            <a:endParaRPr sz="8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88399" y="766106"/>
            <a:ext cx="291338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54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450" spc="17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450" spc="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450" spc="-4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3450" spc="13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450" spc="185">
                <a:solidFill>
                  <a:srgbClr val="FFFFFF"/>
                </a:solidFill>
                <a:latin typeface="Tahoma"/>
                <a:cs typeface="Tahoma"/>
              </a:rPr>
              <a:t>du</a:t>
            </a:r>
            <a:r>
              <a:rPr dirty="0" sz="3450" spc="24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3450" spc="6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3450" spc="-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3450" spc="13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450" spc="17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75780"/>
            <a:ext cx="6620509" cy="465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700" spc="18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700" spc="13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45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9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9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229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7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7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7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65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00" spc="-4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40">
                <a:solidFill>
                  <a:srgbClr val="26316F"/>
                </a:solidFill>
                <a:latin typeface="Verdana"/>
                <a:cs typeface="Verdana"/>
              </a:rPr>
              <a:t>iou</a:t>
            </a:r>
            <a:r>
              <a:rPr dirty="0" sz="2700" spc="-4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techn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iq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ues </a:t>
            </a:r>
            <a:r>
              <a:rPr dirty="0" sz="2700" spc="7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7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35">
                <a:solidFill>
                  <a:srgbClr val="26316F"/>
                </a:solidFill>
                <a:latin typeface="Verdana"/>
                <a:cs typeface="Verdana"/>
              </a:rPr>
              <a:t>nol</a:t>
            </a:r>
            <a:r>
              <a:rPr dirty="0" sz="2700" spc="35">
                <a:solidFill>
                  <a:srgbClr val="29357A"/>
                </a:solidFill>
                <a:latin typeface="Verdana"/>
                <a:cs typeface="Verdana"/>
              </a:rPr>
              <a:t>ogies </a:t>
            </a:r>
            <a:r>
              <a:rPr dirty="0" sz="2700" spc="4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45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13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6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185">
                <a:solidFill>
                  <a:srgbClr val="29357A"/>
                </a:solidFill>
                <a:latin typeface="Verdana"/>
                <a:cs typeface="Verdana"/>
              </a:rPr>
              <a:t>'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3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700" spc="-45">
                <a:solidFill>
                  <a:srgbClr val="26316F"/>
                </a:solidFill>
                <a:latin typeface="Verdana"/>
                <a:cs typeface="Verdana"/>
              </a:rPr>
              <a:t>sta</a:t>
            </a:r>
            <a:r>
              <a:rPr dirty="0" sz="2700" spc="-45">
                <a:solidFill>
                  <a:srgbClr val="29357A"/>
                </a:solidFill>
                <a:latin typeface="Verdana"/>
                <a:cs typeface="Verdana"/>
              </a:rPr>
              <a:t>rted</a:t>
            </a:r>
            <a:r>
              <a:rPr dirty="0" sz="2700" spc="-45">
                <a:solidFill>
                  <a:srgbClr val="26316F"/>
                </a:solidFill>
                <a:latin typeface="Verdana"/>
                <a:cs typeface="Verdana"/>
              </a:rPr>
              <a:t>!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908576" y="766106"/>
            <a:ext cx="627316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95" b="1">
                <a:solidFill>
                  <a:srgbClr val="FFFFFF"/>
                </a:solidFill>
                <a:latin typeface="Tahoma"/>
                <a:cs typeface="Tahoma"/>
              </a:rPr>
              <a:t>Understanding</a:t>
            </a:r>
            <a:r>
              <a:rPr dirty="0" sz="25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95" b="1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r>
              <a:rPr dirty="0" sz="25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105" b="1">
                <a:solidFill>
                  <a:srgbClr val="FFFFFF"/>
                </a:solidFill>
                <a:latin typeface="Tahoma"/>
                <a:cs typeface="Tahoma"/>
              </a:rPr>
              <a:t>Consumption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2445"/>
            <a:ext cx="6614795" cy="439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550" spc="16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6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95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22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9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5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380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dirty="0" sz="2550" spc="-114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4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5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7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22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8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2550" spc="35">
                <a:solidFill>
                  <a:srgbClr val="26316F"/>
                </a:solidFill>
                <a:latin typeface="Verdana"/>
                <a:cs typeface="Verdana"/>
              </a:rPr>
              <a:t>measuring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0">
                <a:solidFill>
                  <a:srgbClr val="26316F"/>
                </a:solidFill>
                <a:latin typeface="Verdana"/>
                <a:cs typeface="Verdana"/>
              </a:rPr>
              <a:t>energy</a:t>
            </a:r>
            <a:r>
              <a:rPr dirty="0" sz="2550" spc="-2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65">
                <a:solidFill>
                  <a:srgbClr val="26316F"/>
                </a:solidFill>
                <a:latin typeface="Verdana"/>
                <a:cs typeface="Verdana"/>
              </a:rPr>
              <a:t>consumption</a:t>
            </a:r>
            <a:r>
              <a:rPr dirty="0" sz="2550" spc="-2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70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550" spc="-2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2550" spc="-8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26316F"/>
                </a:solidFill>
                <a:latin typeface="Verdana"/>
                <a:cs typeface="Verdana"/>
              </a:rPr>
              <a:t>tools </a:t>
            </a:r>
            <a:r>
              <a:rPr dirty="0" sz="2550" spc="7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550" spc="40">
                <a:solidFill>
                  <a:srgbClr val="26316F"/>
                </a:solidFill>
                <a:latin typeface="Verdana"/>
                <a:cs typeface="Verdana"/>
              </a:rPr>
              <a:t>techniques 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that </a:t>
            </a:r>
            <a:r>
              <a:rPr dirty="0" sz="2550" spc="60">
                <a:solidFill>
                  <a:srgbClr val="26316F"/>
                </a:solidFill>
                <a:latin typeface="Verdana"/>
                <a:cs typeface="Verdana"/>
              </a:rPr>
              <a:t>can </a:t>
            </a:r>
            <a:r>
              <a:rPr dirty="0" sz="2550" spc="75">
                <a:solidFill>
                  <a:srgbClr val="26316F"/>
                </a:solidFill>
                <a:latin typeface="Verdana"/>
                <a:cs typeface="Verdana"/>
              </a:rPr>
              <a:t>be </a:t>
            </a:r>
            <a:r>
              <a:rPr dirty="0" sz="2550" spc="40">
                <a:solidFill>
                  <a:srgbClr val="26316F"/>
                </a:solidFill>
                <a:latin typeface="Verdana"/>
                <a:cs typeface="Verdana"/>
              </a:rPr>
              <a:t>used 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550" spc="90">
                <a:solidFill>
                  <a:srgbClr val="26316F"/>
                </a:solidFill>
                <a:latin typeface="Verdana"/>
                <a:cs typeface="Verdana"/>
              </a:rPr>
              <a:t>do </a:t>
            </a:r>
            <a:r>
              <a:rPr dirty="0" sz="2550" spc="-155">
                <a:solidFill>
                  <a:srgbClr val="26316F"/>
                </a:solidFill>
                <a:latin typeface="Verdana"/>
                <a:cs typeface="Verdana"/>
              </a:rPr>
              <a:t>so. </a:t>
            </a:r>
            <a:r>
              <a:rPr dirty="0" sz="2550" spc="90">
                <a:solidFill>
                  <a:srgbClr val="26316F"/>
                </a:solidFill>
                <a:latin typeface="Verdana"/>
                <a:cs typeface="Verdana"/>
              </a:rPr>
              <a:t>We 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will </a:t>
            </a:r>
            <a:r>
              <a:rPr dirty="0" sz="2550" spc="5">
                <a:solidFill>
                  <a:srgbClr val="26316F"/>
                </a:solidFill>
                <a:latin typeface="Verdana"/>
                <a:cs typeface="Verdana"/>
              </a:rPr>
              <a:t>discuss </a:t>
            </a:r>
            <a:r>
              <a:rPr dirty="0" sz="2550" spc="50">
                <a:solidFill>
                  <a:srgbClr val="26316F"/>
                </a:solidFill>
                <a:latin typeface="Verdana"/>
                <a:cs typeface="Verdana"/>
              </a:rPr>
              <a:t>the beneﬁts </a:t>
            </a:r>
            <a:r>
              <a:rPr dirty="0" sz="2550" spc="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550" spc="-8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16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22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2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6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10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22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3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9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01747" y="1904257"/>
            <a:ext cx="4474210" cy="5283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 spc="-155" b="1">
                <a:solidFill>
                  <a:srgbClr val="FFCE00"/>
                </a:solidFill>
                <a:latin typeface="Verdana"/>
                <a:cs typeface="Verdana"/>
              </a:rPr>
              <a:t>S</a:t>
            </a:r>
            <a:r>
              <a:rPr dirty="0" sz="1800" spc="-114" b="1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1800" spc="-85" b="1">
                <a:solidFill>
                  <a:srgbClr val="FFCE00"/>
                </a:solidFill>
                <a:latin typeface="Verdana"/>
                <a:cs typeface="Verdana"/>
              </a:rPr>
              <a:t>R</a:t>
            </a:r>
            <a:r>
              <a:rPr dirty="0" sz="1800" spc="-85" b="1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1800" spc="-114" b="1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1800" spc="-30" b="1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1800" spc="-75" b="1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dirty="0" sz="1800" spc="-395" b="1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dirty="0" sz="1800" spc="-25" b="1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1800" spc="-135" b="1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1800" spc="-110" b="1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FABC00"/>
                </a:solidFill>
                <a:latin typeface="Verdana"/>
                <a:cs typeface="Verdana"/>
              </a:rPr>
              <a:t>F</a:t>
            </a:r>
            <a:r>
              <a:rPr dirty="0" sz="1800" spc="-15" b="1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1800" spc="-85" b="1">
                <a:solidFill>
                  <a:srgbClr val="FFCE00"/>
                </a:solidFill>
                <a:latin typeface="Verdana"/>
                <a:cs typeface="Verdana"/>
              </a:rPr>
              <a:t>R</a:t>
            </a:r>
            <a:r>
              <a:rPr dirty="0" sz="1800" spc="-110" b="1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1800" spc="-85" b="1">
                <a:solidFill>
                  <a:srgbClr val="FFCE00"/>
                </a:solidFill>
                <a:latin typeface="Verdana"/>
                <a:cs typeface="Verdana"/>
              </a:rPr>
              <a:t>R</a:t>
            </a:r>
            <a:r>
              <a:rPr dirty="0" sz="1800" spc="-25" b="1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1800" spc="-10" b="1">
                <a:solidFill>
                  <a:srgbClr val="FFCE00"/>
                </a:solidFill>
                <a:latin typeface="Verdana"/>
                <a:cs typeface="Verdana"/>
              </a:rPr>
              <a:t>D</a:t>
            </a:r>
            <a:r>
              <a:rPr dirty="0" sz="1800" spc="-45" b="1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1800" spc="15" b="1">
                <a:solidFill>
                  <a:srgbClr val="FFCE00"/>
                </a:solidFill>
                <a:latin typeface="Verdana"/>
                <a:cs typeface="Verdana"/>
              </a:rPr>
              <a:t>C</a:t>
            </a:r>
            <a:r>
              <a:rPr dirty="0" sz="1800" spc="-395" b="1">
                <a:solidFill>
                  <a:srgbClr val="FFCE00"/>
                </a:solidFill>
                <a:latin typeface="Verdana"/>
                <a:cs typeface="Verdana"/>
              </a:rPr>
              <a:t>I</a:t>
            </a:r>
            <a:r>
              <a:rPr dirty="0" sz="1800" spc="-70" b="1">
                <a:solidFill>
                  <a:srgbClr val="FFCE00"/>
                </a:solidFill>
                <a:latin typeface="Verdana"/>
                <a:cs typeface="Verdana"/>
              </a:rPr>
              <a:t>N</a:t>
            </a:r>
            <a:r>
              <a:rPr dirty="0" sz="1800" spc="-75" b="1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dirty="0" sz="1800" spc="-110" b="1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1800" spc="-25" b="1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1800" spc="-70" b="1">
                <a:solidFill>
                  <a:srgbClr val="FFCE00"/>
                </a:solidFill>
                <a:latin typeface="Verdana"/>
                <a:cs typeface="Verdana"/>
              </a:rPr>
              <a:t>N</a:t>
            </a:r>
            <a:r>
              <a:rPr dirty="0" sz="1800" spc="-25" b="1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1800" spc="-85" b="1">
                <a:solidFill>
                  <a:srgbClr val="FABC00"/>
                </a:solidFill>
                <a:latin typeface="Verdana"/>
                <a:cs typeface="Verdana"/>
              </a:rPr>
              <a:t>R</a:t>
            </a:r>
            <a:r>
              <a:rPr dirty="0" sz="1800" spc="-75" b="1">
                <a:solidFill>
                  <a:srgbClr val="FFCE00"/>
                </a:solidFill>
                <a:latin typeface="Verdana"/>
                <a:cs typeface="Verdana"/>
              </a:rPr>
              <a:t>G</a:t>
            </a:r>
            <a:r>
              <a:rPr dirty="0" sz="1800" spc="-75" b="1">
                <a:solidFill>
                  <a:srgbClr val="FABC00"/>
                </a:solidFill>
                <a:latin typeface="Verdana"/>
                <a:cs typeface="Verdana"/>
              </a:rPr>
              <a:t>Y  </a:t>
            </a:r>
            <a:r>
              <a:rPr dirty="0" sz="1800" spc="-85" b="1">
                <a:solidFill>
                  <a:srgbClr val="FFCE00"/>
                </a:solidFill>
                <a:latin typeface="Verdana"/>
                <a:cs typeface="Verdana"/>
              </a:rPr>
              <a:t>C</a:t>
            </a:r>
            <a:r>
              <a:rPr dirty="0" sz="1800" spc="-85" b="1">
                <a:solidFill>
                  <a:srgbClr val="FABC00"/>
                </a:solidFill>
                <a:latin typeface="Verdana"/>
                <a:cs typeface="Verdana"/>
              </a:rPr>
              <a:t>ONS</a:t>
            </a:r>
            <a:r>
              <a:rPr dirty="0" sz="1800" spc="-85" b="1">
                <a:solidFill>
                  <a:srgbClr val="FFCE00"/>
                </a:solidFill>
                <a:latin typeface="Verdana"/>
                <a:cs typeface="Verdana"/>
              </a:rPr>
              <a:t>UMPT</a:t>
            </a:r>
            <a:r>
              <a:rPr dirty="0" sz="1800" spc="-85" b="1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dirty="0" sz="1800" spc="-85" b="1">
                <a:solidFill>
                  <a:srgbClr val="FFCE00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901" y="3287268"/>
            <a:ext cx="6082030" cy="48641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org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iz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at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on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450" spc="7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70">
                <a:solidFill>
                  <a:srgbClr val="26316F"/>
                </a:solidFill>
                <a:latin typeface="Verdana"/>
                <a:cs typeface="Verdana"/>
              </a:rPr>
              <a:t>an 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use 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25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re</a:t>
            </a:r>
            <a:r>
              <a:rPr dirty="0" sz="2450" spc="50">
                <a:solidFill>
                  <a:srgbClr val="29357A"/>
                </a:solidFill>
                <a:latin typeface="Verdana"/>
                <a:cs typeface="Verdana"/>
              </a:rPr>
              <a:t>duc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1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45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14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360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14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2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8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221901"/>
            <a:ext cx="6140450" cy="45688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65"/>
              </a:spcBef>
            </a:pPr>
            <a:r>
              <a:rPr dirty="0" sz="2300" spc="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12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300" spc="13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15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300" spc="-10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3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3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22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110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3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-10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3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3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-5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12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-10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3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3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3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3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3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30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3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300" spc="12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300" spc="15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300" spc="-75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23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3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3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9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3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1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-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30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300" spc="-14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22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300" spc="-2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300" spc="60">
                <a:solidFill>
                  <a:srgbClr val="29357A"/>
                </a:solidFill>
                <a:latin typeface="Verdana"/>
                <a:cs typeface="Verdana"/>
              </a:rPr>
              <a:t>mo</a:t>
            </a:r>
            <a:r>
              <a:rPr dirty="0" sz="2300" spc="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60">
                <a:solidFill>
                  <a:srgbClr val="29357A"/>
                </a:solidFill>
                <a:latin typeface="Verdana"/>
                <a:cs typeface="Verdana"/>
              </a:rPr>
              <a:t>t </a:t>
            </a:r>
            <a:r>
              <a:rPr dirty="0" sz="23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300" spc="125">
                <a:solidFill>
                  <a:srgbClr val="29357A"/>
                </a:solidFill>
                <a:latin typeface="Verdana"/>
                <a:cs typeface="Verdana"/>
              </a:rPr>
              <a:t>ommo</a:t>
            </a:r>
            <a:r>
              <a:rPr dirty="0" sz="2300" spc="125">
                <a:solidFill>
                  <a:srgbClr val="26316F"/>
                </a:solidFill>
                <a:latin typeface="Verdana"/>
                <a:cs typeface="Verdana"/>
              </a:rPr>
              <a:t>n </a:t>
            </a:r>
            <a:r>
              <a:rPr dirty="0" sz="2300" spc="35">
                <a:solidFill>
                  <a:srgbClr val="26316F"/>
                </a:solidFill>
                <a:latin typeface="Verdana"/>
                <a:cs typeface="Verdana"/>
              </a:rPr>
              <a:t>re</a:t>
            </a:r>
            <a:r>
              <a:rPr dirty="0" sz="23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3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300" spc="35">
                <a:solidFill>
                  <a:srgbClr val="26316F"/>
                </a:solidFill>
                <a:latin typeface="Verdana"/>
                <a:cs typeface="Verdana"/>
              </a:rPr>
              <a:t>ab</a:t>
            </a:r>
            <a:r>
              <a:rPr dirty="0" sz="2300" spc="3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300" spc="35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en</a:t>
            </a:r>
            <a:r>
              <a:rPr dirty="0" sz="2300" spc="20">
                <a:solidFill>
                  <a:srgbClr val="26316F"/>
                </a:solidFill>
                <a:latin typeface="Verdana"/>
                <a:cs typeface="Verdana"/>
              </a:rPr>
              <a:t>erg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y 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3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3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3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-34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1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300" spc="-34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10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300" spc="15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7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300" spc="22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-345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17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1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230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13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3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3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3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13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155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300" spc="-5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2300" spc="80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40">
                <a:solidFill>
                  <a:srgbClr val="29357A"/>
                </a:solidFill>
                <a:latin typeface="Verdana"/>
                <a:cs typeface="Verdana"/>
              </a:rPr>
              <a:t>chal</a:t>
            </a:r>
            <a:r>
              <a:rPr dirty="0" sz="2300" spc="40">
                <a:solidFill>
                  <a:srgbClr val="26316F"/>
                </a:solidFill>
                <a:latin typeface="Verdana"/>
                <a:cs typeface="Verdana"/>
              </a:rPr>
              <a:t>len</a:t>
            </a:r>
            <a:r>
              <a:rPr dirty="0" sz="2300" spc="40">
                <a:solidFill>
                  <a:srgbClr val="29357A"/>
                </a:solidFill>
                <a:latin typeface="Verdana"/>
                <a:cs typeface="Verdana"/>
              </a:rPr>
              <a:t>ges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300" spc="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4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45">
                <a:solidFill>
                  <a:srgbClr val="29357A"/>
                </a:solidFill>
                <a:latin typeface="Verdana"/>
                <a:cs typeface="Verdana"/>
              </a:rPr>
              <a:t>ac</a:t>
            </a:r>
            <a:r>
              <a:rPr dirty="0" sz="2300" spc="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35">
                <a:solidFill>
                  <a:srgbClr val="26316F"/>
                </a:solidFill>
                <a:latin typeface="Verdana"/>
                <a:cs typeface="Verdana"/>
              </a:rPr>
              <a:t>so</a:t>
            </a:r>
            <a:r>
              <a:rPr dirty="0" sz="2300" spc="-3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300" spc="-35">
                <a:solidFill>
                  <a:srgbClr val="26316F"/>
                </a:solidFill>
                <a:latin typeface="Verdana"/>
                <a:cs typeface="Verdana"/>
              </a:rPr>
              <a:t>rc</a:t>
            </a:r>
            <a:r>
              <a:rPr dirty="0" sz="2300" spc="-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3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29357A"/>
                </a:solidFill>
                <a:latin typeface="Verdana"/>
                <a:cs typeface="Verdana"/>
              </a:rPr>
              <a:t>as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el</a:t>
            </a:r>
            <a:r>
              <a:rPr dirty="0" sz="2300" spc="3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26316F"/>
                </a:solidFill>
                <a:latin typeface="Verdana"/>
                <a:cs typeface="Verdana"/>
              </a:rPr>
              <a:t>as </a:t>
            </a:r>
            <a:r>
              <a:rPr dirty="0" sz="2300" spc="-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29357A"/>
                </a:solidFill>
                <a:latin typeface="Verdana"/>
                <a:cs typeface="Verdana"/>
              </a:rPr>
              <a:t>the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co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nsid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ti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orga</a:t>
            </a:r>
            <a:r>
              <a:rPr dirty="0" sz="2300" spc="20">
                <a:solidFill>
                  <a:srgbClr val="26316F"/>
                </a:solidFill>
                <a:latin typeface="Verdana"/>
                <a:cs typeface="Verdana"/>
              </a:rPr>
              <a:t>nizatio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ns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75">
                <a:solidFill>
                  <a:srgbClr val="29357A"/>
                </a:solidFill>
                <a:latin typeface="Verdana"/>
                <a:cs typeface="Verdana"/>
              </a:rPr>
              <a:t>need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dirty="0" sz="2300" spc="-79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22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1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300" spc="22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22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30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3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3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3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300" spc="12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300" spc="13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3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300" spc="2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300" spc="20">
                <a:solidFill>
                  <a:srgbClr val="26316F"/>
                </a:solidFill>
                <a:latin typeface="Verdana"/>
                <a:cs typeface="Verdana"/>
              </a:rPr>
              <a:t>ne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300" spc="2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300" spc="2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300" spc="-20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300" spc="-55">
                <a:solidFill>
                  <a:srgbClr val="29357A"/>
                </a:solidFill>
                <a:latin typeface="Verdana"/>
                <a:cs typeface="Verdana"/>
              </a:rPr>
              <a:t>system</a:t>
            </a:r>
            <a:r>
              <a:rPr dirty="0" sz="2300" spc="-5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300" spc="-55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97545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R</a:t>
            </a:r>
            <a:r>
              <a:rPr dirty="0" spc="-35"/>
              <a:t>E</a:t>
            </a:r>
            <a:r>
              <a:rPr dirty="0" spc="-114"/>
              <a:t>N</a:t>
            </a:r>
            <a:r>
              <a:rPr dirty="0" spc="-65"/>
              <a:t>E</a:t>
            </a:r>
            <a:r>
              <a:rPr dirty="0" spc="-15"/>
              <a:t>W</a:t>
            </a:r>
            <a:r>
              <a:rPr dirty="0" spc="-30"/>
              <a:t>A</a:t>
            </a:r>
            <a:r>
              <a:rPr dirty="0" spc="5"/>
              <a:t>B</a:t>
            </a:r>
            <a:r>
              <a:rPr dirty="0" spc="-95"/>
              <a:t>L</a:t>
            </a:r>
            <a:r>
              <a:rPr dirty="0" spc="-35"/>
              <a:t>E</a:t>
            </a:r>
            <a:r>
              <a:rPr dirty="0" spc="-170"/>
              <a:t> </a:t>
            </a:r>
            <a:r>
              <a:rPr dirty="0" spc="-35"/>
              <a:t>E</a:t>
            </a:r>
            <a:r>
              <a:rPr dirty="0" spc="-114"/>
              <a:t>N</a:t>
            </a:r>
            <a:r>
              <a:rPr dirty="0" spc="-35"/>
              <a:t>E</a:t>
            </a:r>
            <a:r>
              <a:rPr dirty="0" spc="-135"/>
              <a:t>R</a:t>
            </a:r>
            <a:r>
              <a:rPr dirty="0" spc="-114"/>
              <a:t>G</a:t>
            </a:r>
            <a:r>
              <a:rPr dirty="0" spc="-175"/>
              <a:t>Y</a:t>
            </a:r>
            <a:r>
              <a:rPr dirty="0" spc="-170"/>
              <a:t> </a:t>
            </a:r>
            <a:r>
              <a:rPr dirty="0" spc="-210"/>
              <a:t>S</a:t>
            </a:r>
            <a:r>
              <a:rPr dirty="0" spc="-20"/>
              <a:t>O</a:t>
            </a:r>
            <a:r>
              <a:rPr dirty="0" spc="-70"/>
              <a:t>U</a:t>
            </a:r>
            <a:r>
              <a:rPr dirty="0" spc="-135"/>
              <a:t>R</a:t>
            </a:r>
            <a:r>
              <a:rPr dirty="0" spc="25"/>
              <a:t>C</a:t>
            </a:r>
            <a:r>
              <a:rPr dirty="0" spc="-35"/>
              <a:t>E</a:t>
            </a:r>
            <a:r>
              <a:rPr dirty="0" spc="-210"/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225711"/>
            <a:ext cx="6099175" cy="442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83590">
              <a:lnSpc>
                <a:spcPct val="117300"/>
              </a:lnSpc>
              <a:spcBef>
                <a:spcPts val="95"/>
              </a:spcBef>
            </a:pPr>
            <a:r>
              <a:rPr dirty="0" sz="2450" spc="-29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75">
                <a:solidFill>
                  <a:srgbClr val="29357A"/>
                </a:solidFill>
                <a:latin typeface="Verdana"/>
                <a:cs typeface="Verdana"/>
              </a:rPr>
              <a:t>j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q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800"/>
              </a:lnSpc>
              <a:spcBef>
                <a:spcPts val="60"/>
              </a:spcBef>
            </a:pP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45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1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6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8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14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3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8574" y="1954237"/>
            <a:ext cx="61233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" b="1">
                <a:solidFill>
                  <a:srgbClr val="29357A"/>
                </a:solidFill>
                <a:latin typeface="Tahoma"/>
                <a:cs typeface="Tahoma"/>
              </a:rPr>
              <a:t>FIN</a:t>
            </a:r>
            <a:r>
              <a:rPr dirty="0" sz="2100" spc="5" b="1">
                <a:solidFill>
                  <a:srgbClr val="26316F"/>
                </a:solidFill>
                <a:latin typeface="Tahoma"/>
                <a:cs typeface="Tahoma"/>
              </a:rPr>
              <a:t>ANCIN</a:t>
            </a:r>
            <a:r>
              <a:rPr dirty="0" sz="2100" spc="5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2100" spc="-3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100" spc="65" b="1">
                <a:solidFill>
                  <a:srgbClr val="29357A"/>
                </a:solidFill>
                <a:latin typeface="Tahoma"/>
                <a:cs typeface="Tahoma"/>
              </a:rPr>
              <a:t>ENE</a:t>
            </a:r>
            <a:r>
              <a:rPr dirty="0" sz="2100" spc="65" b="1">
                <a:solidFill>
                  <a:srgbClr val="26316F"/>
                </a:solidFill>
                <a:latin typeface="Tahoma"/>
                <a:cs typeface="Tahoma"/>
              </a:rPr>
              <a:t>RG</a:t>
            </a:r>
            <a:r>
              <a:rPr dirty="0" sz="2100" spc="65" b="1">
                <a:solidFill>
                  <a:srgbClr val="29357A"/>
                </a:solidFill>
                <a:latin typeface="Tahoma"/>
                <a:cs typeface="Tahoma"/>
              </a:rPr>
              <a:t>Y</a:t>
            </a:r>
            <a:r>
              <a:rPr dirty="0" sz="2100" spc="-2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100" spc="15" b="1">
                <a:solidFill>
                  <a:srgbClr val="29357A"/>
                </a:solidFill>
                <a:latin typeface="Tahoma"/>
                <a:cs typeface="Tahoma"/>
              </a:rPr>
              <a:t>EF</a:t>
            </a:r>
            <a:r>
              <a:rPr dirty="0" sz="2100" spc="15" b="1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dirty="0" sz="2100" spc="15" b="1">
                <a:solidFill>
                  <a:srgbClr val="29357A"/>
                </a:solidFill>
                <a:latin typeface="Tahoma"/>
                <a:cs typeface="Tahoma"/>
              </a:rPr>
              <a:t>ICIE</a:t>
            </a:r>
            <a:r>
              <a:rPr dirty="0" sz="2100" spc="1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100" spc="15" b="1">
                <a:solidFill>
                  <a:srgbClr val="29357A"/>
                </a:solidFill>
                <a:latin typeface="Tahoma"/>
                <a:cs typeface="Tahoma"/>
              </a:rPr>
              <a:t>CY</a:t>
            </a:r>
            <a:r>
              <a:rPr dirty="0" sz="2100" spc="-3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100" spc="70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100" spc="70" b="1">
                <a:solidFill>
                  <a:srgbClr val="26316F"/>
                </a:solidFill>
                <a:latin typeface="Tahoma"/>
                <a:cs typeface="Tahoma"/>
              </a:rPr>
              <a:t>RO</a:t>
            </a:r>
            <a:r>
              <a:rPr dirty="0" sz="2100" spc="70" b="1">
                <a:solidFill>
                  <a:srgbClr val="29357A"/>
                </a:solidFill>
                <a:latin typeface="Tahoma"/>
                <a:cs typeface="Tahoma"/>
              </a:rPr>
              <a:t>J</a:t>
            </a:r>
            <a:r>
              <a:rPr dirty="0" sz="2100" spc="70" b="1">
                <a:solidFill>
                  <a:srgbClr val="26316F"/>
                </a:solidFill>
                <a:latin typeface="Tahoma"/>
                <a:cs typeface="Tahoma"/>
              </a:rPr>
              <a:t>ECTS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25774" y="2922558"/>
            <a:ext cx="12223115" cy="482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7500"/>
              </a:lnSpc>
              <a:spcBef>
                <a:spcPts val="95"/>
              </a:spcBef>
            </a:pPr>
            <a:r>
              <a:rPr dirty="0" sz="3350" spc="-165" b="1">
                <a:solidFill>
                  <a:srgbClr val="26316F"/>
                </a:solidFill>
                <a:latin typeface="Tahoma"/>
                <a:cs typeface="Tahoma"/>
              </a:rPr>
              <a:t>In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26316F"/>
                </a:solidFill>
                <a:latin typeface="Tahoma"/>
                <a:cs typeface="Tahoma"/>
              </a:rPr>
              <a:t>conclusion,</a:t>
            </a:r>
            <a:r>
              <a:rPr dirty="0" sz="33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30" b="1">
                <a:solidFill>
                  <a:srgbClr val="26316F"/>
                </a:solidFill>
                <a:latin typeface="Tahoma"/>
                <a:cs typeface="Tahoma"/>
              </a:rPr>
              <a:t>optimizing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30" b="1">
                <a:solidFill>
                  <a:srgbClr val="26316F"/>
                </a:solidFill>
                <a:latin typeface="Tahoma"/>
                <a:cs typeface="Tahoma"/>
              </a:rPr>
              <a:t>energy</a:t>
            </a:r>
            <a:r>
              <a:rPr dirty="0" sz="33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50" b="1">
                <a:solidFill>
                  <a:srgbClr val="26316F"/>
                </a:solidFill>
                <a:latin typeface="Tahoma"/>
                <a:cs typeface="Tahoma"/>
              </a:rPr>
              <a:t>efﬁciency</a:t>
            </a:r>
            <a:r>
              <a:rPr dirty="0" sz="33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35" b="1">
                <a:solidFill>
                  <a:srgbClr val="26316F"/>
                </a:solidFill>
                <a:latin typeface="Tahoma"/>
                <a:cs typeface="Tahoma"/>
              </a:rPr>
              <a:t>is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33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00" b="1">
                <a:solidFill>
                  <a:srgbClr val="26316F"/>
                </a:solidFill>
                <a:latin typeface="Tahoma"/>
                <a:cs typeface="Tahoma"/>
              </a:rPr>
              <a:t>crucial </a:t>
            </a:r>
            <a:r>
              <a:rPr dirty="0" sz="3350" spc="-96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85" b="1">
                <a:solidFill>
                  <a:srgbClr val="26316F"/>
                </a:solidFill>
                <a:latin typeface="Tahoma"/>
                <a:cs typeface="Tahoma"/>
              </a:rPr>
              <a:t>component </a:t>
            </a:r>
            <a:r>
              <a:rPr dirty="0" sz="3350" spc="80" b="1">
                <a:solidFill>
                  <a:srgbClr val="26316F"/>
                </a:solidFill>
                <a:latin typeface="Tahoma"/>
                <a:cs typeface="Tahoma"/>
              </a:rPr>
              <a:t>of </a:t>
            </a:r>
            <a:r>
              <a:rPr dirty="0" sz="3350" spc="105" b="1">
                <a:solidFill>
                  <a:srgbClr val="26316F"/>
                </a:solidFill>
                <a:latin typeface="Tahoma"/>
                <a:cs typeface="Tahoma"/>
              </a:rPr>
              <a:t>any </a:t>
            </a:r>
            <a:r>
              <a:rPr dirty="0" sz="3350" spc="75" b="1">
                <a:solidFill>
                  <a:srgbClr val="26316F"/>
                </a:solidFill>
                <a:latin typeface="Tahoma"/>
                <a:cs typeface="Tahoma"/>
              </a:rPr>
              <a:t>organization's sustainability </a:t>
            </a:r>
            <a:r>
              <a:rPr dirty="0" sz="3350" spc="8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45" b="1">
                <a:solidFill>
                  <a:srgbClr val="26316F"/>
                </a:solidFill>
                <a:latin typeface="Tahoma"/>
                <a:cs typeface="Tahoma"/>
              </a:rPr>
              <a:t>strategy. </a:t>
            </a:r>
            <a:r>
              <a:rPr dirty="0" sz="3350" spc="185" b="1">
                <a:solidFill>
                  <a:srgbClr val="26316F"/>
                </a:solidFill>
                <a:latin typeface="Tahoma"/>
                <a:cs typeface="Tahoma"/>
              </a:rPr>
              <a:t>By </a:t>
            </a:r>
            <a:r>
              <a:rPr dirty="0" sz="3350" spc="135" b="1">
                <a:solidFill>
                  <a:srgbClr val="26316F"/>
                </a:solidFill>
                <a:latin typeface="Tahoma"/>
                <a:cs typeface="Tahoma"/>
              </a:rPr>
              <a:t>measuring </a:t>
            </a:r>
            <a:r>
              <a:rPr dirty="0" sz="3350" spc="130" b="1">
                <a:solidFill>
                  <a:srgbClr val="26316F"/>
                </a:solidFill>
                <a:latin typeface="Tahoma"/>
                <a:cs typeface="Tahoma"/>
              </a:rPr>
              <a:t>energy consumption, </a:t>
            </a:r>
            <a:r>
              <a:rPr dirty="0" sz="3350" spc="1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60" b="1">
                <a:solidFill>
                  <a:srgbClr val="26316F"/>
                </a:solidFill>
                <a:latin typeface="Tahoma"/>
                <a:cs typeface="Tahoma"/>
              </a:rPr>
              <a:t>implementing </a:t>
            </a:r>
            <a:r>
              <a:rPr dirty="0" sz="3350" spc="114" b="1">
                <a:solidFill>
                  <a:srgbClr val="26316F"/>
                </a:solidFill>
                <a:latin typeface="Tahoma"/>
                <a:cs typeface="Tahoma"/>
              </a:rPr>
              <a:t>energy-efﬁcient </a:t>
            </a:r>
            <a:r>
              <a:rPr dirty="0" sz="3350" spc="125" b="1">
                <a:solidFill>
                  <a:srgbClr val="26316F"/>
                </a:solidFill>
                <a:latin typeface="Tahoma"/>
                <a:cs typeface="Tahoma"/>
              </a:rPr>
              <a:t>technologies </a:t>
            </a:r>
            <a:r>
              <a:rPr dirty="0" sz="3350" spc="170" b="1">
                <a:solidFill>
                  <a:srgbClr val="26316F"/>
                </a:solidFill>
                <a:latin typeface="Tahoma"/>
                <a:cs typeface="Tahoma"/>
              </a:rPr>
              <a:t>and </a:t>
            </a:r>
            <a:r>
              <a:rPr dirty="0" sz="3350" spc="17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60" b="1">
                <a:solidFill>
                  <a:srgbClr val="26316F"/>
                </a:solidFill>
                <a:latin typeface="Tahoma"/>
                <a:cs typeface="Tahoma"/>
              </a:rPr>
              <a:t>strategies,</a:t>
            </a:r>
            <a:r>
              <a:rPr dirty="0" sz="3350" spc="15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70" b="1">
                <a:solidFill>
                  <a:srgbClr val="26316F"/>
                </a:solidFill>
                <a:latin typeface="Tahoma"/>
                <a:cs typeface="Tahoma"/>
              </a:rPr>
              <a:t>and</a:t>
            </a:r>
            <a:r>
              <a:rPr dirty="0" sz="3350" spc="16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25" b="1">
                <a:solidFill>
                  <a:srgbClr val="26316F"/>
                </a:solidFill>
                <a:latin typeface="Tahoma"/>
                <a:cs typeface="Tahoma"/>
              </a:rPr>
              <a:t>considering</a:t>
            </a:r>
            <a:r>
              <a:rPr dirty="0" sz="3350" spc="16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26316F"/>
                </a:solidFill>
                <a:latin typeface="Tahoma"/>
                <a:cs typeface="Tahoma"/>
              </a:rPr>
              <a:t>renewable</a:t>
            </a:r>
            <a:r>
              <a:rPr dirty="0" sz="3350" spc="16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30" b="1">
                <a:solidFill>
                  <a:srgbClr val="26316F"/>
                </a:solidFill>
                <a:latin typeface="Tahoma"/>
                <a:cs typeface="Tahoma"/>
              </a:rPr>
              <a:t>energy </a:t>
            </a:r>
            <a:r>
              <a:rPr dirty="0" sz="3350" spc="1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75" b="1">
                <a:solidFill>
                  <a:srgbClr val="26316F"/>
                </a:solidFill>
                <a:latin typeface="Tahoma"/>
                <a:cs typeface="Tahoma"/>
              </a:rPr>
              <a:t>sources, </a:t>
            </a:r>
            <a:r>
              <a:rPr dirty="0" sz="3350" spc="95" b="1">
                <a:solidFill>
                  <a:srgbClr val="26316F"/>
                </a:solidFill>
                <a:latin typeface="Tahoma"/>
                <a:cs typeface="Tahoma"/>
              </a:rPr>
              <a:t>organizations </a:t>
            </a:r>
            <a:r>
              <a:rPr dirty="0" sz="3350" spc="160" b="1">
                <a:solidFill>
                  <a:srgbClr val="26316F"/>
                </a:solidFill>
                <a:latin typeface="Tahoma"/>
                <a:cs typeface="Tahoma"/>
              </a:rPr>
              <a:t>can </a:t>
            </a:r>
            <a:r>
              <a:rPr dirty="0" sz="3350" spc="140" b="1">
                <a:solidFill>
                  <a:srgbClr val="26316F"/>
                </a:solidFill>
                <a:latin typeface="Tahoma"/>
                <a:cs typeface="Tahoma"/>
              </a:rPr>
              <a:t>reduce </a:t>
            </a:r>
            <a:r>
              <a:rPr dirty="0" sz="3350" spc="65" b="1">
                <a:solidFill>
                  <a:srgbClr val="26316F"/>
                </a:solidFill>
                <a:latin typeface="Tahoma"/>
                <a:cs typeface="Tahoma"/>
              </a:rPr>
              <a:t>costs, </a:t>
            </a:r>
            <a:r>
              <a:rPr dirty="0" sz="3350" spc="70" b="1">
                <a:solidFill>
                  <a:srgbClr val="26316F"/>
                </a:solidFill>
                <a:latin typeface="Tahoma"/>
                <a:cs typeface="Tahoma"/>
              </a:rPr>
              <a:t>lower </a:t>
            </a:r>
            <a:r>
              <a:rPr dirty="0" sz="3350" spc="85" b="1">
                <a:solidFill>
                  <a:srgbClr val="26316F"/>
                </a:solidFill>
                <a:latin typeface="Tahoma"/>
                <a:cs typeface="Tahoma"/>
              </a:rPr>
              <a:t>their </a:t>
            </a:r>
            <a:r>
              <a:rPr dirty="0" sz="3350" spc="9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14" b="1">
                <a:solidFill>
                  <a:srgbClr val="26316F"/>
                </a:solidFill>
                <a:latin typeface="Tahoma"/>
                <a:cs typeface="Tahoma"/>
              </a:rPr>
              <a:t>environmental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14" b="1">
                <a:solidFill>
                  <a:srgbClr val="26316F"/>
                </a:solidFill>
                <a:latin typeface="Tahoma"/>
                <a:cs typeface="Tahoma"/>
              </a:rPr>
              <a:t>impact,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70" b="1">
                <a:solidFill>
                  <a:srgbClr val="26316F"/>
                </a:solidFill>
                <a:latin typeface="Tahoma"/>
                <a:cs typeface="Tahoma"/>
              </a:rPr>
              <a:t>and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10" b="1">
                <a:solidFill>
                  <a:srgbClr val="26316F"/>
                </a:solidFill>
                <a:latin typeface="Tahoma"/>
                <a:cs typeface="Tahoma"/>
              </a:rPr>
              <a:t>improve</a:t>
            </a:r>
            <a:r>
              <a:rPr dirty="0" sz="33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26316F"/>
                </a:solidFill>
                <a:latin typeface="Tahoma"/>
                <a:cs typeface="Tahoma"/>
              </a:rPr>
              <a:t>their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80" b="1">
                <a:solidFill>
                  <a:srgbClr val="26316F"/>
                </a:solidFill>
                <a:latin typeface="Tahoma"/>
                <a:cs typeface="Tahoma"/>
              </a:rPr>
              <a:t>reputation.</a:t>
            </a:r>
            <a:endParaRPr sz="33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3350" spc="135" b="1">
                <a:solidFill>
                  <a:srgbClr val="26316F"/>
                </a:solidFill>
                <a:latin typeface="Tahoma"/>
                <a:cs typeface="Tahoma"/>
              </a:rPr>
              <a:t>Thank</a:t>
            </a:r>
            <a:r>
              <a:rPr dirty="0" sz="33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14" b="1">
                <a:solidFill>
                  <a:srgbClr val="26316F"/>
                </a:solidFill>
                <a:latin typeface="Tahoma"/>
                <a:cs typeface="Tahoma"/>
              </a:rPr>
              <a:t>you</a:t>
            </a:r>
            <a:r>
              <a:rPr dirty="0" sz="33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45" b="1">
                <a:solidFill>
                  <a:srgbClr val="26316F"/>
                </a:solidFill>
                <a:latin typeface="Tahoma"/>
                <a:cs typeface="Tahoma"/>
              </a:rPr>
              <a:t>for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26316F"/>
                </a:solidFill>
                <a:latin typeface="Tahoma"/>
                <a:cs typeface="Tahoma"/>
              </a:rPr>
              <a:t>joining</a:t>
            </a:r>
            <a:r>
              <a:rPr dirty="0" sz="3350" spc="-3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105" b="1">
                <a:solidFill>
                  <a:srgbClr val="26316F"/>
                </a:solidFill>
                <a:latin typeface="Tahoma"/>
                <a:cs typeface="Tahoma"/>
              </a:rPr>
              <a:t>our</a:t>
            </a:r>
            <a:r>
              <a:rPr dirty="0" sz="335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3350" spc="85" b="1">
                <a:solidFill>
                  <a:srgbClr val="26316F"/>
                </a:solidFill>
                <a:latin typeface="Tahoma"/>
                <a:cs typeface="Tahoma"/>
              </a:rPr>
              <a:t>presentation!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105">
                <a:solidFill>
                  <a:srgbClr val="FABC00"/>
                </a:solidFill>
                <a:latin typeface="Tahoma"/>
                <a:cs typeface="Tahoma"/>
              </a:rPr>
              <a:t>CONCLUSION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09290" cy="2647315"/>
          </a:xfrm>
          <a:custGeom>
            <a:avLst/>
            <a:gdLst/>
            <a:ahLst/>
            <a:cxnLst/>
            <a:rect l="l" t="t" r="r" b="b"/>
            <a:pathLst>
              <a:path w="3209290" h="2647315">
                <a:moveTo>
                  <a:pt x="2201776" y="2211212"/>
                </a:moveTo>
                <a:lnTo>
                  <a:pt x="817620" y="2211212"/>
                </a:lnTo>
                <a:lnTo>
                  <a:pt x="862571" y="2210806"/>
                </a:lnTo>
                <a:lnTo>
                  <a:pt x="907533" y="2209365"/>
                </a:lnTo>
                <a:lnTo>
                  <a:pt x="952487" y="2206886"/>
                </a:lnTo>
                <a:lnTo>
                  <a:pt x="997414" y="2203366"/>
                </a:lnTo>
                <a:lnTo>
                  <a:pt x="1042294" y="2198802"/>
                </a:lnTo>
                <a:lnTo>
                  <a:pt x="1087111" y="2193193"/>
                </a:lnTo>
                <a:lnTo>
                  <a:pt x="1131843" y="2186534"/>
                </a:lnTo>
                <a:lnTo>
                  <a:pt x="1176473" y="2178824"/>
                </a:lnTo>
                <a:lnTo>
                  <a:pt x="1220981" y="2170060"/>
                </a:lnTo>
                <a:lnTo>
                  <a:pt x="1265348" y="2160239"/>
                </a:lnTo>
                <a:lnTo>
                  <a:pt x="1309557" y="2149359"/>
                </a:lnTo>
                <a:lnTo>
                  <a:pt x="1353587" y="2137416"/>
                </a:lnTo>
                <a:lnTo>
                  <a:pt x="1397419" y="2124409"/>
                </a:lnTo>
                <a:lnTo>
                  <a:pt x="1441036" y="2110334"/>
                </a:lnTo>
                <a:lnTo>
                  <a:pt x="1484417" y="2095189"/>
                </a:lnTo>
                <a:lnTo>
                  <a:pt x="1527545" y="2078972"/>
                </a:lnTo>
                <a:lnTo>
                  <a:pt x="1570399" y="2061679"/>
                </a:lnTo>
                <a:lnTo>
                  <a:pt x="1612962" y="2043307"/>
                </a:lnTo>
                <a:lnTo>
                  <a:pt x="1655214" y="2023855"/>
                </a:lnTo>
                <a:lnTo>
                  <a:pt x="1697136" y="2003320"/>
                </a:lnTo>
                <a:lnTo>
                  <a:pt x="1738710" y="1981698"/>
                </a:lnTo>
                <a:lnTo>
                  <a:pt x="1779916" y="1958988"/>
                </a:lnTo>
                <a:lnTo>
                  <a:pt x="1820736" y="1935186"/>
                </a:lnTo>
                <a:lnTo>
                  <a:pt x="1861150" y="1910290"/>
                </a:lnTo>
                <a:lnTo>
                  <a:pt x="1901140" y="1884297"/>
                </a:lnTo>
                <a:lnTo>
                  <a:pt x="1940687" y="1857205"/>
                </a:lnTo>
                <a:lnTo>
                  <a:pt x="1979772" y="1829010"/>
                </a:lnTo>
                <a:lnTo>
                  <a:pt x="2018161" y="1799876"/>
                </a:lnTo>
                <a:lnTo>
                  <a:pt x="2055631" y="1769977"/>
                </a:lnTo>
                <a:lnTo>
                  <a:pt x="2092180" y="1739333"/>
                </a:lnTo>
                <a:lnTo>
                  <a:pt x="2127803" y="1707962"/>
                </a:lnTo>
                <a:lnTo>
                  <a:pt x="2162499" y="1675884"/>
                </a:lnTo>
                <a:lnTo>
                  <a:pt x="2196264" y="1643118"/>
                </a:lnTo>
                <a:lnTo>
                  <a:pt x="2229095" y="1609681"/>
                </a:lnTo>
                <a:lnTo>
                  <a:pt x="2260989" y="1575594"/>
                </a:lnTo>
                <a:lnTo>
                  <a:pt x="2291944" y="1540874"/>
                </a:lnTo>
                <a:lnTo>
                  <a:pt x="2321956" y="1505542"/>
                </a:lnTo>
                <a:lnTo>
                  <a:pt x="2351022" y="1469615"/>
                </a:lnTo>
                <a:lnTo>
                  <a:pt x="2379140" y="1433113"/>
                </a:lnTo>
                <a:lnTo>
                  <a:pt x="2406305" y="1396054"/>
                </a:lnTo>
                <a:lnTo>
                  <a:pt x="2432517" y="1358458"/>
                </a:lnTo>
                <a:lnTo>
                  <a:pt x="2457770" y="1320342"/>
                </a:lnTo>
                <a:lnTo>
                  <a:pt x="2482063" y="1281727"/>
                </a:lnTo>
                <a:lnTo>
                  <a:pt x="2505393" y="1242631"/>
                </a:lnTo>
                <a:lnTo>
                  <a:pt x="2527756" y="1203073"/>
                </a:lnTo>
                <a:lnTo>
                  <a:pt x="2549149" y="1163071"/>
                </a:lnTo>
                <a:lnTo>
                  <a:pt x="2569570" y="1122645"/>
                </a:lnTo>
                <a:lnTo>
                  <a:pt x="2589015" y="1081813"/>
                </a:lnTo>
                <a:lnTo>
                  <a:pt x="2607482" y="1040595"/>
                </a:lnTo>
                <a:lnTo>
                  <a:pt x="2624968" y="999008"/>
                </a:lnTo>
                <a:lnTo>
                  <a:pt x="2641469" y="957073"/>
                </a:lnTo>
                <a:lnTo>
                  <a:pt x="2656982" y="914808"/>
                </a:lnTo>
                <a:lnTo>
                  <a:pt x="2671505" y="872231"/>
                </a:lnTo>
                <a:lnTo>
                  <a:pt x="2685035" y="829362"/>
                </a:lnTo>
                <a:lnTo>
                  <a:pt x="2697568" y="786220"/>
                </a:lnTo>
                <a:lnTo>
                  <a:pt x="2709102" y="742823"/>
                </a:lnTo>
                <a:lnTo>
                  <a:pt x="2719634" y="699191"/>
                </a:lnTo>
                <a:lnTo>
                  <a:pt x="2729160" y="655341"/>
                </a:lnTo>
                <a:lnTo>
                  <a:pt x="2737678" y="611294"/>
                </a:lnTo>
                <a:lnTo>
                  <a:pt x="2745185" y="567067"/>
                </a:lnTo>
                <a:lnTo>
                  <a:pt x="2751677" y="522680"/>
                </a:lnTo>
                <a:lnTo>
                  <a:pt x="2757152" y="478152"/>
                </a:lnTo>
                <a:lnTo>
                  <a:pt x="2761607" y="433501"/>
                </a:lnTo>
                <a:lnTo>
                  <a:pt x="2765039" y="388747"/>
                </a:lnTo>
                <a:lnTo>
                  <a:pt x="2767444" y="343908"/>
                </a:lnTo>
                <a:lnTo>
                  <a:pt x="2768821" y="299003"/>
                </a:lnTo>
                <a:lnTo>
                  <a:pt x="2769165" y="254051"/>
                </a:lnTo>
                <a:lnTo>
                  <a:pt x="2768474" y="209071"/>
                </a:lnTo>
                <a:lnTo>
                  <a:pt x="2766745" y="164082"/>
                </a:lnTo>
                <a:lnTo>
                  <a:pt x="2763975" y="119102"/>
                </a:lnTo>
                <a:lnTo>
                  <a:pt x="2760161" y="74151"/>
                </a:lnTo>
                <a:lnTo>
                  <a:pt x="2755299" y="29247"/>
                </a:lnTo>
                <a:lnTo>
                  <a:pt x="2751443" y="0"/>
                </a:lnTo>
                <a:lnTo>
                  <a:pt x="3194596" y="0"/>
                </a:lnTo>
                <a:lnTo>
                  <a:pt x="3201844" y="76390"/>
                </a:lnTo>
                <a:lnTo>
                  <a:pt x="3204900" y="121308"/>
                </a:lnTo>
                <a:lnTo>
                  <a:pt x="3207108" y="166240"/>
                </a:lnTo>
                <a:lnTo>
                  <a:pt x="3208469" y="211173"/>
                </a:lnTo>
                <a:lnTo>
                  <a:pt x="3208987" y="256095"/>
                </a:lnTo>
                <a:lnTo>
                  <a:pt x="3208662" y="300992"/>
                </a:lnTo>
                <a:lnTo>
                  <a:pt x="3207497" y="345853"/>
                </a:lnTo>
                <a:lnTo>
                  <a:pt x="3205494" y="390665"/>
                </a:lnTo>
                <a:lnTo>
                  <a:pt x="3202654" y="435415"/>
                </a:lnTo>
                <a:lnTo>
                  <a:pt x="3198981" y="480091"/>
                </a:lnTo>
                <a:lnTo>
                  <a:pt x="3194474" y="524681"/>
                </a:lnTo>
                <a:lnTo>
                  <a:pt x="3189138" y="569172"/>
                </a:lnTo>
                <a:lnTo>
                  <a:pt x="3182973" y="613550"/>
                </a:lnTo>
                <a:lnTo>
                  <a:pt x="3175982" y="657805"/>
                </a:lnTo>
                <a:lnTo>
                  <a:pt x="3168166" y="701923"/>
                </a:lnTo>
                <a:lnTo>
                  <a:pt x="3159528" y="745892"/>
                </a:lnTo>
                <a:lnTo>
                  <a:pt x="3150069" y="789699"/>
                </a:lnTo>
                <a:lnTo>
                  <a:pt x="3139792" y="833332"/>
                </a:lnTo>
                <a:lnTo>
                  <a:pt x="3128698" y="876779"/>
                </a:lnTo>
                <a:lnTo>
                  <a:pt x="3116790" y="920026"/>
                </a:lnTo>
                <a:lnTo>
                  <a:pt x="3104069" y="963061"/>
                </a:lnTo>
                <a:lnTo>
                  <a:pt x="3090537" y="1005872"/>
                </a:lnTo>
                <a:lnTo>
                  <a:pt x="3076197" y="1048446"/>
                </a:lnTo>
                <a:lnTo>
                  <a:pt x="3061051" y="1090771"/>
                </a:lnTo>
                <a:lnTo>
                  <a:pt x="3045099" y="1132834"/>
                </a:lnTo>
                <a:lnTo>
                  <a:pt x="3028345" y="1174623"/>
                </a:lnTo>
                <a:lnTo>
                  <a:pt x="3010790" y="1216125"/>
                </a:lnTo>
                <a:lnTo>
                  <a:pt x="2992437" y="1257328"/>
                </a:lnTo>
                <a:lnTo>
                  <a:pt x="2973287" y="1298219"/>
                </a:lnTo>
                <a:lnTo>
                  <a:pt x="2953342" y="1338785"/>
                </a:lnTo>
                <a:lnTo>
                  <a:pt x="2932604" y="1379015"/>
                </a:lnTo>
                <a:lnTo>
                  <a:pt x="2911075" y="1418895"/>
                </a:lnTo>
                <a:lnTo>
                  <a:pt x="2888758" y="1458414"/>
                </a:lnTo>
                <a:lnTo>
                  <a:pt x="2865653" y="1497557"/>
                </a:lnTo>
                <a:lnTo>
                  <a:pt x="2841764" y="1536314"/>
                </a:lnTo>
                <a:lnTo>
                  <a:pt x="2817092" y="1574672"/>
                </a:lnTo>
                <a:lnTo>
                  <a:pt x="2791639" y="1612617"/>
                </a:lnTo>
                <a:lnTo>
                  <a:pt x="2765407" y="1650138"/>
                </a:lnTo>
                <a:lnTo>
                  <a:pt x="2738398" y="1687222"/>
                </a:lnTo>
                <a:lnTo>
                  <a:pt x="2710614" y="1723857"/>
                </a:lnTo>
                <a:lnTo>
                  <a:pt x="2682056" y="1760030"/>
                </a:lnTo>
                <a:lnTo>
                  <a:pt x="2652728" y="1795728"/>
                </a:lnTo>
                <a:lnTo>
                  <a:pt x="2622631" y="1830938"/>
                </a:lnTo>
                <a:lnTo>
                  <a:pt x="2591767" y="1865650"/>
                </a:lnTo>
                <a:lnTo>
                  <a:pt x="2560137" y="1899849"/>
                </a:lnTo>
                <a:lnTo>
                  <a:pt x="2527745" y="1933524"/>
                </a:lnTo>
                <a:lnTo>
                  <a:pt x="2494591" y="1966661"/>
                </a:lnTo>
                <a:lnTo>
                  <a:pt x="2460678" y="1999249"/>
                </a:lnTo>
                <a:lnTo>
                  <a:pt x="2426008" y="2031275"/>
                </a:lnTo>
                <a:lnTo>
                  <a:pt x="2390582" y="2062726"/>
                </a:lnTo>
                <a:lnTo>
                  <a:pt x="2354404" y="2093590"/>
                </a:lnTo>
                <a:lnTo>
                  <a:pt x="2317474" y="2123855"/>
                </a:lnTo>
                <a:lnTo>
                  <a:pt x="2279795" y="2153507"/>
                </a:lnTo>
                <a:lnTo>
                  <a:pt x="2241368" y="2182534"/>
                </a:lnTo>
                <a:lnTo>
                  <a:pt x="2202360" y="2210806"/>
                </a:lnTo>
                <a:lnTo>
                  <a:pt x="2201776" y="2211212"/>
                </a:lnTo>
                <a:close/>
              </a:path>
              <a:path w="3209290" h="2647315">
                <a:moveTo>
                  <a:pt x="963212" y="2646863"/>
                </a:moveTo>
                <a:lnTo>
                  <a:pt x="682320" y="2646863"/>
                </a:lnTo>
                <a:lnTo>
                  <a:pt x="643734" y="2644337"/>
                </a:lnTo>
                <a:lnTo>
                  <a:pt x="599076" y="2640575"/>
                </a:lnTo>
                <a:lnTo>
                  <a:pt x="554503" y="2635981"/>
                </a:lnTo>
                <a:lnTo>
                  <a:pt x="510028" y="2630557"/>
                </a:lnTo>
                <a:lnTo>
                  <a:pt x="465663" y="2624305"/>
                </a:lnTo>
                <a:lnTo>
                  <a:pt x="421422" y="2617226"/>
                </a:lnTo>
                <a:lnTo>
                  <a:pt x="377315" y="2609323"/>
                </a:lnTo>
                <a:lnTo>
                  <a:pt x="333357" y="2600596"/>
                </a:lnTo>
                <a:lnTo>
                  <a:pt x="289559" y="2591048"/>
                </a:lnTo>
                <a:lnTo>
                  <a:pt x="245934" y="2580680"/>
                </a:lnTo>
                <a:lnTo>
                  <a:pt x="202495" y="2569495"/>
                </a:lnTo>
                <a:lnTo>
                  <a:pt x="159253" y="2557494"/>
                </a:lnTo>
                <a:lnTo>
                  <a:pt x="116223" y="2544678"/>
                </a:lnTo>
                <a:lnTo>
                  <a:pt x="73416" y="2531050"/>
                </a:lnTo>
                <a:lnTo>
                  <a:pt x="30844" y="2516611"/>
                </a:lnTo>
                <a:lnTo>
                  <a:pt x="0" y="2505499"/>
                </a:lnTo>
                <a:lnTo>
                  <a:pt x="0" y="2029931"/>
                </a:lnTo>
                <a:lnTo>
                  <a:pt x="31927" y="2044488"/>
                </a:lnTo>
                <a:lnTo>
                  <a:pt x="73448" y="2062265"/>
                </a:lnTo>
                <a:lnTo>
                  <a:pt x="115319" y="2079054"/>
                </a:lnTo>
                <a:lnTo>
                  <a:pt x="157524" y="2094854"/>
                </a:lnTo>
                <a:lnTo>
                  <a:pt x="200041" y="2109660"/>
                </a:lnTo>
                <a:lnTo>
                  <a:pt x="242854" y="2123471"/>
                </a:lnTo>
                <a:lnTo>
                  <a:pt x="285942" y="2136284"/>
                </a:lnTo>
                <a:lnTo>
                  <a:pt x="329287" y="2148096"/>
                </a:lnTo>
                <a:lnTo>
                  <a:pt x="372870" y="2158904"/>
                </a:lnTo>
                <a:lnTo>
                  <a:pt x="416672" y="2168707"/>
                </a:lnTo>
                <a:lnTo>
                  <a:pt x="460674" y="2177500"/>
                </a:lnTo>
                <a:lnTo>
                  <a:pt x="504857" y="2185283"/>
                </a:lnTo>
                <a:lnTo>
                  <a:pt x="549202" y="2192050"/>
                </a:lnTo>
                <a:lnTo>
                  <a:pt x="593690" y="2197802"/>
                </a:lnTo>
                <a:lnTo>
                  <a:pt x="638303" y="2202533"/>
                </a:lnTo>
                <a:lnTo>
                  <a:pt x="683022" y="2206243"/>
                </a:lnTo>
                <a:lnTo>
                  <a:pt x="727826" y="2208928"/>
                </a:lnTo>
                <a:lnTo>
                  <a:pt x="772699" y="2210585"/>
                </a:lnTo>
                <a:lnTo>
                  <a:pt x="817620" y="2211212"/>
                </a:lnTo>
                <a:lnTo>
                  <a:pt x="2201776" y="2211212"/>
                </a:lnTo>
                <a:lnTo>
                  <a:pt x="2163003" y="2238160"/>
                </a:lnTo>
                <a:lnTo>
                  <a:pt x="2123264" y="2264629"/>
                </a:lnTo>
                <a:lnTo>
                  <a:pt x="2083172" y="2290204"/>
                </a:lnTo>
                <a:lnTo>
                  <a:pt x="2042738" y="2314887"/>
                </a:lnTo>
                <a:lnTo>
                  <a:pt x="2001976" y="2338680"/>
                </a:lnTo>
                <a:lnTo>
                  <a:pt x="1960897" y="2361584"/>
                </a:lnTo>
                <a:lnTo>
                  <a:pt x="1919515" y="2383602"/>
                </a:lnTo>
                <a:lnTo>
                  <a:pt x="1877842" y="2404734"/>
                </a:lnTo>
                <a:lnTo>
                  <a:pt x="1835890" y="2424984"/>
                </a:lnTo>
                <a:lnTo>
                  <a:pt x="1793672" y="2444352"/>
                </a:lnTo>
                <a:lnTo>
                  <a:pt x="1751200" y="2462840"/>
                </a:lnTo>
                <a:lnTo>
                  <a:pt x="1708488" y="2480451"/>
                </a:lnTo>
                <a:lnTo>
                  <a:pt x="1665548" y="2497185"/>
                </a:lnTo>
                <a:lnTo>
                  <a:pt x="1622391" y="2513045"/>
                </a:lnTo>
                <a:lnTo>
                  <a:pt x="1579031" y="2528033"/>
                </a:lnTo>
                <a:lnTo>
                  <a:pt x="1535481" y="2542149"/>
                </a:lnTo>
                <a:lnTo>
                  <a:pt x="1491752" y="2555397"/>
                </a:lnTo>
                <a:lnTo>
                  <a:pt x="1447858" y="2567777"/>
                </a:lnTo>
                <a:lnTo>
                  <a:pt x="1403810" y="2579292"/>
                </a:lnTo>
                <a:lnTo>
                  <a:pt x="1359622" y="2589943"/>
                </a:lnTo>
                <a:lnTo>
                  <a:pt x="1315306" y="2599732"/>
                </a:lnTo>
                <a:lnTo>
                  <a:pt x="1270875" y="2608661"/>
                </a:lnTo>
                <a:lnTo>
                  <a:pt x="1226340" y="2616732"/>
                </a:lnTo>
                <a:lnTo>
                  <a:pt x="1181715" y="2623946"/>
                </a:lnTo>
                <a:lnTo>
                  <a:pt x="1137013" y="2630305"/>
                </a:lnTo>
                <a:lnTo>
                  <a:pt x="1092245" y="2635811"/>
                </a:lnTo>
                <a:lnTo>
                  <a:pt x="1047424" y="2640465"/>
                </a:lnTo>
                <a:lnTo>
                  <a:pt x="1002563" y="2644270"/>
                </a:lnTo>
                <a:lnTo>
                  <a:pt x="963212" y="2646863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15999" y="763007"/>
            <a:ext cx="16872585" cy="9524365"/>
            <a:chOff x="1415999" y="763007"/>
            <a:chExt cx="16872585" cy="9524365"/>
          </a:xfrm>
        </p:grpSpPr>
        <p:sp>
          <p:nvSpPr>
            <p:cNvPr id="4" name="object 4"/>
            <p:cNvSpPr/>
            <p:nvPr/>
          </p:nvSpPr>
          <p:spPr>
            <a:xfrm>
              <a:off x="15044436" y="7397300"/>
              <a:ext cx="3243580" cy="2889885"/>
            </a:xfrm>
            <a:custGeom>
              <a:avLst/>
              <a:gdLst/>
              <a:ahLst/>
              <a:cxnLst/>
              <a:rect l="l" t="t" r="r" b="b"/>
              <a:pathLst>
                <a:path w="3243580" h="2889884">
                  <a:moveTo>
                    <a:pt x="548407" y="2889699"/>
                  </a:moveTo>
                  <a:lnTo>
                    <a:pt x="0" y="2889699"/>
                  </a:lnTo>
                  <a:lnTo>
                    <a:pt x="3738" y="2844969"/>
                  </a:lnTo>
                  <a:lnTo>
                    <a:pt x="8397" y="2797794"/>
                  </a:lnTo>
                  <a:lnTo>
                    <a:pt x="13744" y="2750884"/>
                  </a:lnTo>
                  <a:lnTo>
                    <a:pt x="19794" y="2704085"/>
                  </a:lnTo>
                  <a:lnTo>
                    <a:pt x="26539" y="2657439"/>
                  </a:lnTo>
                  <a:lnTo>
                    <a:pt x="33968" y="2611017"/>
                  </a:lnTo>
                  <a:lnTo>
                    <a:pt x="42073" y="2564824"/>
                  </a:lnTo>
                  <a:lnTo>
                    <a:pt x="50851" y="2518867"/>
                  </a:lnTo>
                  <a:lnTo>
                    <a:pt x="60295" y="2473150"/>
                  </a:lnTo>
                  <a:lnTo>
                    <a:pt x="70401" y="2427678"/>
                  </a:lnTo>
                  <a:lnTo>
                    <a:pt x="81162" y="2382457"/>
                  </a:lnTo>
                  <a:lnTo>
                    <a:pt x="92575" y="2337491"/>
                  </a:lnTo>
                  <a:lnTo>
                    <a:pt x="104633" y="2292787"/>
                  </a:lnTo>
                  <a:lnTo>
                    <a:pt x="117332" y="2248350"/>
                  </a:lnTo>
                  <a:lnTo>
                    <a:pt x="130666" y="2204184"/>
                  </a:lnTo>
                  <a:lnTo>
                    <a:pt x="144629" y="2160295"/>
                  </a:lnTo>
                  <a:lnTo>
                    <a:pt x="159217" y="2116688"/>
                  </a:lnTo>
                  <a:lnTo>
                    <a:pt x="174424" y="2073369"/>
                  </a:lnTo>
                  <a:lnTo>
                    <a:pt x="190246" y="2030343"/>
                  </a:lnTo>
                  <a:lnTo>
                    <a:pt x="206676" y="1987615"/>
                  </a:lnTo>
                  <a:lnTo>
                    <a:pt x="223709" y="1945190"/>
                  </a:lnTo>
                  <a:lnTo>
                    <a:pt x="241341" y="1903074"/>
                  </a:lnTo>
                  <a:lnTo>
                    <a:pt x="259566" y="1861272"/>
                  </a:lnTo>
                  <a:lnTo>
                    <a:pt x="278378" y="1819789"/>
                  </a:lnTo>
                  <a:lnTo>
                    <a:pt x="297773" y="1778630"/>
                  </a:lnTo>
                  <a:lnTo>
                    <a:pt x="317745" y="1737801"/>
                  </a:lnTo>
                  <a:lnTo>
                    <a:pt x="338289" y="1697307"/>
                  </a:lnTo>
                  <a:lnTo>
                    <a:pt x="359400" y="1657153"/>
                  </a:lnTo>
                  <a:lnTo>
                    <a:pt x="381072" y="1617344"/>
                  </a:lnTo>
                  <a:lnTo>
                    <a:pt x="403300" y="1577887"/>
                  </a:lnTo>
                  <a:lnTo>
                    <a:pt x="426078" y="1538785"/>
                  </a:lnTo>
                  <a:lnTo>
                    <a:pt x="449403" y="1500044"/>
                  </a:lnTo>
                  <a:lnTo>
                    <a:pt x="473268" y="1461670"/>
                  </a:lnTo>
                  <a:lnTo>
                    <a:pt x="497667" y="1423668"/>
                  </a:lnTo>
                  <a:lnTo>
                    <a:pt x="522597" y="1386043"/>
                  </a:lnTo>
                  <a:lnTo>
                    <a:pt x="548051" y="1348800"/>
                  </a:lnTo>
                  <a:lnTo>
                    <a:pt x="574024" y="1311945"/>
                  </a:lnTo>
                  <a:lnTo>
                    <a:pt x="600511" y="1275483"/>
                  </a:lnTo>
                  <a:lnTo>
                    <a:pt x="627507" y="1239419"/>
                  </a:lnTo>
                  <a:lnTo>
                    <a:pt x="655006" y="1203758"/>
                  </a:lnTo>
                  <a:lnTo>
                    <a:pt x="683004" y="1168506"/>
                  </a:lnTo>
                  <a:lnTo>
                    <a:pt x="711494" y="1133668"/>
                  </a:lnTo>
                  <a:lnTo>
                    <a:pt x="740472" y="1099249"/>
                  </a:lnTo>
                  <a:lnTo>
                    <a:pt x="769933" y="1065254"/>
                  </a:lnTo>
                  <a:lnTo>
                    <a:pt x="799870" y="1031689"/>
                  </a:lnTo>
                  <a:lnTo>
                    <a:pt x="830280" y="998559"/>
                  </a:lnTo>
                  <a:lnTo>
                    <a:pt x="861156" y="965870"/>
                  </a:lnTo>
                  <a:lnTo>
                    <a:pt x="892493" y="933625"/>
                  </a:lnTo>
                  <a:lnTo>
                    <a:pt x="924286" y="901832"/>
                  </a:lnTo>
                  <a:lnTo>
                    <a:pt x="956531" y="870495"/>
                  </a:lnTo>
                  <a:lnTo>
                    <a:pt x="989220" y="839619"/>
                  </a:lnTo>
                  <a:lnTo>
                    <a:pt x="1022350" y="809209"/>
                  </a:lnTo>
                  <a:lnTo>
                    <a:pt x="1055915" y="779272"/>
                  </a:lnTo>
                  <a:lnTo>
                    <a:pt x="1089909" y="749812"/>
                  </a:lnTo>
                  <a:lnTo>
                    <a:pt x="1124328" y="720833"/>
                  </a:lnTo>
                  <a:lnTo>
                    <a:pt x="1159167" y="692343"/>
                  </a:lnTo>
                  <a:lnTo>
                    <a:pt x="1194419" y="664345"/>
                  </a:lnTo>
                  <a:lnTo>
                    <a:pt x="1230080" y="636846"/>
                  </a:lnTo>
                  <a:lnTo>
                    <a:pt x="1266144" y="609850"/>
                  </a:lnTo>
                  <a:lnTo>
                    <a:pt x="1302606" y="583363"/>
                  </a:lnTo>
                  <a:lnTo>
                    <a:pt x="1339461" y="557390"/>
                  </a:lnTo>
                  <a:lnTo>
                    <a:pt x="1376704" y="531936"/>
                  </a:lnTo>
                  <a:lnTo>
                    <a:pt x="1414329" y="507006"/>
                  </a:lnTo>
                  <a:lnTo>
                    <a:pt x="1452331" y="482607"/>
                  </a:lnTo>
                  <a:lnTo>
                    <a:pt x="1490705" y="458742"/>
                  </a:lnTo>
                  <a:lnTo>
                    <a:pt x="1529446" y="435417"/>
                  </a:lnTo>
                  <a:lnTo>
                    <a:pt x="1568547" y="412639"/>
                  </a:lnTo>
                  <a:lnTo>
                    <a:pt x="1608005" y="390411"/>
                  </a:lnTo>
                  <a:lnTo>
                    <a:pt x="1647814" y="368739"/>
                  </a:lnTo>
                  <a:lnTo>
                    <a:pt x="1687968" y="347628"/>
                  </a:lnTo>
                  <a:lnTo>
                    <a:pt x="1728462" y="327084"/>
                  </a:lnTo>
                  <a:lnTo>
                    <a:pt x="1769291" y="307112"/>
                  </a:lnTo>
                  <a:lnTo>
                    <a:pt x="1810450" y="287717"/>
                  </a:lnTo>
                  <a:lnTo>
                    <a:pt x="1851933" y="268905"/>
                  </a:lnTo>
                  <a:lnTo>
                    <a:pt x="1893735" y="250680"/>
                  </a:lnTo>
                  <a:lnTo>
                    <a:pt x="1935851" y="233048"/>
                  </a:lnTo>
                  <a:lnTo>
                    <a:pt x="1978276" y="216015"/>
                  </a:lnTo>
                  <a:lnTo>
                    <a:pt x="2021004" y="199585"/>
                  </a:lnTo>
                  <a:lnTo>
                    <a:pt x="2064030" y="183763"/>
                  </a:lnTo>
                  <a:lnTo>
                    <a:pt x="2107349" y="168556"/>
                  </a:lnTo>
                  <a:lnTo>
                    <a:pt x="2150956" y="153968"/>
                  </a:lnTo>
                  <a:lnTo>
                    <a:pt x="2194845" y="140005"/>
                  </a:lnTo>
                  <a:lnTo>
                    <a:pt x="2239010" y="126671"/>
                  </a:lnTo>
                  <a:lnTo>
                    <a:pt x="2283448" y="113972"/>
                  </a:lnTo>
                  <a:lnTo>
                    <a:pt x="2328152" y="101914"/>
                  </a:lnTo>
                  <a:lnTo>
                    <a:pt x="2373117" y="90501"/>
                  </a:lnTo>
                  <a:lnTo>
                    <a:pt x="2418338" y="79740"/>
                  </a:lnTo>
                  <a:lnTo>
                    <a:pt x="2463810" y="69634"/>
                  </a:lnTo>
                  <a:lnTo>
                    <a:pt x="2509528" y="60190"/>
                  </a:lnTo>
                  <a:lnTo>
                    <a:pt x="2555485" y="51412"/>
                  </a:lnTo>
                  <a:lnTo>
                    <a:pt x="2601678" y="43307"/>
                  </a:lnTo>
                  <a:lnTo>
                    <a:pt x="2648100" y="35878"/>
                  </a:lnTo>
                  <a:lnTo>
                    <a:pt x="2694746" y="29132"/>
                  </a:lnTo>
                  <a:lnTo>
                    <a:pt x="2741611" y="23074"/>
                  </a:lnTo>
                  <a:lnTo>
                    <a:pt x="2788691" y="17709"/>
                  </a:lnTo>
                  <a:lnTo>
                    <a:pt x="2835978" y="13042"/>
                  </a:lnTo>
                  <a:lnTo>
                    <a:pt x="2883469" y="9079"/>
                  </a:lnTo>
                  <a:lnTo>
                    <a:pt x="2931159" y="5824"/>
                  </a:lnTo>
                  <a:lnTo>
                    <a:pt x="2979041" y="3284"/>
                  </a:lnTo>
                  <a:lnTo>
                    <a:pt x="3027110" y="1463"/>
                  </a:lnTo>
                  <a:lnTo>
                    <a:pt x="3075362" y="366"/>
                  </a:lnTo>
                  <a:lnTo>
                    <a:pt x="3123790" y="0"/>
                  </a:lnTo>
                  <a:lnTo>
                    <a:pt x="3173605" y="395"/>
                  </a:lnTo>
                  <a:lnTo>
                    <a:pt x="3223331" y="1579"/>
                  </a:lnTo>
                  <a:lnTo>
                    <a:pt x="3243561" y="2382"/>
                  </a:lnTo>
                  <a:lnTo>
                    <a:pt x="3243561" y="546418"/>
                  </a:lnTo>
                  <a:lnTo>
                    <a:pt x="3123790" y="546418"/>
                  </a:lnTo>
                  <a:lnTo>
                    <a:pt x="3075194" y="546865"/>
                  </a:lnTo>
                  <a:lnTo>
                    <a:pt x="3026815" y="548202"/>
                  </a:lnTo>
                  <a:lnTo>
                    <a:pt x="2978661" y="550420"/>
                  </a:lnTo>
                  <a:lnTo>
                    <a:pt x="2930741" y="553513"/>
                  </a:lnTo>
                  <a:lnTo>
                    <a:pt x="2883061" y="557471"/>
                  </a:lnTo>
                  <a:lnTo>
                    <a:pt x="2835630" y="562288"/>
                  </a:lnTo>
                  <a:lnTo>
                    <a:pt x="2788455" y="567955"/>
                  </a:lnTo>
                  <a:lnTo>
                    <a:pt x="2741545" y="574464"/>
                  </a:lnTo>
                  <a:lnTo>
                    <a:pt x="2694907" y="581809"/>
                  </a:lnTo>
                  <a:lnTo>
                    <a:pt x="2648548" y="589980"/>
                  </a:lnTo>
                  <a:lnTo>
                    <a:pt x="2602478" y="598970"/>
                  </a:lnTo>
                  <a:lnTo>
                    <a:pt x="2556703" y="608772"/>
                  </a:lnTo>
                  <a:lnTo>
                    <a:pt x="2511231" y="619377"/>
                  </a:lnTo>
                  <a:lnTo>
                    <a:pt x="2466070" y="630778"/>
                  </a:lnTo>
                  <a:lnTo>
                    <a:pt x="2421229" y="642967"/>
                  </a:lnTo>
                  <a:lnTo>
                    <a:pt x="2376714" y="655936"/>
                  </a:lnTo>
                  <a:lnTo>
                    <a:pt x="2332534" y="669678"/>
                  </a:lnTo>
                  <a:lnTo>
                    <a:pt x="2288696" y="684183"/>
                  </a:lnTo>
                  <a:lnTo>
                    <a:pt x="2245208" y="699446"/>
                  </a:lnTo>
                  <a:lnTo>
                    <a:pt x="2202079" y="715457"/>
                  </a:lnTo>
                  <a:lnTo>
                    <a:pt x="2159315" y="732209"/>
                  </a:lnTo>
                  <a:lnTo>
                    <a:pt x="2116926" y="749694"/>
                  </a:lnTo>
                  <a:lnTo>
                    <a:pt x="2074917" y="767905"/>
                  </a:lnTo>
                  <a:lnTo>
                    <a:pt x="2033298" y="786833"/>
                  </a:lnTo>
                  <a:lnTo>
                    <a:pt x="1992076" y="806471"/>
                  </a:lnTo>
                  <a:lnTo>
                    <a:pt x="1951259" y="826811"/>
                  </a:lnTo>
                  <a:lnTo>
                    <a:pt x="1910855" y="847845"/>
                  </a:lnTo>
                  <a:lnTo>
                    <a:pt x="1870871" y="869565"/>
                  </a:lnTo>
                  <a:lnTo>
                    <a:pt x="1831316" y="891964"/>
                  </a:lnTo>
                  <a:lnTo>
                    <a:pt x="1792197" y="915033"/>
                  </a:lnTo>
                  <a:lnTo>
                    <a:pt x="1753522" y="938765"/>
                  </a:lnTo>
                  <a:lnTo>
                    <a:pt x="1715299" y="963153"/>
                  </a:lnTo>
                  <a:lnTo>
                    <a:pt x="1677535" y="988187"/>
                  </a:lnTo>
                  <a:lnTo>
                    <a:pt x="1640239" y="1013861"/>
                  </a:lnTo>
                  <a:lnTo>
                    <a:pt x="1603419" y="1040167"/>
                  </a:lnTo>
                  <a:lnTo>
                    <a:pt x="1567081" y="1067096"/>
                  </a:lnTo>
                  <a:lnTo>
                    <a:pt x="1531234" y="1094641"/>
                  </a:lnTo>
                  <a:lnTo>
                    <a:pt x="1495886" y="1122794"/>
                  </a:lnTo>
                  <a:lnTo>
                    <a:pt x="1461045" y="1151548"/>
                  </a:lnTo>
                  <a:lnTo>
                    <a:pt x="1426718" y="1180894"/>
                  </a:lnTo>
                  <a:lnTo>
                    <a:pt x="1392913" y="1210825"/>
                  </a:lnTo>
                  <a:lnTo>
                    <a:pt x="1359638" y="1241333"/>
                  </a:lnTo>
                  <a:lnTo>
                    <a:pt x="1326901" y="1272410"/>
                  </a:lnTo>
                  <a:lnTo>
                    <a:pt x="1294709" y="1304048"/>
                  </a:lnTo>
                  <a:lnTo>
                    <a:pt x="1263071" y="1336239"/>
                  </a:lnTo>
                  <a:lnTo>
                    <a:pt x="1231994" y="1368976"/>
                  </a:lnTo>
                  <a:lnTo>
                    <a:pt x="1201487" y="1402251"/>
                  </a:lnTo>
                  <a:lnTo>
                    <a:pt x="1171556" y="1436056"/>
                  </a:lnTo>
                  <a:lnTo>
                    <a:pt x="1142210" y="1470383"/>
                  </a:lnTo>
                  <a:lnTo>
                    <a:pt x="1113456" y="1505225"/>
                  </a:lnTo>
                  <a:lnTo>
                    <a:pt x="1085303" y="1540573"/>
                  </a:lnTo>
                  <a:lnTo>
                    <a:pt x="1057757" y="1576420"/>
                  </a:lnTo>
                  <a:lnTo>
                    <a:pt x="1030828" y="1612757"/>
                  </a:lnTo>
                  <a:lnTo>
                    <a:pt x="1004523" y="1649578"/>
                  </a:lnTo>
                  <a:lnTo>
                    <a:pt x="978849" y="1686874"/>
                  </a:lnTo>
                  <a:lnTo>
                    <a:pt x="953814" y="1724638"/>
                  </a:lnTo>
                  <a:lnTo>
                    <a:pt x="929427" y="1762861"/>
                  </a:lnTo>
                  <a:lnTo>
                    <a:pt x="905695" y="1801536"/>
                  </a:lnTo>
                  <a:lnTo>
                    <a:pt x="882625" y="1840655"/>
                  </a:lnTo>
                  <a:lnTo>
                    <a:pt x="860227" y="1880210"/>
                  </a:lnTo>
                  <a:lnTo>
                    <a:pt x="838506" y="1920194"/>
                  </a:lnTo>
                  <a:lnTo>
                    <a:pt x="817472" y="1960598"/>
                  </a:lnTo>
                  <a:lnTo>
                    <a:pt x="797133" y="2001415"/>
                  </a:lnTo>
                  <a:lnTo>
                    <a:pt x="777495" y="2042637"/>
                  </a:lnTo>
                  <a:lnTo>
                    <a:pt x="758566" y="2084256"/>
                  </a:lnTo>
                  <a:lnTo>
                    <a:pt x="740356" y="2126264"/>
                  </a:lnTo>
                  <a:lnTo>
                    <a:pt x="722871" y="2168654"/>
                  </a:lnTo>
                  <a:lnTo>
                    <a:pt x="706118" y="2211418"/>
                  </a:lnTo>
                  <a:lnTo>
                    <a:pt x="690107" y="2254547"/>
                  </a:lnTo>
                  <a:lnTo>
                    <a:pt x="674845" y="2298035"/>
                  </a:lnTo>
                  <a:lnTo>
                    <a:pt x="660339" y="2341873"/>
                  </a:lnTo>
                  <a:lnTo>
                    <a:pt x="646598" y="2386053"/>
                  </a:lnTo>
                  <a:lnTo>
                    <a:pt x="633629" y="2430568"/>
                  </a:lnTo>
                  <a:lnTo>
                    <a:pt x="621440" y="2475409"/>
                  </a:lnTo>
                  <a:lnTo>
                    <a:pt x="610039" y="2520570"/>
                  </a:lnTo>
                  <a:lnTo>
                    <a:pt x="599434" y="2566042"/>
                  </a:lnTo>
                  <a:lnTo>
                    <a:pt x="589632" y="2611817"/>
                  </a:lnTo>
                  <a:lnTo>
                    <a:pt x="580642" y="2657887"/>
                  </a:lnTo>
                  <a:lnTo>
                    <a:pt x="572470" y="2704246"/>
                  </a:lnTo>
                  <a:lnTo>
                    <a:pt x="565117" y="2750951"/>
                  </a:lnTo>
                  <a:lnTo>
                    <a:pt x="558588" y="2798030"/>
                  </a:lnTo>
                  <a:lnTo>
                    <a:pt x="552914" y="2845318"/>
                  </a:lnTo>
                  <a:lnTo>
                    <a:pt x="548407" y="2889699"/>
                  </a:lnTo>
                  <a:close/>
                </a:path>
                <a:path w="3243580" h="2889884">
                  <a:moveTo>
                    <a:pt x="3243561" y="549252"/>
                  </a:moveTo>
                  <a:lnTo>
                    <a:pt x="3220765" y="548202"/>
                  </a:lnTo>
                  <a:lnTo>
                    <a:pt x="3172386" y="546865"/>
                  </a:lnTo>
                  <a:lnTo>
                    <a:pt x="3123790" y="546418"/>
                  </a:lnTo>
                  <a:lnTo>
                    <a:pt x="3243561" y="546418"/>
                  </a:lnTo>
                  <a:lnTo>
                    <a:pt x="3243561" y="549252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99" y="763007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181485" y="1528108"/>
              <a:ext cx="1695450" cy="3409950"/>
            </a:xfrm>
            <a:custGeom>
              <a:avLst/>
              <a:gdLst/>
              <a:ahLst/>
              <a:cxnLst/>
              <a:rect l="l" t="t" r="r" b="b"/>
              <a:pathLst>
                <a:path w="1695450" h="3409950">
                  <a:moveTo>
                    <a:pt x="1678651" y="3409949"/>
                  </a:moveTo>
                  <a:lnTo>
                    <a:pt x="1648454" y="3409949"/>
                  </a:lnTo>
                  <a:lnTo>
                    <a:pt x="1630499" y="3409417"/>
                  </a:lnTo>
                  <a:lnTo>
                    <a:pt x="1582709" y="3406676"/>
                  </a:lnTo>
                  <a:lnTo>
                    <a:pt x="1535285" y="3402634"/>
                  </a:lnTo>
                  <a:lnTo>
                    <a:pt x="1488245" y="3397311"/>
                  </a:lnTo>
                  <a:lnTo>
                    <a:pt x="1441605" y="3390724"/>
                  </a:lnTo>
                  <a:lnTo>
                    <a:pt x="1395383" y="3382890"/>
                  </a:lnTo>
                  <a:lnTo>
                    <a:pt x="1349597" y="3373828"/>
                  </a:lnTo>
                  <a:lnTo>
                    <a:pt x="1304263" y="3363555"/>
                  </a:lnTo>
                  <a:lnTo>
                    <a:pt x="1259400" y="3352090"/>
                  </a:lnTo>
                  <a:lnTo>
                    <a:pt x="1215025" y="3339449"/>
                  </a:lnTo>
                  <a:lnTo>
                    <a:pt x="1171154" y="3325650"/>
                  </a:lnTo>
                  <a:lnTo>
                    <a:pt x="1127807" y="3310712"/>
                  </a:lnTo>
                  <a:lnTo>
                    <a:pt x="1084999" y="3294653"/>
                  </a:lnTo>
                  <a:lnTo>
                    <a:pt x="1042749" y="3277488"/>
                  </a:lnTo>
                  <a:lnTo>
                    <a:pt x="1001073" y="3259238"/>
                  </a:lnTo>
                  <a:lnTo>
                    <a:pt x="959990" y="3239919"/>
                  </a:lnTo>
                  <a:lnTo>
                    <a:pt x="919517" y="3219549"/>
                  </a:lnTo>
                  <a:lnTo>
                    <a:pt x="879670" y="3198146"/>
                  </a:lnTo>
                  <a:lnTo>
                    <a:pt x="840468" y="3175728"/>
                  </a:lnTo>
                  <a:lnTo>
                    <a:pt x="801929" y="3152312"/>
                  </a:lnTo>
                  <a:lnTo>
                    <a:pt x="764068" y="3127917"/>
                  </a:lnTo>
                  <a:lnTo>
                    <a:pt x="726904" y="3102559"/>
                  </a:lnTo>
                  <a:lnTo>
                    <a:pt x="690455" y="3076257"/>
                  </a:lnTo>
                  <a:lnTo>
                    <a:pt x="654737" y="3049029"/>
                  </a:lnTo>
                  <a:lnTo>
                    <a:pt x="619768" y="3020892"/>
                  </a:lnTo>
                  <a:lnTo>
                    <a:pt x="585565" y="2991864"/>
                  </a:lnTo>
                  <a:lnTo>
                    <a:pt x="552146" y="2961963"/>
                  </a:lnTo>
                  <a:lnTo>
                    <a:pt x="519529" y="2931206"/>
                  </a:lnTo>
                  <a:lnTo>
                    <a:pt x="487730" y="2899612"/>
                  </a:lnTo>
                  <a:lnTo>
                    <a:pt x="456768" y="2867198"/>
                  </a:lnTo>
                  <a:lnTo>
                    <a:pt x="426659" y="2833982"/>
                  </a:lnTo>
                  <a:lnTo>
                    <a:pt x="397421" y="2799981"/>
                  </a:lnTo>
                  <a:lnTo>
                    <a:pt x="369071" y="2765214"/>
                  </a:lnTo>
                  <a:lnTo>
                    <a:pt x="341627" y="2729697"/>
                  </a:lnTo>
                  <a:lnTo>
                    <a:pt x="315106" y="2693450"/>
                  </a:lnTo>
                  <a:lnTo>
                    <a:pt x="289526" y="2656490"/>
                  </a:lnTo>
                  <a:lnTo>
                    <a:pt x="264904" y="2618834"/>
                  </a:lnTo>
                  <a:lnTo>
                    <a:pt x="241258" y="2580500"/>
                  </a:lnTo>
                  <a:lnTo>
                    <a:pt x="218604" y="2541506"/>
                  </a:lnTo>
                  <a:lnTo>
                    <a:pt x="196961" y="2501870"/>
                  </a:lnTo>
                  <a:lnTo>
                    <a:pt x="176345" y="2461609"/>
                  </a:lnTo>
                  <a:lnTo>
                    <a:pt x="156774" y="2420742"/>
                  </a:lnTo>
                  <a:lnTo>
                    <a:pt x="138266" y="2379286"/>
                  </a:lnTo>
                  <a:lnTo>
                    <a:pt x="120838" y="2337258"/>
                  </a:lnTo>
                  <a:lnTo>
                    <a:pt x="104508" y="2294678"/>
                  </a:lnTo>
                  <a:lnTo>
                    <a:pt x="89292" y="2251561"/>
                  </a:lnTo>
                  <a:lnTo>
                    <a:pt x="75209" y="2207927"/>
                  </a:lnTo>
                  <a:lnTo>
                    <a:pt x="62275" y="2163792"/>
                  </a:lnTo>
                  <a:lnTo>
                    <a:pt x="50508" y="2119175"/>
                  </a:lnTo>
                  <a:lnTo>
                    <a:pt x="39926" y="2074094"/>
                  </a:lnTo>
                  <a:lnTo>
                    <a:pt x="30545" y="2028565"/>
                  </a:lnTo>
                  <a:lnTo>
                    <a:pt x="22384" y="1982608"/>
                  </a:lnTo>
                  <a:lnTo>
                    <a:pt x="15460" y="1936239"/>
                  </a:lnTo>
                  <a:lnTo>
                    <a:pt x="9790" y="1889477"/>
                  </a:lnTo>
                  <a:lnTo>
                    <a:pt x="5391" y="1842339"/>
                  </a:lnTo>
                  <a:lnTo>
                    <a:pt x="2282" y="1794842"/>
                  </a:lnTo>
                  <a:lnTo>
                    <a:pt x="479" y="1747006"/>
                  </a:lnTo>
                  <a:lnTo>
                    <a:pt x="0" y="1698847"/>
                  </a:lnTo>
                  <a:lnTo>
                    <a:pt x="854" y="1650694"/>
                  </a:lnTo>
                  <a:lnTo>
                    <a:pt x="3031" y="1602873"/>
                  </a:lnTo>
                  <a:lnTo>
                    <a:pt x="6510" y="1555402"/>
                  </a:lnTo>
                  <a:lnTo>
                    <a:pt x="11276" y="1508300"/>
                  </a:lnTo>
                  <a:lnTo>
                    <a:pt x="17311" y="1461584"/>
                  </a:lnTo>
                  <a:lnTo>
                    <a:pt x="24597" y="1415270"/>
                  </a:lnTo>
                  <a:lnTo>
                    <a:pt x="33116" y="1369378"/>
                  </a:lnTo>
                  <a:lnTo>
                    <a:pt x="42851" y="1323924"/>
                  </a:lnTo>
                  <a:lnTo>
                    <a:pt x="53785" y="1278926"/>
                  </a:lnTo>
                  <a:lnTo>
                    <a:pt x="65899" y="1234403"/>
                  </a:lnTo>
                  <a:lnTo>
                    <a:pt x="79177" y="1190370"/>
                  </a:lnTo>
                  <a:lnTo>
                    <a:pt x="93600" y="1146847"/>
                  </a:lnTo>
                  <a:lnTo>
                    <a:pt x="109152" y="1103851"/>
                  </a:lnTo>
                  <a:lnTo>
                    <a:pt x="125814" y="1061398"/>
                  </a:lnTo>
                  <a:lnTo>
                    <a:pt x="143569" y="1019508"/>
                  </a:lnTo>
                  <a:lnTo>
                    <a:pt x="162400" y="978198"/>
                  </a:lnTo>
                  <a:lnTo>
                    <a:pt x="182289" y="937484"/>
                  </a:lnTo>
                  <a:lnTo>
                    <a:pt x="203218" y="897386"/>
                  </a:lnTo>
                  <a:lnTo>
                    <a:pt x="225170" y="857920"/>
                  </a:lnTo>
                  <a:lnTo>
                    <a:pt x="248127" y="819104"/>
                  </a:lnTo>
                  <a:lnTo>
                    <a:pt x="272072" y="780955"/>
                  </a:lnTo>
                  <a:lnTo>
                    <a:pt x="296987" y="743493"/>
                  </a:lnTo>
                  <a:lnTo>
                    <a:pt x="322854" y="706733"/>
                  </a:lnTo>
                  <a:lnTo>
                    <a:pt x="349657" y="670694"/>
                  </a:lnTo>
                  <a:lnTo>
                    <a:pt x="377377" y="635393"/>
                  </a:lnTo>
                  <a:lnTo>
                    <a:pt x="405997" y="600848"/>
                  </a:lnTo>
                  <a:lnTo>
                    <a:pt x="435500" y="567076"/>
                  </a:lnTo>
                  <a:lnTo>
                    <a:pt x="465867" y="534096"/>
                  </a:lnTo>
                  <a:lnTo>
                    <a:pt x="497081" y="501924"/>
                  </a:lnTo>
                  <a:lnTo>
                    <a:pt x="529125" y="470579"/>
                  </a:lnTo>
                  <a:lnTo>
                    <a:pt x="561982" y="440077"/>
                  </a:lnTo>
                  <a:lnTo>
                    <a:pt x="595633" y="410438"/>
                  </a:lnTo>
                  <a:lnTo>
                    <a:pt x="630061" y="381678"/>
                  </a:lnTo>
                  <a:lnTo>
                    <a:pt x="665248" y="353814"/>
                  </a:lnTo>
                  <a:lnTo>
                    <a:pt x="701177" y="326865"/>
                  </a:lnTo>
                  <a:lnTo>
                    <a:pt x="737831" y="300849"/>
                  </a:lnTo>
                  <a:lnTo>
                    <a:pt x="775192" y="275782"/>
                  </a:lnTo>
                  <a:lnTo>
                    <a:pt x="813241" y="251682"/>
                  </a:lnTo>
                  <a:lnTo>
                    <a:pt x="851963" y="228568"/>
                  </a:lnTo>
                  <a:lnTo>
                    <a:pt x="891338" y="206456"/>
                  </a:lnTo>
                  <a:lnTo>
                    <a:pt x="931350" y="185365"/>
                  </a:lnTo>
                  <a:lnTo>
                    <a:pt x="971982" y="165311"/>
                  </a:lnTo>
                  <a:lnTo>
                    <a:pt x="1013214" y="146313"/>
                  </a:lnTo>
                  <a:lnTo>
                    <a:pt x="1055031" y="128389"/>
                  </a:lnTo>
                  <a:lnTo>
                    <a:pt x="1097414" y="111555"/>
                  </a:lnTo>
                  <a:lnTo>
                    <a:pt x="1140345" y="95829"/>
                  </a:lnTo>
                  <a:lnTo>
                    <a:pt x="1183808" y="81230"/>
                  </a:lnTo>
                  <a:lnTo>
                    <a:pt x="1227785" y="67774"/>
                  </a:lnTo>
                  <a:lnTo>
                    <a:pt x="1272257" y="55480"/>
                  </a:lnTo>
                  <a:lnTo>
                    <a:pt x="1317209" y="44364"/>
                  </a:lnTo>
                  <a:lnTo>
                    <a:pt x="1362621" y="34446"/>
                  </a:lnTo>
                  <a:lnTo>
                    <a:pt x="1408477" y="25741"/>
                  </a:lnTo>
                  <a:lnTo>
                    <a:pt x="1454758" y="18268"/>
                  </a:lnTo>
                  <a:lnTo>
                    <a:pt x="1501448" y="12045"/>
                  </a:lnTo>
                  <a:lnTo>
                    <a:pt x="1548529" y="7089"/>
                  </a:lnTo>
                  <a:lnTo>
                    <a:pt x="1595983" y="3418"/>
                  </a:lnTo>
                  <a:lnTo>
                    <a:pt x="1643792" y="1049"/>
                  </a:lnTo>
                  <a:lnTo>
                    <a:pt x="1691940" y="0"/>
                  </a:lnTo>
                  <a:lnTo>
                    <a:pt x="1695430" y="440077"/>
                  </a:lnTo>
                  <a:lnTo>
                    <a:pt x="1695433" y="853821"/>
                  </a:lnTo>
                  <a:lnTo>
                    <a:pt x="1650785" y="855412"/>
                  </a:lnTo>
                  <a:lnTo>
                    <a:pt x="1603571" y="859721"/>
                  </a:lnTo>
                  <a:lnTo>
                    <a:pt x="1557137" y="866561"/>
                  </a:lnTo>
                  <a:lnTo>
                    <a:pt x="1511554" y="875862"/>
                  </a:lnTo>
                  <a:lnTo>
                    <a:pt x="1466893" y="887554"/>
                  </a:lnTo>
                  <a:lnTo>
                    <a:pt x="1423222" y="901566"/>
                  </a:lnTo>
                  <a:lnTo>
                    <a:pt x="1380612" y="917827"/>
                  </a:lnTo>
                  <a:lnTo>
                    <a:pt x="1339134" y="936268"/>
                  </a:lnTo>
                  <a:lnTo>
                    <a:pt x="1298858" y="956817"/>
                  </a:lnTo>
                  <a:lnTo>
                    <a:pt x="1259853" y="979405"/>
                  </a:lnTo>
                  <a:lnTo>
                    <a:pt x="1222190" y="1003961"/>
                  </a:lnTo>
                  <a:lnTo>
                    <a:pt x="1185940" y="1030414"/>
                  </a:lnTo>
                  <a:lnTo>
                    <a:pt x="1151171" y="1058694"/>
                  </a:lnTo>
                  <a:lnTo>
                    <a:pt x="1117955" y="1088731"/>
                  </a:lnTo>
                  <a:lnTo>
                    <a:pt x="1086361" y="1120454"/>
                  </a:lnTo>
                  <a:lnTo>
                    <a:pt x="1056459" y="1153792"/>
                  </a:lnTo>
                  <a:lnTo>
                    <a:pt x="1028321" y="1188676"/>
                  </a:lnTo>
                  <a:lnTo>
                    <a:pt x="1002015" y="1225035"/>
                  </a:lnTo>
                  <a:lnTo>
                    <a:pt x="977613" y="1262798"/>
                  </a:lnTo>
                  <a:lnTo>
                    <a:pt x="955183" y="1301895"/>
                  </a:lnTo>
                  <a:lnTo>
                    <a:pt x="934797" y="1342256"/>
                  </a:lnTo>
                  <a:lnTo>
                    <a:pt x="916525" y="1383810"/>
                  </a:lnTo>
                  <a:lnTo>
                    <a:pt x="900436" y="1426486"/>
                  </a:lnTo>
                  <a:lnTo>
                    <a:pt x="886601" y="1470215"/>
                  </a:lnTo>
                  <a:lnTo>
                    <a:pt x="875090" y="1514925"/>
                  </a:lnTo>
                  <a:lnTo>
                    <a:pt x="865973" y="1560547"/>
                  </a:lnTo>
                  <a:lnTo>
                    <a:pt x="859320" y="1607010"/>
                  </a:lnTo>
                  <a:lnTo>
                    <a:pt x="855202" y="1654244"/>
                  </a:lnTo>
                  <a:lnTo>
                    <a:pt x="853688" y="1702177"/>
                  </a:lnTo>
                  <a:lnTo>
                    <a:pt x="854828" y="1750121"/>
                  </a:lnTo>
                  <a:lnTo>
                    <a:pt x="858578" y="1797385"/>
                  </a:lnTo>
                  <a:lnTo>
                    <a:pt x="864868" y="1843898"/>
                  </a:lnTo>
                  <a:lnTo>
                    <a:pt x="873629" y="1889590"/>
                  </a:lnTo>
                  <a:lnTo>
                    <a:pt x="884791" y="1934389"/>
                  </a:lnTo>
                  <a:lnTo>
                    <a:pt x="898284" y="1978225"/>
                  </a:lnTo>
                  <a:lnTo>
                    <a:pt x="914040" y="2021025"/>
                  </a:lnTo>
                  <a:lnTo>
                    <a:pt x="931987" y="2062720"/>
                  </a:lnTo>
                  <a:lnTo>
                    <a:pt x="952058" y="2103239"/>
                  </a:lnTo>
                  <a:lnTo>
                    <a:pt x="974182" y="2142510"/>
                  </a:lnTo>
                  <a:lnTo>
                    <a:pt x="998289" y="2180462"/>
                  </a:lnTo>
                  <a:lnTo>
                    <a:pt x="1024310" y="2217025"/>
                  </a:lnTo>
                  <a:lnTo>
                    <a:pt x="1052176" y="2252127"/>
                  </a:lnTo>
                  <a:lnTo>
                    <a:pt x="1081816" y="2285698"/>
                  </a:lnTo>
                  <a:lnTo>
                    <a:pt x="1113162" y="2317667"/>
                  </a:lnTo>
                  <a:lnTo>
                    <a:pt x="1146143" y="2347962"/>
                  </a:lnTo>
                  <a:lnTo>
                    <a:pt x="1180690" y="2376512"/>
                  </a:lnTo>
                  <a:lnTo>
                    <a:pt x="1216733" y="2403247"/>
                  </a:lnTo>
                  <a:lnTo>
                    <a:pt x="1254203" y="2428096"/>
                  </a:lnTo>
                  <a:lnTo>
                    <a:pt x="1293031" y="2450987"/>
                  </a:lnTo>
                  <a:lnTo>
                    <a:pt x="1333146" y="2471850"/>
                  </a:lnTo>
                  <a:lnTo>
                    <a:pt x="1374479" y="2490614"/>
                  </a:lnTo>
                  <a:lnTo>
                    <a:pt x="1416960" y="2507207"/>
                  </a:lnTo>
                  <a:lnTo>
                    <a:pt x="1460520" y="2521559"/>
                  </a:lnTo>
                  <a:lnTo>
                    <a:pt x="1505090" y="2533599"/>
                  </a:lnTo>
                  <a:lnTo>
                    <a:pt x="1550598" y="2543255"/>
                  </a:lnTo>
                  <a:lnTo>
                    <a:pt x="1596977" y="2550458"/>
                  </a:lnTo>
                  <a:lnTo>
                    <a:pt x="1644157" y="2555135"/>
                  </a:lnTo>
                  <a:lnTo>
                    <a:pt x="1692067" y="2557216"/>
                  </a:lnTo>
                  <a:lnTo>
                    <a:pt x="1678651" y="3409949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3454" y="2547686"/>
            <a:ext cx="8920480" cy="27660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950" spc="3304" b="0">
                <a:latin typeface="SimSun"/>
                <a:cs typeface="SimSun"/>
              </a:rPr>
              <a:t>T</a:t>
            </a:r>
            <a:r>
              <a:rPr dirty="0" sz="17950" spc="2100" b="0">
                <a:latin typeface="SimSun"/>
                <a:cs typeface="SimSun"/>
              </a:rPr>
              <a:t>h</a:t>
            </a:r>
            <a:r>
              <a:rPr dirty="0" sz="17950" spc="894" b="0">
                <a:latin typeface="SimSun"/>
                <a:cs typeface="SimSun"/>
              </a:rPr>
              <a:t>a</a:t>
            </a:r>
            <a:r>
              <a:rPr dirty="0" sz="17950" spc="2100" b="0">
                <a:latin typeface="SimSun"/>
                <a:cs typeface="SimSun"/>
              </a:rPr>
              <a:t>n</a:t>
            </a:r>
            <a:r>
              <a:rPr dirty="0" sz="17950" spc="2170" b="0">
                <a:latin typeface="SimSun"/>
                <a:cs typeface="SimSun"/>
              </a:rPr>
              <a:t>k</a:t>
            </a:r>
            <a:r>
              <a:rPr dirty="0" sz="17950" spc="-1175" b="0">
                <a:latin typeface="SimSun"/>
                <a:cs typeface="SimSun"/>
              </a:rPr>
              <a:t>s</a:t>
            </a:r>
            <a:r>
              <a:rPr dirty="0" sz="17950" spc="-2200" b="0">
                <a:latin typeface="SimSun"/>
                <a:cs typeface="SimSun"/>
              </a:rPr>
              <a:t>!</a:t>
            </a:r>
            <a:endParaRPr sz="179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2023-10-04T16:49:06Z</dcterms:created>
  <dcterms:modified xsi:type="dcterms:W3CDTF">2023-10-04T16:49:06Z</dcterms:modified>
</cp:coreProperties>
</file>