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1662" y="-1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3036"/>
            <a:ext cx="5901690" cy="813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Measure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Energy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consumption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development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part-2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65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develop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project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measuring energy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consumption, you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follow these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steps: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1.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**Data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Collection**:</a:t>
            </a:r>
            <a:endParaRPr sz="1100">
              <a:latin typeface="Arial MT"/>
              <a:cs typeface="Arial MT"/>
            </a:endParaRPr>
          </a:p>
          <a:p>
            <a:pPr marL="12700" marR="76835" indent="116205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- </a:t>
            </a:r>
            <a:r>
              <a:rPr sz="1100" spc="-5" dirty="0">
                <a:latin typeface="Arial MT"/>
                <a:cs typeface="Arial MT"/>
              </a:rPr>
              <a:t>Gather data related to energy consumption. This data might include information from smart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meters,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IoT devices, or utility bills.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2.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**Data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Preprocessing**:</a:t>
            </a:r>
            <a:endParaRPr sz="1100">
              <a:latin typeface="Arial MT"/>
              <a:cs typeface="Arial MT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sz="1100" spc="-5" dirty="0">
                <a:latin typeface="Arial MT"/>
                <a:cs typeface="Arial MT"/>
              </a:rPr>
              <a:t>Clean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handle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missing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values,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format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analysis.</a:t>
            </a:r>
            <a:endParaRPr sz="1100">
              <a:latin typeface="Arial MT"/>
              <a:cs typeface="Arial MT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sz="1100" spc="-10" dirty="0">
                <a:latin typeface="Arial MT"/>
                <a:cs typeface="Arial MT"/>
              </a:rPr>
              <a:t>Transform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timestamps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usable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time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series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3.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**Feature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Engineering**:</a:t>
            </a:r>
            <a:endParaRPr sz="1100">
              <a:latin typeface="Arial MT"/>
              <a:cs typeface="Arial MT"/>
            </a:endParaRPr>
          </a:p>
          <a:p>
            <a:pPr marL="12700" marR="247650" indent="116205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- </a:t>
            </a:r>
            <a:r>
              <a:rPr sz="1100" spc="-5" dirty="0">
                <a:latin typeface="Arial MT"/>
                <a:cs typeface="Arial MT"/>
              </a:rPr>
              <a:t>Create relevant features based on your specific project requirements. This could include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aggregating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 by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time intervals,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identifying patterns,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or extracting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relevant statistics.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4.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**Model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Selection**:</a:t>
            </a:r>
            <a:endParaRPr sz="1100">
              <a:latin typeface="Arial MT"/>
              <a:cs typeface="Arial MT"/>
            </a:endParaRPr>
          </a:p>
          <a:p>
            <a:pPr marL="12700" marR="5080" indent="116205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- </a:t>
            </a:r>
            <a:r>
              <a:rPr sz="1100" spc="-5" dirty="0">
                <a:latin typeface="Arial MT"/>
                <a:cs typeface="Arial MT"/>
              </a:rPr>
              <a:t>Depending on your project goals, select an appropriate model for energy consumption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forecasting or analysis. </a:t>
            </a:r>
            <a:r>
              <a:rPr sz="1100" spc="-15" dirty="0">
                <a:latin typeface="Arial MT"/>
                <a:cs typeface="Arial MT"/>
              </a:rPr>
              <a:t>Time </a:t>
            </a:r>
            <a:r>
              <a:rPr sz="1100" spc="-5" dirty="0">
                <a:latin typeface="Arial MT"/>
                <a:cs typeface="Arial MT"/>
              </a:rPr>
              <a:t>series forecasting models like ARIMA or machine learning models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like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regression or neural networks may be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suitable.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5.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**Model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Training**:</a:t>
            </a:r>
            <a:endParaRPr sz="1100">
              <a:latin typeface="Arial MT"/>
              <a:cs typeface="Arial MT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sz="1100" spc="-5" dirty="0">
                <a:latin typeface="Arial MT"/>
                <a:cs typeface="Arial MT"/>
              </a:rPr>
              <a:t>Split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your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training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validation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sets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model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training.</a:t>
            </a:r>
            <a:endParaRPr sz="1100">
              <a:latin typeface="Arial MT"/>
              <a:cs typeface="Arial MT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sz="1100" spc="-15" dirty="0">
                <a:latin typeface="Arial MT"/>
                <a:cs typeface="Arial MT"/>
              </a:rPr>
              <a:t>Train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selected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model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training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6.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**Evaluation**:</a:t>
            </a:r>
            <a:endParaRPr sz="1100">
              <a:latin typeface="Arial MT"/>
              <a:cs typeface="Arial MT"/>
            </a:endParaRPr>
          </a:p>
          <a:p>
            <a:pPr marL="12700" marR="100965" indent="116205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- </a:t>
            </a:r>
            <a:r>
              <a:rPr sz="1100" spc="-5" dirty="0">
                <a:latin typeface="Arial MT"/>
                <a:cs typeface="Arial MT"/>
              </a:rPr>
              <a:t>Evaluate the model's performance using appropriate metrics. For energy consumption,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metrics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like Mean Absolute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Error (MAE) 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Root Mean Square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Error (RMSE) may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 relevant.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7.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**Hyperparameter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Tuning**:</a:t>
            </a:r>
            <a:endParaRPr sz="1100">
              <a:latin typeface="Arial MT"/>
              <a:cs typeface="Arial MT"/>
            </a:endParaRPr>
          </a:p>
          <a:p>
            <a:pPr marL="128905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 MT"/>
                <a:cs typeface="Arial MT"/>
              </a:rPr>
              <a:t>-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Fine-tune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model by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adjusting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hyperparameters 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improve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forecasting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accuracy.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8.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**Regularization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Optimization**:</a:t>
            </a:r>
            <a:endParaRPr sz="1100">
              <a:latin typeface="Arial MT"/>
              <a:cs typeface="Arial MT"/>
            </a:endParaRPr>
          </a:p>
          <a:p>
            <a:pPr marL="12700" marR="333375" indent="116205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- </a:t>
            </a:r>
            <a:r>
              <a:rPr sz="1100" spc="-5" dirty="0">
                <a:latin typeface="Arial MT"/>
                <a:cs typeface="Arial MT"/>
              </a:rPr>
              <a:t>Apply techniques to prevent overfitting and optimize the model for energy consumption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predictions.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9.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**Testing**:</a:t>
            </a:r>
            <a:endParaRPr sz="1100">
              <a:latin typeface="Arial MT"/>
              <a:cs typeface="Arial MT"/>
            </a:endParaRPr>
          </a:p>
          <a:p>
            <a:pPr marL="128905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 MT"/>
                <a:cs typeface="Arial MT"/>
              </a:rPr>
              <a:t>-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Assess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model's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performance 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separate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test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dataset 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simulate real-world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usage.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10.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**Visualization**:</a:t>
            </a:r>
            <a:endParaRPr sz="1100">
              <a:latin typeface="Arial MT"/>
              <a:cs typeface="Arial MT"/>
            </a:endParaRPr>
          </a:p>
          <a:p>
            <a:pPr marL="12700" marR="784860" indent="154940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- </a:t>
            </a:r>
            <a:r>
              <a:rPr sz="1100" spc="-10" dirty="0">
                <a:latin typeface="Arial MT"/>
                <a:cs typeface="Arial MT"/>
              </a:rPr>
              <a:t>Visualize </a:t>
            </a:r>
            <a:r>
              <a:rPr sz="1100" spc="-5" dirty="0">
                <a:latin typeface="Arial MT"/>
                <a:cs typeface="Arial MT"/>
              </a:rPr>
              <a:t>the energy consumption data and model predictions. This can help in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understanding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trends and patterns.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85" dirty="0">
                <a:latin typeface="Arial MT"/>
                <a:cs typeface="Arial MT"/>
              </a:rPr>
              <a:t>1</a:t>
            </a:r>
            <a:r>
              <a:rPr sz="1100" spc="-5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-5" dirty="0">
                <a:latin typeface="Arial MT"/>
                <a:cs typeface="Arial MT"/>
              </a:rPr>
              <a:t> **Deployment**</a:t>
            </a:r>
            <a:r>
              <a:rPr sz="1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4561" y="4284145"/>
            <a:ext cx="2329439" cy="626409"/>
          </a:xfrm>
          <a:prstGeom prst="rect">
            <a:avLst/>
          </a:prstGeom>
        </p:spPr>
        <p:txBody>
          <a:bodyPr vert="horz" wrap="square" lIns="0" tIns="10751" rIns="0" bIns="0" rtlCol="0">
            <a:spAutoFit/>
          </a:bodyPr>
          <a:lstStyle/>
          <a:p>
            <a:pPr marL="11946">
              <a:spcBef>
                <a:spcPts val="85"/>
              </a:spcBef>
            </a:pPr>
            <a:r>
              <a:rPr sz="4000" b="1" spc="-42" dirty="0"/>
              <a:t>Co</a:t>
            </a:r>
            <a:r>
              <a:rPr sz="4000" b="1" spc="-42" dirty="0">
                <a:solidFill>
                  <a:srgbClr val="281313"/>
                </a:solidFill>
              </a:rPr>
              <a:t>nc</a:t>
            </a:r>
            <a:r>
              <a:rPr sz="4000" b="1" spc="-42" dirty="0"/>
              <a:t>lusio</a:t>
            </a:r>
            <a:r>
              <a:rPr sz="4000" b="1" spc="-42" dirty="0">
                <a:solidFill>
                  <a:srgbClr val="281313"/>
                </a:solidFill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5486973"/>
            <a:ext cx="4236348" cy="2679958"/>
          </a:xfrm>
          <a:prstGeom prst="rect">
            <a:avLst/>
          </a:prstGeom>
        </p:spPr>
        <p:txBody>
          <a:bodyPr vert="horz" wrap="square" lIns="0" tIns="10154" rIns="0" bIns="0" rtlCol="0">
            <a:spAutoFit/>
          </a:bodyPr>
          <a:lstStyle/>
          <a:p>
            <a:pPr marL="11946" marR="4778" indent="-597" algn="ctr">
              <a:lnSpc>
                <a:spcPct val="104200"/>
              </a:lnSpc>
              <a:spcBef>
                <a:spcPts val="80"/>
              </a:spcBef>
            </a:pPr>
            <a:r>
              <a:rPr sz="1400" spc="-9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1400" spc="56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38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1400" spc="56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1400" spc="38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1400" spc="-5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1400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1400" spc="-19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1400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1400" spc="-127" dirty="0">
                <a:solidFill>
                  <a:srgbClr val="251212"/>
                </a:solidFill>
                <a:latin typeface="Verdana"/>
                <a:cs typeface="Verdana"/>
              </a:rPr>
              <a:t>,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103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1400" spc="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1400" spc="-19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1400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1400" spc="-24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1400" spc="56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1400" spc="71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1400" spc="56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1400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1400" spc="-2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1400" spc="66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1400" spc="-28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38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1400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1400" spc="-19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1400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1400" spc="99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1400" spc="56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1400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1400" spc="56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1400" spc="-14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1400" spc="-19" dirty="0">
                <a:solidFill>
                  <a:srgbClr val="251212"/>
                </a:solidFill>
                <a:latin typeface="Verdana"/>
                <a:cs typeface="Verdana"/>
              </a:rPr>
              <a:t>ss</a:t>
            </a:r>
            <a:r>
              <a:rPr sz="1400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1400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1400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251212"/>
                </a:solidFill>
                <a:latin typeface="Verdana"/>
                <a:cs typeface="Verdana"/>
              </a:rPr>
              <a:t>al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-14" dirty="0">
                <a:solidFill>
                  <a:srgbClr val="251212"/>
                </a:solidFill>
                <a:latin typeface="Verdana"/>
                <a:cs typeface="Verdana"/>
              </a:rPr>
              <a:t>f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1400" spc="-9" dirty="0">
                <a:solidFill>
                  <a:srgbClr val="251212"/>
                </a:solidFill>
                <a:latin typeface="Verdana"/>
                <a:cs typeface="Verdana"/>
              </a:rPr>
              <a:t>r  </a:t>
            </a:r>
            <a:r>
              <a:rPr sz="1400" spc="38" dirty="0">
                <a:solidFill>
                  <a:srgbClr val="251212"/>
                </a:solidFill>
                <a:latin typeface="Verdana"/>
                <a:cs typeface="Verdana"/>
              </a:rPr>
              <a:t>enhancing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14" dirty="0">
                <a:solidFill>
                  <a:srgbClr val="251212"/>
                </a:solidFill>
                <a:latin typeface="Verdana"/>
                <a:cs typeface="Verdana"/>
              </a:rPr>
              <a:t>energy</a:t>
            </a:r>
            <a:r>
              <a:rPr sz="1400" spc="-66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251212"/>
                </a:solidFill>
                <a:latin typeface="Verdana"/>
                <a:cs typeface="Verdana"/>
              </a:rPr>
              <a:t>efﬁciency.</a:t>
            </a:r>
            <a:r>
              <a:rPr sz="1400" spc="-66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-38" dirty="0">
                <a:solidFill>
                  <a:srgbClr val="251212"/>
                </a:solidFill>
                <a:latin typeface="Verdana"/>
                <a:cs typeface="Verdana"/>
              </a:rPr>
              <a:t>It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9" dirty="0">
                <a:solidFill>
                  <a:srgbClr val="251212"/>
                </a:solidFill>
                <a:latin typeface="Verdana"/>
                <a:cs typeface="Verdana"/>
              </a:rPr>
              <a:t>provides</a:t>
            </a:r>
            <a:r>
              <a:rPr sz="1400" spc="-66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9" dirty="0">
                <a:solidFill>
                  <a:srgbClr val="251212"/>
                </a:solidFill>
                <a:latin typeface="Verdana"/>
                <a:cs typeface="Verdana"/>
              </a:rPr>
              <a:t>valuable</a:t>
            </a:r>
            <a:r>
              <a:rPr sz="1400" spc="-66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51212"/>
                </a:solidFill>
                <a:latin typeface="Verdana"/>
                <a:cs typeface="Verdana"/>
              </a:rPr>
              <a:t>insights,</a:t>
            </a:r>
            <a:r>
              <a:rPr sz="1400" spc="-66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24" dirty="0">
                <a:solidFill>
                  <a:srgbClr val="251212"/>
                </a:solidFill>
                <a:latin typeface="Verdana"/>
                <a:cs typeface="Verdana"/>
              </a:rPr>
              <a:t>helps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24" dirty="0">
                <a:solidFill>
                  <a:srgbClr val="251212"/>
                </a:solidFill>
                <a:latin typeface="Verdana"/>
                <a:cs typeface="Verdana"/>
              </a:rPr>
              <a:t>in 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19" dirty="0">
                <a:solidFill>
                  <a:srgbClr val="251212"/>
                </a:solidFill>
                <a:latin typeface="Verdana"/>
                <a:cs typeface="Verdana"/>
              </a:rPr>
              <a:t>identifying </a:t>
            </a:r>
            <a:r>
              <a:rPr sz="1400" spc="5" dirty="0">
                <a:solidFill>
                  <a:srgbClr val="251212"/>
                </a:solidFill>
                <a:latin typeface="Verdana"/>
                <a:cs typeface="Verdana"/>
              </a:rPr>
              <a:t>energy-saving </a:t>
            </a:r>
            <a:r>
              <a:rPr sz="1400" spc="9" dirty="0">
                <a:solidFill>
                  <a:srgbClr val="251212"/>
                </a:solidFill>
                <a:latin typeface="Verdana"/>
                <a:cs typeface="Verdana"/>
              </a:rPr>
              <a:t>opportunities, </a:t>
            </a:r>
            <a:r>
              <a:rPr sz="1400" spc="38" dirty="0">
                <a:solidFill>
                  <a:srgbClr val="251212"/>
                </a:solidFill>
                <a:latin typeface="Verdana"/>
                <a:cs typeface="Verdana"/>
              </a:rPr>
              <a:t>and </a:t>
            </a:r>
            <a:r>
              <a:rPr sz="1400" spc="19" dirty="0">
                <a:solidFill>
                  <a:srgbClr val="251212"/>
                </a:solidFill>
                <a:latin typeface="Verdana"/>
                <a:cs typeface="Verdana"/>
              </a:rPr>
              <a:t>enables </a:t>
            </a:r>
            <a:r>
              <a:rPr sz="1400" spc="5" dirty="0">
                <a:solidFill>
                  <a:srgbClr val="251212"/>
                </a:solidFill>
                <a:latin typeface="Verdana"/>
                <a:cs typeface="Verdana"/>
              </a:rPr>
              <a:t>effective </a:t>
            </a:r>
            <a:r>
              <a:rPr sz="1400" spc="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monitoring</a:t>
            </a:r>
            <a:r>
              <a:rPr sz="1400" spc="-6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38" dirty="0">
                <a:solidFill>
                  <a:srgbClr val="251212"/>
                </a:solidFill>
                <a:latin typeface="Verdana"/>
                <a:cs typeface="Verdana"/>
              </a:rPr>
              <a:t>and</a:t>
            </a:r>
            <a:r>
              <a:rPr sz="1400" spc="-6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51212"/>
                </a:solidFill>
                <a:latin typeface="Verdana"/>
                <a:cs typeface="Verdana"/>
              </a:rPr>
              <a:t>evaluation.</a:t>
            </a:r>
            <a:r>
              <a:rPr sz="1400" spc="-6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19" dirty="0">
                <a:solidFill>
                  <a:srgbClr val="251212"/>
                </a:solidFill>
                <a:latin typeface="Verdana"/>
                <a:cs typeface="Verdana"/>
              </a:rPr>
              <a:t>Despite</a:t>
            </a:r>
            <a:r>
              <a:rPr sz="1400" spc="-6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the</a:t>
            </a:r>
            <a:r>
              <a:rPr sz="1400" spc="-6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9" dirty="0">
                <a:solidFill>
                  <a:srgbClr val="251212"/>
                </a:solidFill>
                <a:latin typeface="Verdana"/>
                <a:cs typeface="Verdana"/>
              </a:rPr>
              <a:t>challenges,</a:t>
            </a:r>
            <a:r>
              <a:rPr sz="1400" spc="-6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the</a:t>
            </a:r>
            <a:r>
              <a:rPr sz="1400" spc="-6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beneﬁts</a:t>
            </a:r>
            <a:r>
              <a:rPr sz="1400" spc="-56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14" dirty="0">
                <a:solidFill>
                  <a:srgbClr val="251212"/>
                </a:solidFill>
                <a:latin typeface="Verdana"/>
                <a:cs typeface="Verdana"/>
              </a:rPr>
              <a:t>of </a:t>
            </a:r>
            <a:r>
              <a:rPr sz="1400" spc="1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measuring </a:t>
            </a:r>
            <a:r>
              <a:rPr sz="1400" spc="14" dirty="0">
                <a:solidFill>
                  <a:srgbClr val="251212"/>
                </a:solidFill>
                <a:latin typeface="Verdana"/>
                <a:cs typeface="Verdana"/>
              </a:rPr>
              <a:t>energy </a:t>
            </a:r>
            <a:r>
              <a:rPr sz="1400" spc="38" dirty="0">
                <a:solidFill>
                  <a:srgbClr val="251212"/>
                </a:solidFill>
                <a:latin typeface="Verdana"/>
                <a:cs typeface="Verdana"/>
              </a:rPr>
              <a:t>consumption </a:t>
            </a:r>
            <a:r>
              <a:rPr sz="1400" spc="33" dirty="0">
                <a:solidFill>
                  <a:srgbClr val="251212"/>
                </a:solidFill>
                <a:latin typeface="Verdana"/>
                <a:cs typeface="Verdana"/>
              </a:rPr>
              <a:t>outweigh 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the </a:t>
            </a:r>
            <a:r>
              <a:rPr sz="1400" spc="5" dirty="0">
                <a:solidFill>
                  <a:srgbClr val="251212"/>
                </a:solidFill>
                <a:latin typeface="Verdana"/>
                <a:cs typeface="Verdana"/>
              </a:rPr>
              <a:t>drawbacks. </a:t>
            </a:r>
            <a:r>
              <a:rPr sz="1400" spc="24" dirty="0">
                <a:solidFill>
                  <a:srgbClr val="251212"/>
                </a:solidFill>
                <a:latin typeface="Verdana"/>
                <a:cs typeface="Verdana"/>
              </a:rPr>
              <a:t>By 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38" dirty="0">
                <a:solidFill>
                  <a:srgbClr val="251212"/>
                </a:solidFill>
                <a:latin typeface="Verdana"/>
                <a:cs typeface="Verdana"/>
              </a:rPr>
              <a:t>adopting </a:t>
            </a:r>
            <a:r>
              <a:rPr sz="1400" spc="5" dirty="0">
                <a:solidFill>
                  <a:srgbClr val="251212"/>
                </a:solidFill>
                <a:latin typeface="Verdana"/>
                <a:cs typeface="Verdana"/>
              </a:rPr>
              <a:t>a </a:t>
            </a:r>
            <a:r>
              <a:rPr sz="1400" spc="24" dirty="0">
                <a:solidFill>
                  <a:srgbClr val="251212"/>
                </a:solidFill>
                <a:latin typeface="Verdana"/>
                <a:cs typeface="Verdana"/>
              </a:rPr>
              <a:t>comprehensive 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approach </a:t>
            </a:r>
            <a:r>
              <a:rPr sz="1400" spc="14" dirty="0">
                <a:solidFill>
                  <a:srgbClr val="251212"/>
                </a:solidFill>
                <a:latin typeface="Verdana"/>
                <a:cs typeface="Verdana"/>
              </a:rPr>
              <a:t>to 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measuring </a:t>
            </a:r>
            <a:r>
              <a:rPr sz="1400" spc="14" dirty="0">
                <a:solidFill>
                  <a:srgbClr val="251212"/>
                </a:solidFill>
                <a:latin typeface="Verdana"/>
                <a:cs typeface="Verdana"/>
              </a:rPr>
              <a:t>energy </a:t>
            </a:r>
            <a:r>
              <a:rPr sz="1400" spc="1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24" dirty="0">
                <a:solidFill>
                  <a:srgbClr val="251212"/>
                </a:solidFill>
                <a:latin typeface="Verdana"/>
                <a:cs typeface="Verdana"/>
              </a:rPr>
              <a:t>consumption,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14" dirty="0">
                <a:solidFill>
                  <a:srgbClr val="251212"/>
                </a:solidFill>
                <a:latin typeface="Verdana"/>
                <a:cs typeface="Verdana"/>
              </a:rPr>
              <a:t>organizations</a:t>
            </a:r>
            <a:r>
              <a:rPr sz="1400" spc="-66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33" dirty="0">
                <a:solidFill>
                  <a:srgbClr val="251212"/>
                </a:solidFill>
                <a:latin typeface="Verdana"/>
                <a:cs typeface="Verdana"/>
              </a:rPr>
              <a:t>can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9" dirty="0">
                <a:solidFill>
                  <a:srgbClr val="251212"/>
                </a:solidFill>
                <a:latin typeface="Verdana"/>
                <a:cs typeface="Verdana"/>
              </a:rPr>
              <a:t>achieve</a:t>
            </a:r>
            <a:r>
              <a:rPr sz="1400" spc="-66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28" dirty="0">
                <a:solidFill>
                  <a:srgbClr val="251212"/>
                </a:solidFill>
                <a:latin typeface="Verdana"/>
                <a:cs typeface="Verdana"/>
              </a:rPr>
              <a:t>signiﬁcant</a:t>
            </a:r>
            <a:r>
              <a:rPr sz="1400" spc="-66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24" dirty="0">
                <a:solidFill>
                  <a:srgbClr val="251212"/>
                </a:solidFill>
                <a:latin typeface="Verdana"/>
                <a:cs typeface="Verdana"/>
              </a:rPr>
              <a:t>improvements </a:t>
            </a:r>
            <a:r>
              <a:rPr sz="1400" spc="-287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24" dirty="0">
                <a:solidFill>
                  <a:srgbClr val="251212"/>
                </a:solidFill>
                <a:latin typeface="Verdana"/>
                <a:cs typeface="Verdana"/>
              </a:rPr>
              <a:t>in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14" dirty="0">
                <a:solidFill>
                  <a:srgbClr val="251212"/>
                </a:solidFill>
                <a:latin typeface="Verdana"/>
                <a:cs typeface="Verdana"/>
              </a:rPr>
              <a:t>energy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24" dirty="0">
                <a:solidFill>
                  <a:srgbClr val="251212"/>
                </a:solidFill>
                <a:latin typeface="Verdana"/>
                <a:cs typeface="Verdana"/>
              </a:rPr>
              <a:t>efﬁciency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38" dirty="0">
                <a:solidFill>
                  <a:srgbClr val="251212"/>
                </a:solidFill>
                <a:latin typeface="Verdana"/>
                <a:cs typeface="Verdana"/>
              </a:rPr>
              <a:t>and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24" dirty="0">
                <a:solidFill>
                  <a:srgbClr val="251212"/>
                </a:solidFill>
                <a:latin typeface="Verdana"/>
                <a:cs typeface="Verdana"/>
              </a:rPr>
              <a:t>contribute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14" dirty="0">
                <a:solidFill>
                  <a:srgbClr val="251212"/>
                </a:solidFill>
                <a:latin typeface="Verdana"/>
                <a:cs typeface="Verdana"/>
              </a:rPr>
              <a:t>to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1400" spc="-66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14" dirty="0">
                <a:solidFill>
                  <a:srgbClr val="251212"/>
                </a:solidFill>
                <a:latin typeface="Verdana"/>
                <a:cs typeface="Verdana"/>
              </a:rPr>
              <a:t>sustainable</a:t>
            </a:r>
            <a:r>
              <a:rPr sz="1400" spc="-7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51212"/>
                </a:solidFill>
                <a:latin typeface="Verdana"/>
                <a:cs typeface="Verdana"/>
              </a:rPr>
              <a:t>future.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5939"/>
            <a:ext cx="5847715" cy="630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065" indent="154940">
              <a:lnSpc>
                <a:spcPct val="1102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- </a:t>
            </a:r>
            <a:r>
              <a:rPr sz="1100" spc="-5" dirty="0">
                <a:latin typeface="Arial MT"/>
                <a:cs typeface="Arial MT"/>
              </a:rPr>
              <a:t>Integrate the trained model into your energy management system or application to make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real-time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predictions or analysis.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12.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**Monitoring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Maintenance**:</a:t>
            </a:r>
            <a:endParaRPr sz="1100">
              <a:latin typeface="Arial MT"/>
              <a:cs typeface="Arial MT"/>
            </a:endParaRPr>
          </a:p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 MT"/>
                <a:cs typeface="Arial MT"/>
              </a:rPr>
              <a:t>-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Continuously monitor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model's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performance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update it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 needed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 new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13.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**Feedback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Loop**:</a:t>
            </a:r>
            <a:endParaRPr sz="1100">
              <a:latin typeface="Arial MT"/>
              <a:cs typeface="Arial MT"/>
            </a:endParaRPr>
          </a:p>
          <a:p>
            <a:pPr marL="12700" marR="170815" indent="154940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- </a:t>
            </a:r>
            <a:r>
              <a:rPr sz="1100" spc="-5" dirty="0">
                <a:latin typeface="Arial MT"/>
                <a:cs typeface="Arial MT"/>
              </a:rPr>
              <a:t>Collect feedback from users or energy management systems to improve the model over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time.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 MT"/>
              <a:cs typeface="Arial MT"/>
            </a:endParaRPr>
          </a:p>
          <a:p>
            <a:pPr marL="12700" marR="60960">
              <a:lnSpc>
                <a:spcPct val="110200"/>
              </a:lnSpc>
            </a:pPr>
            <a:r>
              <a:rPr sz="1100" spc="-5" dirty="0">
                <a:latin typeface="Arial MT"/>
                <a:cs typeface="Arial MT"/>
              </a:rPr>
              <a:t>It's important to tailor your project to the specific requirements of your use case and the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available data. If you have more specific questions or need guidance on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particular step, feel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free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 ask, and </a:t>
            </a:r>
            <a:r>
              <a:rPr sz="1100" dirty="0">
                <a:latin typeface="Arial MT"/>
                <a:cs typeface="Arial MT"/>
              </a:rPr>
              <a:t>I</a:t>
            </a:r>
            <a:r>
              <a:rPr sz="1100" spc="-5" dirty="0">
                <a:latin typeface="Arial MT"/>
                <a:cs typeface="Arial MT"/>
              </a:rPr>
              <a:t> can provide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more detailed information.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Program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Input: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Sample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daily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energy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consumption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energy_data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[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{'date':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'2023-10-01',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'consumption_kWh':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100},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{'date':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'2023-10-02',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'consumption_kWh':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120},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{'date':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'2023-10-03',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'consumption_kWh':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90},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#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Add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points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here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 MT"/>
                <a:cs typeface="Arial MT"/>
              </a:rPr>
              <a:t>]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 MT"/>
              <a:cs typeface="Arial MT"/>
            </a:endParaRPr>
          </a:p>
          <a:p>
            <a:pPr marL="12700" marR="2233930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# </a:t>
            </a:r>
            <a:r>
              <a:rPr sz="1100" spc="-5" dirty="0">
                <a:latin typeface="Arial MT"/>
                <a:cs typeface="Arial MT"/>
              </a:rPr>
              <a:t>Output: Calculate average daily energy consumption def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calculate_average_consumption(data):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total_consumption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entry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data:</a:t>
            </a:r>
            <a:endParaRPr sz="1100">
              <a:latin typeface="Arial MT"/>
              <a:cs typeface="Arial MT"/>
            </a:endParaRPr>
          </a:p>
          <a:p>
            <a:pPr marL="12700" marR="461009">
              <a:lnSpc>
                <a:spcPct val="110200"/>
              </a:lnSpc>
            </a:pPr>
            <a:r>
              <a:rPr sz="1100" spc="-5" dirty="0">
                <a:latin typeface="Arial MT"/>
                <a:cs typeface="Arial MT"/>
              </a:rPr>
              <a:t>total_consumption += entry['consumption_kWh'] num_entries </a:t>
            </a:r>
            <a:r>
              <a:rPr sz="1100" dirty="0">
                <a:latin typeface="Arial MT"/>
                <a:cs typeface="Arial MT"/>
              </a:rPr>
              <a:t>= </a:t>
            </a:r>
            <a:r>
              <a:rPr sz="1100" spc="-5" dirty="0">
                <a:latin typeface="Arial MT"/>
                <a:cs typeface="Arial MT"/>
              </a:rPr>
              <a:t>len(data)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average_consumption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total_consumption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/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num_entries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return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average_consumption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program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69265" algn="l"/>
              </a:tabLst>
            </a:pPr>
            <a:r>
              <a:rPr sz="1100" spc="-5" dirty="0">
                <a:latin typeface="Arial MT"/>
                <a:cs typeface="Arial MT"/>
              </a:rPr>
              <a:t>if	name</a:t>
            </a:r>
            <a:r>
              <a:rPr sz="1100" spc="50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==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"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":</a:t>
            </a:r>
            <a:endParaRPr sz="1100">
              <a:latin typeface="Arial MT"/>
              <a:cs typeface="Arial MT"/>
            </a:endParaRPr>
          </a:p>
          <a:p>
            <a:pPr marL="12700" marR="133985">
              <a:lnSpc>
                <a:spcPct val="110200"/>
              </a:lnSpc>
            </a:pPr>
            <a:r>
              <a:rPr sz="1100" spc="-5" dirty="0">
                <a:latin typeface="Arial MT"/>
                <a:cs typeface="Arial MT"/>
              </a:rPr>
              <a:t>average_daily_consumption </a:t>
            </a:r>
            <a:r>
              <a:rPr sz="1100" dirty="0">
                <a:latin typeface="Arial MT"/>
                <a:cs typeface="Arial MT"/>
              </a:rPr>
              <a:t>= </a:t>
            </a:r>
            <a:r>
              <a:rPr sz="1100" spc="-5" dirty="0">
                <a:latin typeface="Arial MT"/>
                <a:cs typeface="Arial MT"/>
              </a:rPr>
              <a:t>calculate_average_consumption(energy_data) </a:t>
            </a:r>
            <a:r>
              <a:rPr sz="1100" spc="-10" dirty="0">
                <a:latin typeface="Arial MT"/>
                <a:cs typeface="Arial MT"/>
              </a:rPr>
              <a:t>print("Average </a:t>
            </a:r>
            <a:r>
              <a:rPr sz="1100" spc="-5" dirty="0">
                <a:latin typeface="Arial MT"/>
                <a:cs typeface="Arial MT"/>
              </a:rPr>
              <a:t> Daily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Energy Consumption: {:.2f}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kWh".format(average_daily_consumption))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00565" y="3028644"/>
            <a:ext cx="3555679" cy="4003052"/>
            <a:chOff x="3480932" y="3219846"/>
            <a:chExt cx="3780154" cy="4255770"/>
          </a:xfrm>
        </p:grpSpPr>
        <p:sp>
          <p:nvSpPr>
            <p:cNvPr id="3" name="object 3"/>
            <p:cNvSpPr/>
            <p:nvPr/>
          </p:nvSpPr>
          <p:spPr>
            <a:xfrm>
              <a:off x="3480932" y="3219846"/>
              <a:ext cx="3780154" cy="4255770"/>
            </a:xfrm>
            <a:custGeom>
              <a:avLst/>
              <a:gdLst/>
              <a:ahLst/>
              <a:cxnLst/>
              <a:rect l="l" t="t" r="r" b="b"/>
              <a:pathLst>
                <a:path w="3780154" h="4255770">
                  <a:moveTo>
                    <a:pt x="3779787" y="4255740"/>
                  </a:moveTo>
                  <a:lnTo>
                    <a:pt x="0" y="4255740"/>
                  </a:lnTo>
                  <a:lnTo>
                    <a:pt x="0" y="0"/>
                  </a:lnTo>
                  <a:lnTo>
                    <a:pt x="3779787" y="0"/>
                  </a:lnTo>
                  <a:lnTo>
                    <a:pt x="3779787" y="4255740"/>
                  </a:lnTo>
                  <a:close/>
                </a:path>
              </a:pathLst>
            </a:custGeom>
            <a:solidFill>
              <a:srgbClr val="251212"/>
            </a:solidFill>
          </p:spPr>
          <p:txBody>
            <a:bodyPr wrap="square" lIns="0" tIns="0" rIns="0" bIns="0" rtlCol="0"/>
            <a:lstStyle/>
            <a:p>
              <a:endParaRPr sz="1693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2255" y="3692320"/>
              <a:ext cx="2684859" cy="329416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95648" y="3847384"/>
            <a:ext cx="2457857" cy="2159614"/>
          </a:xfrm>
          <a:prstGeom prst="rect">
            <a:avLst/>
          </a:prstGeom>
        </p:spPr>
        <p:txBody>
          <a:bodyPr vert="horz" wrap="square" lIns="0" tIns="14335" rIns="0" bIns="0" rtlCol="0">
            <a:spAutoFit/>
          </a:bodyPr>
          <a:lstStyle/>
          <a:p>
            <a:pPr marL="13737">
              <a:spcBef>
                <a:spcPts val="113"/>
              </a:spcBef>
            </a:pPr>
            <a:r>
              <a:rPr sz="1787" b="1" spc="28" dirty="0">
                <a:solidFill>
                  <a:srgbClr val="281313"/>
                </a:solidFill>
                <a:latin typeface="Cambria"/>
                <a:cs typeface="Cambria"/>
              </a:rPr>
              <a:t>I</a:t>
            </a:r>
            <a:r>
              <a:rPr sz="1787" b="1" spc="28" dirty="0">
                <a:solidFill>
                  <a:srgbClr val="251212"/>
                </a:solidFill>
                <a:latin typeface="Cambria"/>
                <a:cs typeface="Cambria"/>
              </a:rPr>
              <a:t>n</a:t>
            </a:r>
            <a:r>
              <a:rPr sz="1787" b="1" spc="28" dirty="0">
                <a:solidFill>
                  <a:srgbClr val="281313"/>
                </a:solidFill>
                <a:latin typeface="Cambria"/>
                <a:cs typeface="Cambria"/>
              </a:rPr>
              <a:t>tr</a:t>
            </a:r>
            <a:r>
              <a:rPr sz="1787" b="1" spc="28" dirty="0">
                <a:solidFill>
                  <a:srgbClr val="251212"/>
                </a:solidFill>
                <a:latin typeface="Cambria"/>
                <a:cs typeface="Cambria"/>
              </a:rPr>
              <a:t>oductio</a:t>
            </a:r>
            <a:r>
              <a:rPr sz="1787" b="1" spc="28" dirty="0">
                <a:solidFill>
                  <a:srgbClr val="281313"/>
                </a:solidFill>
                <a:latin typeface="Cambria"/>
                <a:cs typeface="Cambria"/>
              </a:rPr>
              <a:t>n</a:t>
            </a:r>
            <a:endParaRPr sz="1787">
              <a:latin typeface="Cambria"/>
              <a:cs typeface="Cambria"/>
            </a:endParaRPr>
          </a:p>
          <a:p>
            <a:pPr marL="11946" marR="4778">
              <a:lnSpc>
                <a:spcPct val="117500"/>
              </a:lnSpc>
              <a:spcBef>
                <a:spcPts val="1246"/>
              </a:spcBef>
            </a:pPr>
            <a:r>
              <a:rPr sz="941" spc="38" dirty="0">
                <a:solidFill>
                  <a:srgbClr val="281313"/>
                </a:solidFill>
                <a:latin typeface="Verdana"/>
                <a:cs typeface="Verdana"/>
              </a:rPr>
              <a:t>W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elcome 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to </a:t>
            </a:r>
            <a:r>
              <a:rPr sz="941" spc="28" dirty="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he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pr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esenta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on 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38" dirty="0">
                <a:solidFill>
                  <a:srgbClr val="281313"/>
                </a:solidFill>
                <a:latin typeface="Verdana"/>
                <a:cs typeface="Verdana"/>
              </a:rPr>
              <a:t>n </a:t>
            </a:r>
            <a:r>
              <a:rPr sz="941" spc="42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88" i="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88" i="1" spc="19" dirty="0">
                <a:solidFill>
                  <a:srgbClr val="281313"/>
                </a:solidFill>
                <a:latin typeface="Verdana"/>
                <a:cs typeface="Verdana"/>
              </a:rPr>
              <a:t>nh</a:t>
            </a:r>
            <a:r>
              <a:rPr sz="988" i="1" spc="-33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88" i="1" spc="24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88" i="1" spc="19" dirty="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988" i="1" spc="-1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88" i="1" spc="24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88" i="1" spc="42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88" i="1" spc="-9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88" i="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88" i="1" spc="24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88" i="1" spc="-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88" i="1" spc="-52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88" i="1" spc="38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88" i="1" spc="-66" dirty="0">
                <a:solidFill>
                  <a:srgbClr val="281313"/>
                </a:solidFill>
                <a:latin typeface="Verdana"/>
                <a:cs typeface="Verdana"/>
              </a:rPr>
              <a:t>y</a:t>
            </a:r>
            <a:r>
              <a:rPr sz="988" i="1" spc="-99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88" i="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88" i="1" spc="-28" dirty="0">
                <a:solidFill>
                  <a:srgbClr val="281313"/>
                </a:solidFill>
                <a:latin typeface="Verdana"/>
                <a:cs typeface="Verdana"/>
              </a:rPr>
              <a:t>f</a:t>
            </a:r>
            <a:r>
              <a:rPr sz="988" i="1" spc="38" dirty="0">
                <a:solidFill>
                  <a:srgbClr val="281313"/>
                </a:solidFill>
                <a:latin typeface="Verdana"/>
                <a:cs typeface="Verdana"/>
              </a:rPr>
              <a:t>ﬁ</a:t>
            </a:r>
            <a:r>
              <a:rPr sz="988" i="1" spc="19" dirty="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988" i="1" spc="-1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88" i="1" spc="-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88" i="1" spc="24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88" i="1" spc="14" dirty="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988" i="1" spc="-61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88" i="1" spc="-245" dirty="0">
                <a:solidFill>
                  <a:srgbClr val="281313"/>
                </a:solidFill>
                <a:latin typeface="Verdana"/>
                <a:cs typeface="Verdana"/>
              </a:rPr>
              <a:t>:</a:t>
            </a:r>
            <a:r>
              <a:rPr sz="988" i="1" spc="-99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88" i="1" spc="9" dirty="0">
                <a:solidFill>
                  <a:srgbClr val="281313"/>
                </a:solidFill>
                <a:latin typeface="Verdana"/>
                <a:cs typeface="Verdana"/>
              </a:rPr>
              <a:t>A  </a:t>
            </a:r>
            <a:r>
              <a:rPr sz="988" i="1" spc="-24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88" i="1" spc="-5" dirty="0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988" i="1" spc="52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88" i="1" spc="28" dirty="0">
                <a:solidFill>
                  <a:srgbClr val="281313"/>
                </a:solidFill>
                <a:latin typeface="Verdana"/>
                <a:cs typeface="Verdana"/>
              </a:rPr>
              <a:t>p</a:t>
            </a:r>
            <a:r>
              <a:rPr sz="988" i="1" spc="-52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88" i="1" spc="-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88" i="1" spc="24" dirty="0">
                <a:solidFill>
                  <a:srgbClr val="281313"/>
                </a:solidFill>
                <a:latin typeface="Verdana"/>
                <a:cs typeface="Verdana"/>
              </a:rPr>
              <a:t>h</a:t>
            </a:r>
            <a:r>
              <a:rPr sz="988" i="1" spc="-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88" i="1" spc="19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88" i="1" spc="-52" dirty="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988" i="1" spc="-19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88" i="1" spc="-85" dirty="0">
                <a:solidFill>
                  <a:srgbClr val="251212"/>
                </a:solidFill>
                <a:latin typeface="Verdana"/>
                <a:cs typeface="Verdana"/>
              </a:rPr>
              <a:t>v</a:t>
            </a:r>
            <a:r>
              <a:rPr sz="988" i="1" spc="-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88" i="1" spc="-9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88" i="1" spc="9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88" i="1" spc="28" dirty="0">
                <a:solidFill>
                  <a:srgbClr val="251212"/>
                </a:solidFill>
                <a:latin typeface="Verdana"/>
                <a:cs typeface="Verdana"/>
              </a:rPr>
              <a:t>pp</a:t>
            </a:r>
            <a:r>
              <a:rPr sz="988" i="1" spc="-52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88" i="1" spc="-5" dirty="0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988" i="1" spc="-28" dirty="0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sz="988" i="1" spc="14" dirty="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988" i="1" spc="24" dirty="0">
                <a:solidFill>
                  <a:srgbClr val="281313"/>
                </a:solidFill>
                <a:latin typeface="Verdana"/>
                <a:cs typeface="Verdana"/>
              </a:rPr>
              <a:t>h</a:t>
            </a:r>
            <a:r>
              <a:rPr sz="988" i="1" spc="-99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88" i="1" spc="-19" dirty="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988" i="1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88" i="1" spc="-9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88" i="1" spc="80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88" i="1" spc="-28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88" i="1" spc="-33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88" i="1" spc="-52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88" i="1" spc="14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88" i="1" spc="-47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88" i="1" spc="-1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88" i="1" spc="24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88" i="1" spc="28" dirty="0">
                <a:solidFill>
                  <a:srgbClr val="281313"/>
                </a:solidFill>
                <a:latin typeface="Verdana"/>
                <a:cs typeface="Verdana"/>
              </a:rPr>
              <a:t>g  </a:t>
            </a:r>
            <a:r>
              <a:rPr sz="988" i="1" spc="-9" dirty="0">
                <a:solidFill>
                  <a:srgbClr val="251212"/>
                </a:solidFill>
                <a:latin typeface="Verdana"/>
                <a:cs typeface="Verdana"/>
              </a:rPr>
              <a:t>Ener</a:t>
            </a:r>
            <a:r>
              <a:rPr sz="988" i="1" spc="-9" dirty="0">
                <a:solidFill>
                  <a:srgbClr val="281313"/>
                </a:solidFill>
                <a:latin typeface="Verdana"/>
                <a:cs typeface="Verdana"/>
              </a:rPr>
              <a:t>gy</a:t>
            </a:r>
            <a:r>
              <a:rPr sz="988" i="1" spc="-99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88" i="1" spc="-9" dirty="0">
                <a:solidFill>
                  <a:srgbClr val="281313"/>
                </a:solidFill>
                <a:latin typeface="Verdana"/>
                <a:cs typeface="Verdana"/>
              </a:rPr>
              <a:t>Cons</a:t>
            </a:r>
            <a:r>
              <a:rPr sz="988" i="1" spc="-9" dirty="0">
                <a:solidFill>
                  <a:srgbClr val="251212"/>
                </a:solidFill>
                <a:latin typeface="Verdana"/>
                <a:cs typeface="Verdana"/>
              </a:rPr>
              <a:t>umption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.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his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pr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ese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ation </a:t>
            </a:r>
            <a:r>
              <a:rPr sz="941" spc="-315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w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l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l 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dirty="0">
                <a:solidFill>
                  <a:srgbClr val="281313"/>
                </a:solidFill>
                <a:latin typeface="Verdana"/>
                <a:cs typeface="Verdana"/>
              </a:rPr>
              <a:t>x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dirty="0">
                <a:solidFill>
                  <a:srgbClr val="281313"/>
                </a:solidFill>
                <a:latin typeface="Verdana"/>
                <a:cs typeface="Verdana"/>
              </a:rPr>
              <a:t>lo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re 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28" dirty="0">
                <a:solidFill>
                  <a:srgbClr val="281313"/>
                </a:solidFill>
                <a:latin typeface="Verdana"/>
                <a:cs typeface="Verdana"/>
              </a:rPr>
              <a:t>he im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por</a:t>
            </a:r>
            <a:r>
              <a:rPr sz="941" spc="28" dirty="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28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ce 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of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easur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ing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rgy </a:t>
            </a:r>
            <a:r>
              <a:rPr sz="941" spc="33" dirty="0">
                <a:solidFill>
                  <a:srgbClr val="281313"/>
                </a:solidFill>
                <a:latin typeface="Verdana"/>
                <a:cs typeface="Verdana"/>
              </a:rPr>
              <a:t>co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nsu</a:t>
            </a:r>
            <a:r>
              <a:rPr sz="941" spc="33" dirty="0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ptio</a:t>
            </a:r>
            <a:r>
              <a:rPr sz="941" spc="33" dirty="0">
                <a:solidFill>
                  <a:srgbClr val="281313"/>
                </a:solidFill>
                <a:latin typeface="Verdana"/>
                <a:cs typeface="Verdana"/>
              </a:rPr>
              <a:t>n 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and 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52" dirty="0">
                <a:solidFill>
                  <a:srgbClr val="281313"/>
                </a:solidFill>
                <a:latin typeface="Verdana"/>
                <a:cs typeface="Verdana"/>
              </a:rPr>
              <a:t>h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75" dirty="0">
                <a:solidFill>
                  <a:srgbClr val="281313"/>
                </a:solidFill>
                <a:latin typeface="Verdana"/>
                <a:cs typeface="Verdana"/>
              </a:rPr>
              <a:t>w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41" spc="19" dirty="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52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52" dirty="0">
                <a:solidFill>
                  <a:srgbClr val="281313"/>
                </a:solidFill>
                <a:latin typeface="Verdana"/>
                <a:cs typeface="Verdana"/>
              </a:rPr>
              <a:t>h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99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61" dirty="0">
                <a:solidFill>
                  <a:srgbClr val="281313"/>
                </a:solidFill>
                <a:latin typeface="Verdana"/>
                <a:cs typeface="Verdana"/>
              </a:rPr>
              <a:t>p</a:t>
            </a:r>
            <a:r>
              <a:rPr sz="941" spc="-33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41" spc="9" dirty="0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v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71" dirty="0">
                <a:solidFill>
                  <a:srgbClr val="281313"/>
                </a:solidFill>
                <a:latin typeface="Verdana"/>
                <a:cs typeface="Verdana"/>
              </a:rPr>
              <a:t>g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52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-33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41" spc="66" dirty="0">
                <a:solidFill>
                  <a:srgbClr val="281313"/>
                </a:solidFill>
                <a:latin typeface="Verdana"/>
                <a:cs typeface="Verdana"/>
              </a:rPr>
              <a:t>g</a:t>
            </a:r>
            <a:r>
              <a:rPr sz="941" spc="-28" dirty="0">
                <a:solidFill>
                  <a:srgbClr val="281313"/>
                </a:solidFill>
                <a:latin typeface="Verdana"/>
                <a:cs typeface="Verdana"/>
              </a:rPr>
              <a:t>y  </a:t>
            </a:r>
            <a:r>
              <a:rPr sz="941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fﬁci</a:t>
            </a:r>
            <a:r>
              <a:rPr sz="941" dirty="0">
                <a:solidFill>
                  <a:srgbClr val="281313"/>
                </a:solidFill>
                <a:latin typeface="Verdana"/>
                <a:cs typeface="Verdana"/>
              </a:rPr>
              <a:t>ency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. 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W</a:t>
            </a:r>
            <a:r>
              <a:rPr sz="941" spc="52" dirty="0">
                <a:solidFill>
                  <a:srgbClr val="281313"/>
                </a:solidFill>
                <a:latin typeface="Verdana"/>
                <a:cs typeface="Verdana"/>
              </a:rPr>
              <a:t>e 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w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ill </a:t>
            </a:r>
            <a:r>
              <a:rPr sz="941" spc="9" dirty="0">
                <a:solidFill>
                  <a:srgbClr val="281313"/>
                </a:solidFill>
                <a:latin typeface="Verdana"/>
                <a:cs typeface="Verdana"/>
              </a:rPr>
              <a:t>d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9" dirty="0">
                <a:solidFill>
                  <a:srgbClr val="281313"/>
                </a:solidFill>
                <a:latin typeface="Verdana"/>
                <a:cs typeface="Verdana"/>
              </a:rPr>
              <a:t>scu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ss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v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rious 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03" dirty="0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et</a:t>
            </a:r>
            <a:r>
              <a:rPr sz="941" spc="52" dirty="0">
                <a:solidFill>
                  <a:srgbClr val="281313"/>
                </a:solidFill>
                <a:latin typeface="Verdana"/>
                <a:cs typeface="Verdana"/>
              </a:rPr>
              <a:t>h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941" spc="61" dirty="0">
                <a:solidFill>
                  <a:srgbClr val="281313"/>
                </a:solidFill>
                <a:latin typeface="Verdana"/>
                <a:cs typeface="Verdana"/>
              </a:rPr>
              <a:t>d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52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66" dirty="0">
                <a:solidFill>
                  <a:srgbClr val="281313"/>
                </a:solidFill>
                <a:latin typeface="Verdana"/>
                <a:cs typeface="Verdana"/>
              </a:rPr>
              <a:t>d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l</a:t>
            </a:r>
            <a:r>
              <a:rPr sz="941" spc="-24" dirty="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u</a:t>
            </a:r>
            <a:r>
              <a:rPr sz="941" spc="-28" dirty="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66" dirty="0">
                <a:solidFill>
                  <a:srgbClr val="281313"/>
                </a:solidFill>
                <a:latin typeface="Verdana"/>
                <a:cs typeface="Verdana"/>
              </a:rPr>
              <a:t>d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-14" dirty="0">
                <a:solidFill>
                  <a:srgbClr val="251212"/>
                </a:solidFill>
                <a:latin typeface="Verdana"/>
                <a:cs typeface="Verdana"/>
              </a:rPr>
              <a:t>f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941" spc="-19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103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28" dirty="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-28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52" dirty="0">
                <a:solidFill>
                  <a:srgbClr val="281313"/>
                </a:solidFill>
                <a:latin typeface="Verdana"/>
                <a:cs typeface="Verdana"/>
              </a:rPr>
              <a:t>ng 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en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erg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85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9" dirty="0">
                <a:solidFill>
                  <a:srgbClr val="281313"/>
                </a:solidFill>
                <a:latin typeface="Verdana"/>
                <a:cs typeface="Verdana"/>
              </a:rPr>
              <a:t>consump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ti</a:t>
            </a:r>
            <a:r>
              <a:rPr sz="941" spc="19" dirty="0">
                <a:solidFill>
                  <a:srgbClr val="281313"/>
                </a:solidFill>
                <a:latin typeface="Verdana"/>
                <a:cs typeface="Verdana"/>
              </a:rPr>
              <a:t>on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.</a:t>
            </a:r>
            <a:endParaRPr sz="941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93737" y="4114800"/>
            <a:ext cx="2438147" cy="2232530"/>
          </a:xfrm>
          <a:prstGeom prst="rect">
            <a:avLst/>
          </a:prstGeom>
        </p:spPr>
        <p:txBody>
          <a:bodyPr vert="horz" wrap="square" lIns="0" tIns="13140" rIns="0" bIns="0" rtlCol="0">
            <a:spAutoFit/>
          </a:bodyPr>
          <a:lstStyle/>
          <a:p>
            <a:pPr marL="11946">
              <a:spcBef>
                <a:spcPts val="103"/>
              </a:spcBef>
            </a:pPr>
            <a:r>
              <a:rPr sz="1129" b="1" spc="-89" dirty="0">
                <a:solidFill>
                  <a:srgbClr val="281313"/>
                </a:solidFill>
                <a:latin typeface="Tahoma"/>
                <a:cs typeface="Tahoma"/>
              </a:rPr>
              <a:t>W</a:t>
            </a:r>
            <a:r>
              <a:rPr sz="1129" b="1" spc="-47" dirty="0">
                <a:solidFill>
                  <a:srgbClr val="281313"/>
                </a:solidFill>
                <a:latin typeface="Tahoma"/>
                <a:cs typeface="Tahoma"/>
              </a:rPr>
              <a:t>h</a:t>
            </a:r>
            <a:r>
              <a:rPr sz="1129" b="1" spc="-61" dirty="0">
                <a:solidFill>
                  <a:srgbClr val="251212"/>
                </a:solidFill>
                <a:latin typeface="Tahoma"/>
                <a:cs typeface="Tahoma"/>
              </a:rPr>
              <a:t>y</a:t>
            </a:r>
            <a:r>
              <a:rPr sz="1129" b="1" spc="-99" dirty="0">
                <a:solidFill>
                  <a:srgbClr val="251212"/>
                </a:solidFill>
                <a:latin typeface="Tahoma"/>
                <a:cs typeface="Tahoma"/>
              </a:rPr>
              <a:t> </a:t>
            </a:r>
            <a:r>
              <a:rPr sz="1129" b="1" spc="19" dirty="0">
                <a:solidFill>
                  <a:srgbClr val="281313"/>
                </a:solidFill>
                <a:latin typeface="Tahoma"/>
                <a:cs typeface="Tahoma"/>
              </a:rPr>
              <a:t>M</a:t>
            </a:r>
            <a:r>
              <a:rPr sz="1129" b="1" spc="-103" dirty="0">
                <a:solidFill>
                  <a:srgbClr val="251212"/>
                </a:solidFill>
                <a:latin typeface="Tahoma"/>
                <a:cs typeface="Tahoma"/>
              </a:rPr>
              <a:t>e</a:t>
            </a:r>
            <a:r>
              <a:rPr sz="1129" b="1" spc="-94" dirty="0">
                <a:solidFill>
                  <a:srgbClr val="251212"/>
                </a:solidFill>
                <a:latin typeface="Tahoma"/>
                <a:cs typeface="Tahoma"/>
              </a:rPr>
              <a:t>a</a:t>
            </a:r>
            <a:r>
              <a:rPr sz="1129" b="1" spc="-61" dirty="0">
                <a:solidFill>
                  <a:srgbClr val="281313"/>
                </a:solidFill>
                <a:latin typeface="Tahoma"/>
                <a:cs typeface="Tahoma"/>
              </a:rPr>
              <a:t>s</a:t>
            </a:r>
            <a:r>
              <a:rPr sz="1129" b="1" spc="-42" dirty="0">
                <a:solidFill>
                  <a:srgbClr val="251212"/>
                </a:solidFill>
                <a:latin typeface="Tahoma"/>
                <a:cs typeface="Tahoma"/>
              </a:rPr>
              <a:t>u</a:t>
            </a:r>
            <a:r>
              <a:rPr sz="1129" b="1" spc="19" dirty="0">
                <a:solidFill>
                  <a:srgbClr val="251212"/>
                </a:solidFill>
                <a:latin typeface="Tahoma"/>
                <a:cs typeface="Tahoma"/>
              </a:rPr>
              <a:t>r</a:t>
            </a:r>
            <a:r>
              <a:rPr sz="1129" b="1" spc="-99" dirty="0">
                <a:solidFill>
                  <a:srgbClr val="281313"/>
                </a:solidFill>
                <a:latin typeface="Tahoma"/>
                <a:cs typeface="Tahoma"/>
              </a:rPr>
              <a:t>e</a:t>
            </a:r>
            <a:r>
              <a:rPr sz="1129" b="1" spc="-71" dirty="0">
                <a:solidFill>
                  <a:srgbClr val="281313"/>
                </a:solidFill>
                <a:latin typeface="Tahoma"/>
                <a:cs typeface="Tahoma"/>
              </a:rPr>
              <a:t> </a:t>
            </a:r>
            <a:r>
              <a:rPr sz="1129" b="1" spc="19" dirty="0">
                <a:solidFill>
                  <a:srgbClr val="251212"/>
                </a:solidFill>
                <a:latin typeface="Tahoma"/>
                <a:cs typeface="Tahoma"/>
              </a:rPr>
              <a:t>E</a:t>
            </a:r>
            <a:r>
              <a:rPr sz="1129" b="1" spc="-33" dirty="0">
                <a:solidFill>
                  <a:srgbClr val="251212"/>
                </a:solidFill>
                <a:latin typeface="Tahoma"/>
                <a:cs typeface="Tahoma"/>
              </a:rPr>
              <a:t>n</a:t>
            </a:r>
            <a:r>
              <a:rPr sz="1129" b="1" spc="-107" dirty="0">
                <a:solidFill>
                  <a:srgbClr val="251212"/>
                </a:solidFill>
                <a:latin typeface="Tahoma"/>
                <a:cs typeface="Tahoma"/>
              </a:rPr>
              <a:t>e</a:t>
            </a:r>
            <a:r>
              <a:rPr sz="1129" b="1" spc="33" dirty="0">
                <a:solidFill>
                  <a:srgbClr val="251212"/>
                </a:solidFill>
                <a:latin typeface="Tahoma"/>
                <a:cs typeface="Tahoma"/>
              </a:rPr>
              <a:t>r</a:t>
            </a:r>
            <a:r>
              <a:rPr sz="1129" b="1" spc="-103" dirty="0">
                <a:solidFill>
                  <a:srgbClr val="281313"/>
                </a:solidFill>
                <a:latin typeface="Tahoma"/>
                <a:cs typeface="Tahoma"/>
              </a:rPr>
              <a:t>g</a:t>
            </a:r>
            <a:r>
              <a:rPr sz="1129" b="1" spc="-61" dirty="0">
                <a:solidFill>
                  <a:srgbClr val="281313"/>
                </a:solidFill>
                <a:latin typeface="Tahoma"/>
                <a:cs typeface="Tahoma"/>
              </a:rPr>
              <a:t>y</a:t>
            </a:r>
            <a:r>
              <a:rPr sz="1129" b="1" spc="-99" dirty="0">
                <a:solidFill>
                  <a:srgbClr val="281313"/>
                </a:solidFill>
                <a:latin typeface="Tahoma"/>
                <a:cs typeface="Tahoma"/>
              </a:rPr>
              <a:t> </a:t>
            </a:r>
            <a:r>
              <a:rPr sz="1129" b="1" spc="42" dirty="0">
                <a:solidFill>
                  <a:srgbClr val="281313"/>
                </a:solidFill>
                <a:latin typeface="Tahoma"/>
                <a:cs typeface="Tahoma"/>
              </a:rPr>
              <a:t>C</a:t>
            </a:r>
            <a:r>
              <a:rPr sz="1129" b="1" spc="-61" dirty="0">
                <a:solidFill>
                  <a:srgbClr val="281313"/>
                </a:solidFill>
                <a:latin typeface="Tahoma"/>
                <a:cs typeface="Tahoma"/>
              </a:rPr>
              <a:t>o</a:t>
            </a:r>
            <a:r>
              <a:rPr sz="1129" b="1" spc="-33" dirty="0">
                <a:solidFill>
                  <a:srgbClr val="251212"/>
                </a:solidFill>
                <a:latin typeface="Tahoma"/>
                <a:cs typeface="Tahoma"/>
              </a:rPr>
              <a:t>n</a:t>
            </a:r>
            <a:r>
              <a:rPr sz="1129" b="1" spc="-61" dirty="0">
                <a:solidFill>
                  <a:srgbClr val="281313"/>
                </a:solidFill>
                <a:latin typeface="Tahoma"/>
                <a:cs typeface="Tahoma"/>
              </a:rPr>
              <a:t>s</a:t>
            </a:r>
            <a:r>
              <a:rPr sz="1129" b="1" spc="-42" dirty="0">
                <a:solidFill>
                  <a:srgbClr val="251212"/>
                </a:solidFill>
                <a:latin typeface="Tahoma"/>
                <a:cs typeface="Tahoma"/>
              </a:rPr>
              <a:t>u</a:t>
            </a:r>
            <a:r>
              <a:rPr sz="1129" b="1" spc="-56" dirty="0">
                <a:solidFill>
                  <a:srgbClr val="251212"/>
                </a:solidFill>
                <a:latin typeface="Tahoma"/>
                <a:cs typeface="Tahoma"/>
              </a:rPr>
              <a:t>m</a:t>
            </a:r>
            <a:r>
              <a:rPr sz="1129" b="1" spc="-33" dirty="0">
                <a:solidFill>
                  <a:srgbClr val="281313"/>
                </a:solidFill>
                <a:latin typeface="Tahoma"/>
                <a:cs typeface="Tahoma"/>
              </a:rPr>
              <a:t>p</a:t>
            </a:r>
            <a:r>
              <a:rPr sz="1129" b="1" spc="-75" dirty="0">
                <a:solidFill>
                  <a:srgbClr val="281313"/>
                </a:solidFill>
                <a:latin typeface="Tahoma"/>
                <a:cs typeface="Tahoma"/>
              </a:rPr>
              <a:t>t</a:t>
            </a:r>
            <a:r>
              <a:rPr sz="1129" b="1" spc="9" dirty="0">
                <a:solidFill>
                  <a:srgbClr val="251212"/>
                </a:solidFill>
                <a:latin typeface="Tahoma"/>
                <a:cs typeface="Tahoma"/>
              </a:rPr>
              <a:t>i</a:t>
            </a:r>
            <a:r>
              <a:rPr sz="1129" b="1" spc="-61" dirty="0">
                <a:solidFill>
                  <a:srgbClr val="281313"/>
                </a:solidFill>
                <a:latin typeface="Tahoma"/>
                <a:cs typeface="Tahoma"/>
              </a:rPr>
              <a:t>o</a:t>
            </a:r>
            <a:r>
              <a:rPr sz="1129" b="1" spc="-52" dirty="0">
                <a:solidFill>
                  <a:srgbClr val="281313"/>
                </a:solidFill>
                <a:latin typeface="Tahoma"/>
                <a:cs typeface="Tahoma"/>
              </a:rPr>
              <a:t>n</a:t>
            </a:r>
            <a:r>
              <a:rPr sz="1129" b="1" spc="-66" dirty="0">
                <a:solidFill>
                  <a:srgbClr val="251212"/>
                </a:solidFill>
                <a:latin typeface="Tahoma"/>
                <a:cs typeface="Tahoma"/>
              </a:rPr>
              <a:t>?</a:t>
            </a:r>
            <a:endParaRPr sz="1129" dirty="0">
              <a:latin typeface="Tahoma"/>
              <a:cs typeface="Tahoma"/>
            </a:endParaRPr>
          </a:p>
          <a:p>
            <a:pPr>
              <a:spcBef>
                <a:spcPts val="47"/>
              </a:spcBef>
            </a:pPr>
            <a:endParaRPr sz="2022" dirty="0">
              <a:latin typeface="Tahoma"/>
              <a:cs typeface="Tahoma"/>
            </a:endParaRPr>
          </a:p>
          <a:p>
            <a:pPr marL="78244" marR="5973" indent="257428" algn="ctr">
              <a:lnSpc>
                <a:spcPct val="119500"/>
              </a:lnSpc>
            </a:pP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uri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g</a:t>
            </a:r>
            <a:r>
              <a:rPr sz="941" spc="-85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ne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gy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33" dirty="0">
                <a:solidFill>
                  <a:srgbClr val="281313"/>
                </a:solidFill>
                <a:latin typeface="Verdana"/>
                <a:cs typeface="Verdana"/>
              </a:rPr>
              <a:t>cons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33" dirty="0">
                <a:solidFill>
                  <a:srgbClr val="281313"/>
                </a:solidFill>
                <a:latin typeface="Verdana"/>
                <a:cs typeface="Verdana"/>
              </a:rPr>
              <a:t>mpt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33" dirty="0">
                <a:solidFill>
                  <a:srgbClr val="281313"/>
                </a:solidFill>
                <a:latin typeface="Verdana"/>
                <a:cs typeface="Verdana"/>
              </a:rPr>
              <a:t>on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-14" dirty="0">
                <a:solidFill>
                  <a:srgbClr val="281313"/>
                </a:solidFill>
                <a:latin typeface="Verdana"/>
                <a:cs typeface="Verdana"/>
              </a:rPr>
              <a:t>is </a:t>
            </a:r>
            <a:r>
              <a:rPr sz="941" spc="-32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-24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u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ia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14" dirty="0">
                <a:solidFill>
                  <a:srgbClr val="251212"/>
                </a:solidFill>
                <a:latin typeface="Verdana"/>
                <a:cs typeface="Verdana"/>
              </a:rPr>
              <a:t>f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941" spc="-19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41" spc="61" dirty="0">
                <a:solidFill>
                  <a:srgbClr val="281313"/>
                </a:solidFill>
                <a:latin typeface="Verdana"/>
                <a:cs typeface="Verdana"/>
              </a:rPr>
              <a:t>d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41" dirty="0">
                <a:solidFill>
                  <a:srgbClr val="281313"/>
                </a:solidFill>
                <a:latin typeface="Verdana"/>
                <a:cs typeface="Verdana"/>
              </a:rPr>
              <a:t>f</a:t>
            </a:r>
            <a:r>
              <a:rPr sz="941" spc="-42" dirty="0">
                <a:solidFill>
                  <a:srgbClr val="281313"/>
                </a:solidFill>
                <a:latin typeface="Verdana"/>
                <a:cs typeface="Verdana"/>
              </a:rPr>
              <a:t>y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71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sz="941" spc="-33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41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24" dirty="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f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h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38" dirty="0">
                <a:solidFill>
                  <a:srgbClr val="281313"/>
                </a:solidFill>
                <a:latin typeface="Verdana"/>
                <a:cs typeface="Verdana"/>
              </a:rPr>
              <a:t>h  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en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rgy </a:t>
            </a:r>
            <a:r>
              <a:rPr sz="941" spc="19" dirty="0">
                <a:solidFill>
                  <a:srgbClr val="281313"/>
                </a:solidFill>
                <a:latin typeface="Verdana"/>
                <a:cs typeface="Verdana"/>
              </a:rPr>
              <a:t>u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19" dirty="0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ge 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38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d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po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ent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al 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f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ﬁ</a:t>
            </a: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52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.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113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h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l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41" spc="52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latin typeface="Verdana"/>
                <a:cs typeface="Verdana"/>
              </a:rPr>
              <a:t>i</a:t>
            </a:r>
            <a:r>
              <a:rPr sz="941" spc="61" dirty="0">
                <a:latin typeface="Verdana"/>
                <a:cs typeface="Verdana"/>
              </a:rPr>
              <a:t>d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47" dirty="0">
                <a:latin typeface="Verdana"/>
                <a:cs typeface="Verdana"/>
              </a:rPr>
              <a:t>n</a:t>
            </a:r>
            <a:r>
              <a:rPr sz="941" spc="14" dirty="0">
                <a:latin typeface="Verdana"/>
                <a:cs typeface="Verdana"/>
              </a:rPr>
              <a:t>t</a:t>
            </a:r>
            <a:r>
              <a:rPr sz="941" spc="-5" dirty="0">
                <a:latin typeface="Verdana"/>
                <a:cs typeface="Verdana"/>
              </a:rPr>
              <a:t>i</a:t>
            </a:r>
            <a:r>
              <a:rPr sz="941" dirty="0">
                <a:latin typeface="Verdana"/>
                <a:cs typeface="Verdana"/>
              </a:rPr>
              <a:t>f</a:t>
            </a:r>
            <a:r>
              <a:rPr sz="941" spc="-42" dirty="0">
                <a:latin typeface="Verdana"/>
                <a:cs typeface="Verdana"/>
              </a:rPr>
              <a:t>y</a:t>
            </a:r>
            <a:r>
              <a:rPr sz="941" spc="-5" dirty="0">
                <a:latin typeface="Verdana"/>
                <a:cs typeface="Verdana"/>
              </a:rPr>
              <a:t>i</a:t>
            </a:r>
            <a:r>
              <a:rPr sz="941" spc="52" dirty="0">
                <a:latin typeface="Verdana"/>
                <a:cs typeface="Verdana"/>
              </a:rPr>
              <a:t>ng  </a:t>
            </a:r>
            <a:r>
              <a:rPr sz="941" spc="5" dirty="0">
                <a:latin typeface="Verdana"/>
                <a:cs typeface="Verdana"/>
              </a:rPr>
              <a:t>energy-saving </a:t>
            </a:r>
            <a:r>
              <a:rPr sz="941" spc="19" dirty="0">
                <a:latin typeface="Verdana"/>
                <a:cs typeface="Verdana"/>
              </a:rPr>
              <a:t>opportunities </a:t>
            </a:r>
            <a:r>
              <a:rPr sz="941" spc="38" dirty="0">
                <a:solidFill>
                  <a:srgbClr val="281313"/>
                </a:solidFill>
                <a:latin typeface="Verdana"/>
                <a:cs typeface="Verdana"/>
              </a:rPr>
              <a:t>and </a:t>
            </a:r>
            <a:r>
              <a:rPr sz="941" spc="42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38" dirty="0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38" dirty="0">
                <a:solidFill>
                  <a:srgbClr val="281313"/>
                </a:solidFill>
                <a:latin typeface="Verdana"/>
                <a:cs typeface="Verdana"/>
              </a:rPr>
              <a:t>king 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info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rm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ed 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dec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sions t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o 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re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duce </a:t>
            </a:r>
            <a:r>
              <a:rPr sz="941" spc="-32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33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38" dirty="0">
                <a:solidFill>
                  <a:srgbClr val="281313"/>
                </a:solidFill>
                <a:latin typeface="Verdana"/>
                <a:cs typeface="Verdana"/>
              </a:rPr>
              <a:t>y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42" dirty="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-28" dirty="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99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-141" dirty="0">
                <a:solidFill>
                  <a:srgbClr val="281313"/>
                </a:solidFill>
                <a:latin typeface="Verdana"/>
                <a:cs typeface="Verdana"/>
              </a:rPr>
              <a:t>.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42" dirty="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-28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dirty="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941" spc="19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52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28" dirty="0">
                <a:solidFill>
                  <a:srgbClr val="281313"/>
                </a:solidFill>
                <a:latin typeface="Verdana"/>
                <a:cs typeface="Verdana"/>
              </a:rPr>
              <a:t>y  </a:t>
            </a:r>
            <a:r>
              <a:rPr sz="941" spc="103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u</a:t>
            </a:r>
            <a:r>
              <a:rPr sz="941" spc="-33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103" dirty="0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24" dirty="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al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b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l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-9" dirty="0">
                <a:solidFill>
                  <a:srgbClr val="281313"/>
                </a:solidFill>
                <a:latin typeface="Verdana"/>
                <a:cs typeface="Verdana"/>
              </a:rPr>
              <a:t>f</a:t>
            </a:r>
            <a:r>
              <a:rPr sz="941" spc="-14" dirty="0">
                <a:solidFill>
                  <a:srgbClr val="281313"/>
                </a:solidFill>
                <a:latin typeface="Verdana"/>
                <a:cs typeface="Verdana"/>
              </a:rPr>
              <a:t>f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56" dirty="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41" spc="-56" dirty="0">
                <a:solidFill>
                  <a:srgbClr val="281313"/>
                </a:solidFill>
                <a:latin typeface="Verdana"/>
                <a:cs typeface="Verdana"/>
              </a:rPr>
              <a:t>v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  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28" dirty="0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ni</a:t>
            </a:r>
            <a:r>
              <a:rPr sz="941" spc="28" dirty="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or</a:t>
            </a:r>
            <a:r>
              <a:rPr sz="941" spc="28" dirty="0">
                <a:solidFill>
                  <a:srgbClr val="281313"/>
                </a:solidFill>
                <a:latin typeface="Verdana"/>
                <a:cs typeface="Verdana"/>
              </a:rPr>
              <a:t>in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85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and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5" dirty="0">
                <a:solidFill>
                  <a:srgbClr val="281313"/>
                </a:solidFill>
                <a:latin typeface="Verdana"/>
                <a:cs typeface="Verdana"/>
              </a:rPr>
              <a:t>eval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ua</a:t>
            </a:r>
            <a:r>
              <a:rPr sz="941" spc="5" dirty="0">
                <a:solidFill>
                  <a:srgbClr val="281313"/>
                </a:solidFill>
                <a:latin typeface="Verdana"/>
                <a:cs typeface="Verdana"/>
              </a:rPr>
              <a:t>tio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9" dirty="0">
                <a:solidFill>
                  <a:srgbClr val="281313"/>
                </a:solidFill>
                <a:latin typeface="Verdana"/>
                <a:cs typeface="Verdana"/>
              </a:rPr>
              <a:t>f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en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er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y</a:t>
            </a:r>
            <a:endParaRPr sz="941" dirty="0">
              <a:latin typeface="Verdana"/>
              <a:cs typeface="Verdana"/>
            </a:endParaRPr>
          </a:p>
          <a:p>
            <a:pPr marR="5973" algn="r">
              <a:spcBef>
                <a:spcPts val="212"/>
              </a:spcBef>
            </a:pP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f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ﬁ</a:t>
            </a: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52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ia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-56" dirty="0">
                <a:solidFill>
                  <a:srgbClr val="251212"/>
                </a:solidFill>
                <a:latin typeface="Verdana"/>
                <a:cs typeface="Verdana"/>
              </a:rPr>
              <a:t>v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-28" dirty="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.</a:t>
            </a:r>
            <a:endParaRPr sz="941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737" y="3028644"/>
            <a:ext cx="3555335" cy="4003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259" y="3028644"/>
            <a:ext cx="3555679" cy="4003052"/>
            <a:chOff x="296529" y="3219846"/>
            <a:chExt cx="3780154" cy="4255770"/>
          </a:xfrm>
        </p:grpSpPr>
        <p:sp>
          <p:nvSpPr>
            <p:cNvPr id="3" name="object 3"/>
            <p:cNvSpPr/>
            <p:nvPr/>
          </p:nvSpPr>
          <p:spPr>
            <a:xfrm>
              <a:off x="296529" y="3219846"/>
              <a:ext cx="3780154" cy="4255770"/>
            </a:xfrm>
            <a:custGeom>
              <a:avLst/>
              <a:gdLst/>
              <a:ahLst/>
              <a:cxnLst/>
              <a:rect l="l" t="t" r="r" b="b"/>
              <a:pathLst>
                <a:path w="3780154" h="4255770">
                  <a:moveTo>
                    <a:pt x="3779788" y="4255740"/>
                  </a:moveTo>
                  <a:lnTo>
                    <a:pt x="0" y="4255740"/>
                  </a:lnTo>
                  <a:lnTo>
                    <a:pt x="0" y="0"/>
                  </a:lnTo>
                  <a:lnTo>
                    <a:pt x="3779788" y="0"/>
                  </a:lnTo>
                  <a:lnTo>
                    <a:pt x="3779788" y="4255740"/>
                  </a:lnTo>
                  <a:close/>
                </a:path>
              </a:pathLst>
            </a:custGeom>
            <a:solidFill>
              <a:srgbClr val="251212"/>
            </a:solidFill>
          </p:spPr>
          <p:txBody>
            <a:bodyPr wrap="square" lIns="0" tIns="0" rIns="0" bIns="0" rtlCol="0"/>
            <a:lstStyle/>
            <a:p>
              <a:endParaRPr sz="1693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517" y="3692320"/>
              <a:ext cx="2675334" cy="330368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753910" y="4038600"/>
            <a:ext cx="2414852" cy="2263001"/>
          </a:xfrm>
          <a:prstGeom prst="rect">
            <a:avLst/>
          </a:prstGeom>
        </p:spPr>
        <p:txBody>
          <a:bodyPr vert="horz" wrap="square" lIns="0" tIns="14932" rIns="0" bIns="0" rtlCol="0">
            <a:spAutoFit/>
          </a:bodyPr>
          <a:lstStyle/>
          <a:p>
            <a:pPr marL="11946">
              <a:spcBef>
                <a:spcPts val="118"/>
              </a:spcBef>
            </a:pPr>
            <a:r>
              <a:rPr sz="1082" b="1" dirty="0">
                <a:solidFill>
                  <a:srgbClr val="281313"/>
                </a:solidFill>
                <a:latin typeface="Cambria"/>
                <a:cs typeface="Cambria"/>
              </a:rPr>
              <a:t>Ke</a:t>
            </a:r>
            <a:r>
              <a:rPr sz="1082" b="1" dirty="0">
                <a:solidFill>
                  <a:srgbClr val="251212"/>
                </a:solidFill>
                <a:latin typeface="Cambria"/>
                <a:cs typeface="Cambria"/>
              </a:rPr>
              <a:t>y</a:t>
            </a:r>
            <a:r>
              <a:rPr sz="1082" b="1" spc="-19" dirty="0">
                <a:solidFill>
                  <a:srgbClr val="251212"/>
                </a:solidFill>
                <a:latin typeface="Cambria"/>
                <a:cs typeface="Cambria"/>
              </a:rPr>
              <a:t> </a:t>
            </a:r>
            <a:r>
              <a:rPr sz="1082" b="1" spc="14" dirty="0">
                <a:solidFill>
                  <a:srgbClr val="281313"/>
                </a:solidFill>
                <a:latin typeface="Cambria"/>
                <a:cs typeface="Cambria"/>
              </a:rPr>
              <a:t>M</a:t>
            </a:r>
            <a:r>
              <a:rPr sz="1082" b="1" spc="14" dirty="0">
                <a:solidFill>
                  <a:srgbClr val="251212"/>
                </a:solidFill>
                <a:latin typeface="Cambria"/>
                <a:cs typeface="Cambria"/>
              </a:rPr>
              <a:t>etric</a:t>
            </a:r>
            <a:r>
              <a:rPr sz="1082" b="1" spc="14" dirty="0">
                <a:solidFill>
                  <a:srgbClr val="281313"/>
                </a:solidFill>
                <a:latin typeface="Cambria"/>
                <a:cs typeface="Cambria"/>
              </a:rPr>
              <a:t>s </a:t>
            </a:r>
            <a:r>
              <a:rPr sz="1082" b="1" spc="9" dirty="0">
                <a:solidFill>
                  <a:srgbClr val="281313"/>
                </a:solidFill>
                <a:latin typeface="Cambria"/>
                <a:cs typeface="Cambria"/>
              </a:rPr>
              <a:t>f</a:t>
            </a:r>
            <a:r>
              <a:rPr sz="1082" b="1" spc="9" dirty="0">
                <a:solidFill>
                  <a:srgbClr val="251212"/>
                </a:solidFill>
                <a:latin typeface="Cambria"/>
                <a:cs typeface="Cambria"/>
              </a:rPr>
              <a:t>or</a:t>
            </a:r>
            <a:r>
              <a:rPr sz="1082" b="1" spc="-9" dirty="0">
                <a:solidFill>
                  <a:srgbClr val="251212"/>
                </a:solidFill>
                <a:latin typeface="Cambria"/>
                <a:cs typeface="Cambria"/>
              </a:rPr>
              <a:t> </a:t>
            </a:r>
            <a:r>
              <a:rPr sz="1082" b="1" spc="19" dirty="0">
                <a:solidFill>
                  <a:srgbClr val="281313"/>
                </a:solidFill>
                <a:latin typeface="Cambria"/>
                <a:cs typeface="Cambria"/>
              </a:rPr>
              <a:t>Energy</a:t>
            </a:r>
            <a:r>
              <a:rPr sz="1082" b="1" spc="-19" dirty="0">
                <a:solidFill>
                  <a:srgbClr val="281313"/>
                </a:solidFill>
                <a:latin typeface="Cambria"/>
                <a:cs typeface="Cambria"/>
              </a:rPr>
              <a:t> </a:t>
            </a:r>
            <a:r>
              <a:rPr sz="1082" b="1" spc="24" dirty="0">
                <a:solidFill>
                  <a:srgbClr val="251212"/>
                </a:solidFill>
                <a:latin typeface="Cambria"/>
                <a:cs typeface="Cambria"/>
              </a:rPr>
              <a:t>Consu</a:t>
            </a:r>
            <a:r>
              <a:rPr sz="1082" b="1" spc="24" dirty="0">
                <a:solidFill>
                  <a:srgbClr val="281313"/>
                </a:solidFill>
                <a:latin typeface="Cambria"/>
                <a:cs typeface="Cambria"/>
              </a:rPr>
              <a:t>m</a:t>
            </a:r>
            <a:r>
              <a:rPr sz="1082" b="1" spc="24" dirty="0">
                <a:solidFill>
                  <a:srgbClr val="251212"/>
                </a:solidFill>
                <a:latin typeface="Cambria"/>
                <a:cs typeface="Cambria"/>
              </a:rPr>
              <a:t>pt</a:t>
            </a:r>
            <a:r>
              <a:rPr sz="1082" b="1" spc="24" dirty="0">
                <a:solidFill>
                  <a:srgbClr val="281313"/>
                </a:solidFill>
                <a:latin typeface="Cambria"/>
                <a:cs typeface="Cambria"/>
              </a:rPr>
              <a:t>ion</a:t>
            </a:r>
            <a:endParaRPr sz="1082" dirty="0">
              <a:latin typeface="Cambria"/>
              <a:cs typeface="Cambria"/>
            </a:endParaRPr>
          </a:p>
          <a:p>
            <a:pPr>
              <a:spcBef>
                <a:spcPts val="5"/>
              </a:spcBef>
            </a:pPr>
            <a:endParaRPr sz="1975" dirty="0">
              <a:latin typeface="Cambria"/>
              <a:cs typeface="Cambria"/>
            </a:endParaRPr>
          </a:p>
          <a:p>
            <a:pPr marL="11946" marR="145139" algn="ctr">
              <a:lnSpc>
                <a:spcPct val="103400"/>
              </a:lnSpc>
              <a:spcBef>
                <a:spcPts val="5"/>
              </a:spcBef>
            </a:pP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h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56" dirty="0">
                <a:solidFill>
                  <a:srgbClr val="251212"/>
                </a:solidFill>
                <a:latin typeface="Verdana"/>
                <a:cs typeface="Verdana"/>
              </a:rPr>
              <a:t>v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k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03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et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o 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measure energy 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consumption, 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71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52" dirty="0">
                <a:latin typeface="Verdana"/>
                <a:cs typeface="Verdana"/>
              </a:rPr>
              <a:t>n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-33" dirty="0">
                <a:latin typeface="Verdana"/>
                <a:cs typeface="Verdana"/>
              </a:rPr>
              <a:t>r</a:t>
            </a:r>
            <a:r>
              <a:rPr sz="941" spc="66" dirty="0">
                <a:latin typeface="Verdana"/>
                <a:cs typeface="Verdana"/>
              </a:rPr>
              <a:t>g</a:t>
            </a:r>
            <a:r>
              <a:rPr sz="941" spc="-38" dirty="0">
                <a:latin typeface="Verdana"/>
                <a:cs typeface="Verdana"/>
              </a:rPr>
              <a:t>y</a:t>
            </a:r>
            <a:r>
              <a:rPr sz="941" spc="-80" dirty="0">
                <a:latin typeface="Verdana"/>
                <a:cs typeface="Verdana"/>
              </a:rPr>
              <a:t> </a:t>
            </a:r>
            <a:r>
              <a:rPr sz="941" spc="-5" dirty="0">
                <a:latin typeface="Verdana"/>
                <a:cs typeface="Verdana"/>
              </a:rPr>
              <a:t>i</a:t>
            </a:r>
            <a:r>
              <a:rPr sz="941" spc="47" dirty="0">
                <a:latin typeface="Verdana"/>
                <a:cs typeface="Verdana"/>
              </a:rPr>
              <a:t>n</a:t>
            </a:r>
            <a:r>
              <a:rPr sz="941" dirty="0">
                <a:latin typeface="Verdana"/>
                <a:cs typeface="Verdana"/>
              </a:rPr>
              <a:t>t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47" dirty="0">
                <a:latin typeface="Verdana"/>
                <a:cs typeface="Verdana"/>
              </a:rPr>
              <a:t>n</a:t>
            </a:r>
            <a:r>
              <a:rPr sz="941" spc="-28" dirty="0">
                <a:latin typeface="Verdana"/>
                <a:cs typeface="Verdana"/>
              </a:rPr>
              <a:t>s</a:t>
            </a:r>
            <a:r>
              <a:rPr sz="941" spc="-5" dirty="0">
                <a:latin typeface="Verdana"/>
                <a:cs typeface="Verdana"/>
              </a:rPr>
              <a:t>i</a:t>
            </a:r>
            <a:r>
              <a:rPr sz="941" spc="5" dirty="0">
                <a:latin typeface="Verdana"/>
                <a:cs typeface="Verdana"/>
              </a:rPr>
              <a:t>t</a:t>
            </a:r>
            <a:r>
              <a:rPr sz="941" spc="-38" dirty="0">
                <a:latin typeface="Verdana"/>
                <a:cs typeface="Verdana"/>
              </a:rPr>
              <a:t>y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,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52" dirty="0">
                <a:latin typeface="Verdana"/>
                <a:cs typeface="Verdana"/>
              </a:rPr>
              <a:t>n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-33" dirty="0">
                <a:latin typeface="Verdana"/>
                <a:cs typeface="Verdana"/>
              </a:rPr>
              <a:t>r</a:t>
            </a:r>
            <a:r>
              <a:rPr sz="941" spc="66" dirty="0">
                <a:latin typeface="Verdana"/>
                <a:cs typeface="Verdana"/>
              </a:rPr>
              <a:t>g</a:t>
            </a:r>
            <a:r>
              <a:rPr sz="941" spc="-28" dirty="0">
                <a:latin typeface="Verdana"/>
                <a:cs typeface="Verdana"/>
              </a:rPr>
              <a:t>y  </a:t>
            </a:r>
            <a:r>
              <a:rPr sz="941" spc="61" dirty="0">
                <a:latin typeface="Verdana"/>
                <a:cs typeface="Verdana"/>
              </a:rPr>
              <a:t>p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-24" dirty="0">
                <a:latin typeface="Verdana"/>
                <a:cs typeface="Verdana"/>
              </a:rPr>
              <a:t>r</a:t>
            </a:r>
            <a:r>
              <a:rPr sz="941" spc="-14" dirty="0">
                <a:latin typeface="Verdana"/>
                <a:cs typeface="Verdana"/>
              </a:rPr>
              <a:t>f</a:t>
            </a:r>
            <a:r>
              <a:rPr sz="941" spc="24" dirty="0">
                <a:latin typeface="Verdana"/>
                <a:cs typeface="Verdana"/>
              </a:rPr>
              <a:t>o</a:t>
            </a:r>
            <a:r>
              <a:rPr sz="941" spc="-28" dirty="0">
                <a:latin typeface="Verdana"/>
                <a:cs typeface="Verdana"/>
              </a:rPr>
              <a:t>r</a:t>
            </a:r>
            <a:r>
              <a:rPr sz="941" spc="99" dirty="0">
                <a:latin typeface="Verdana"/>
                <a:cs typeface="Verdana"/>
              </a:rPr>
              <a:t>m</a:t>
            </a:r>
            <a:r>
              <a:rPr sz="941" spc="-5" dirty="0">
                <a:latin typeface="Verdana"/>
                <a:cs typeface="Verdana"/>
              </a:rPr>
              <a:t>a</a:t>
            </a:r>
            <a:r>
              <a:rPr sz="941" spc="52" dirty="0">
                <a:latin typeface="Verdana"/>
                <a:cs typeface="Verdana"/>
              </a:rPr>
              <a:t>n</a:t>
            </a:r>
            <a:r>
              <a:rPr sz="941" spc="42" dirty="0">
                <a:latin typeface="Verdana"/>
                <a:cs typeface="Verdana"/>
              </a:rPr>
              <a:t>c</a:t>
            </a:r>
            <a:r>
              <a:rPr sz="941" spc="19" dirty="0">
                <a:latin typeface="Verdana"/>
                <a:cs typeface="Verdana"/>
              </a:rPr>
              <a:t>e</a:t>
            </a:r>
            <a:r>
              <a:rPr sz="941" spc="-80" dirty="0">
                <a:latin typeface="Verdana"/>
                <a:cs typeface="Verdana"/>
              </a:rPr>
              <a:t> </a:t>
            </a:r>
            <a:r>
              <a:rPr sz="941" spc="-5" dirty="0">
                <a:latin typeface="Verdana"/>
                <a:cs typeface="Verdana"/>
              </a:rPr>
              <a:t>i</a:t>
            </a:r>
            <a:r>
              <a:rPr sz="941" spc="52" dirty="0">
                <a:latin typeface="Verdana"/>
                <a:cs typeface="Verdana"/>
              </a:rPr>
              <a:t>n</a:t>
            </a:r>
            <a:r>
              <a:rPr sz="941" spc="61" dirty="0">
                <a:latin typeface="Verdana"/>
                <a:cs typeface="Verdana"/>
              </a:rPr>
              <a:t>d</a:t>
            </a:r>
            <a:r>
              <a:rPr sz="941" spc="-5" dirty="0">
                <a:latin typeface="Verdana"/>
                <a:cs typeface="Verdana"/>
              </a:rPr>
              <a:t>i</a:t>
            </a:r>
            <a:r>
              <a:rPr sz="941" spc="47" dirty="0">
                <a:latin typeface="Verdana"/>
                <a:cs typeface="Verdana"/>
              </a:rPr>
              <a:t>c</a:t>
            </a:r>
            <a:r>
              <a:rPr sz="941" spc="-5" dirty="0">
                <a:latin typeface="Verdana"/>
                <a:cs typeface="Verdana"/>
              </a:rPr>
              <a:t>a</a:t>
            </a:r>
            <a:r>
              <a:rPr sz="941" dirty="0">
                <a:latin typeface="Verdana"/>
                <a:cs typeface="Verdana"/>
              </a:rPr>
              <a:t>t</a:t>
            </a:r>
            <a:r>
              <a:rPr sz="941" spc="24" dirty="0">
                <a:latin typeface="Verdana"/>
                <a:cs typeface="Verdana"/>
              </a:rPr>
              <a:t>o</a:t>
            </a:r>
            <a:r>
              <a:rPr sz="941" spc="-24" dirty="0">
                <a:latin typeface="Verdana"/>
                <a:cs typeface="Verdana"/>
              </a:rPr>
              <a:t>rs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,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28" dirty="0">
                <a:latin typeface="Verdana"/>
                <a:cs typeface="Verdana"/>
              </a:rPr>
              <a:t>s</a:t>
            </a:r>
            <a:r>
              <a:rPr sz="941" spc="61" dirty="0">
                <a:latin typeface="Verdana"/>
                <a:cs typeface="Verdana"/>
              </a:rPr>
              <a:t>p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47" dirty="0">
                <a:latin typeface="Verdana"/>
                <a:cs typeface="Verdana"/>
              </a:rPr>
              <a:t>c</a:t>
            </a:r>
            <a:r>
              <a:rPr sz="941" spc="-5" dirty="0">
                <a:latin typeface="Verdana"/>
                <a:cs typeface="Verdana"/>
              </a:rPr>
              <a:t>i</a:t>
            </a:r>
            <a:r>
              <a:rPr sz="941" spc="66" dirty="0">
                <a:latin typeface="Verdana"/>
                <a:cs typeface="Verdana"/>
              </a:rPr>
              <a:t>ﬁ</a:t>
            </a:r>
            <a:r>
              <a:rPr sz="941" spc="38" dirty="0">
                <a:latin typeface="Verdana"/>
                <a:cs typeface="Verdana"/>
              </a:rPr>
              <a:t>c  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52" dirty="0">
                <a:latin typeface="Verdana"/>
                <a:cs typeface="Verdana"/>
              </a:rPr>
              <a:t>n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-33" dirty="0">
                <a:latin typeface="Verdana"/>
                <a:cs typeface="Verdana"/>
              </a:rPr>
              <a:t>r</a:t>
            </a:r>
            <a:r>
              <a:rPr sz="941" spc="66" dirty="0">
                <a:latin typeface="Verdana"/>
                <a:cs typeface="Verdana"/>
              </a:rPr>
              <a:t>g</a:t>
            </a:r>
            <a:r>
              <a:rPr sz="941" spc="-38" dirty="0">
                <a:latin typeface="Verdana"/>
                <a:cs typeface="Verdana"/>
              </a:rPr>
              <a:t>y</a:t>
            </a:r>
            <a:r>
              <a:rPr sz="941" spc="-80" dirty="0">
                <a:latin typeface="Verdana"/>
                <a:cs typeface="Verdana"/>
              </a:rPr>
              <a:t> </a:t>
            </a:r>
            <a:r>
              <a:rPr sz="941" spc="42" dirty="0">
                <a:latin typeface="Verdana"/>
                <a:cs typeface="Verdana"/>
              </a:rPr>
              <a:t>c</a:t>
            </a:r>
            <a:r>
              <a:rPr sz="941" spc="24" dirty="0">
                <a:latin typeface="Verdana"/>
                <a:cs typeface="Verdana"/>
              </a:rPr>
              <a:t>o</a:t>
            </a:r>
            <a:r>
              <a:rPr sz="941" spc="47" dirty="0">
                <a:latin typeface="Verdana"/>
                <a:cs typeface="Verdana"/>
              </a:rPr>
              <a:t>n</a:t>
            </a:r>
            <a:r>
              <a:rPr sz="941" spc="-28" dirty="0">
                <a:latin typeface="Verdana"/>
                <a:cs typeface="Verdana"/>
              </a:rPr>
              <a:t>s</a:t>
            </a:r>
            <a:r>
              <a:rPr sz="941" spc="47" dirty="0">
                <a:latin typeface="Verdana"/>
                <a:cs typeface="Verdana"/>
              </a:rPr>
              <a:t>u</a:t>
            </a:r>
            <a:r>
              <a:rPr sz="941" spc="99" dirty="0">
                <a:latin typeface="Verdana"/>
                <a:cs typeface="Verdana"/>
              </a:rPr>
              <a:t>m</a:t>
            </a:r>
            <a:r>
              <a:rPr sz="941" spc="61" dirty="0">
                <a:latin typeface="Verdana"/>
                <a:cs typeface="Verdana"/>
              </a:rPr>
              <a:t>p</a:t>
            </a:r>
            <a:r>
              <a:rPr sz="941" spc="14" dirty="0">
                <a:latin typeface="Verdana"/>
                <a:cs typeface="Verdana"/>
              </a:rPr>
              <a:t>t</a:t>
            </a:r>
            <a:r>
              <a:rPr sz="941" spc="-5" dirty="0">
                <a:latin typeface="Verdana"/>
                <a:cs typeface="Verdana"/>
              </a:rPr>
              <a:t>i</a:t>
            </a:r>
            <a:r>
              <a:rPr sz="941" spc="24" dirty="0">
                <a:latin typeface="Verdana"/>
                <a:cs typeface="Verdana"/>
              </a:rPr>
              <a:t>o</a:t>
            </a:r>
            <a:r>
              <a:rPr sz="941" spc="47" dirty="0">
                <a:latin typeface="Verdana"/>
                <a:cs typeface="Verdana"/>
              </a:rPr>
              <a:t>n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.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h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03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et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-19" dirty="0">
                <a:solidFill>
                  <a:srgbClr val="251212"/>
                </a:solidFill>
                <a:latin typeface="Verdana"/>
                <a:cs typeface="Verdana"/>
              </a:rPr>
              <a:t>s  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provide 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valuable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insights 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into 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the 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energy 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efﬁciency 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of buildings,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ss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,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47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99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.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75" dirty="0">
                <a:solidFill>
                  <a:srgbClr val="251212"/>
                </a:solidFill>
                <a:latin typeface="Verdana"/>
                <a:cs typeface="Verdana"/>
              </a:rPr>
              <a:t>B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k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ng 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these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metrics, 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organizations 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can 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set </a:t>
            </a:r>
            <a:r>
              <a:rPr sz="941" spc="-32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et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,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k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ss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,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d  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benchmark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against 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industry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standards.</a:t>
            </a:r>
            <a:endParaRPr sz="94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724400" y="4114800"/>
            <a:ext cx="2179519" cy="2265510"/>
          </a:xfrm>
          <a:prstGeom prst="rect">
            <a:avLst/>
          </a:prstGeom>
        </p:spPr>
        <p:txBody>
          <a:bodyPr vert="horz" wrap="square" lIns="0" tIns="7765" rIns="0" bIns="0" rtlCol="0">
            <a:spAutoFit/>
          </a:bodyPr>
          <a:lstStyle/>
          <a:p>
            <a:pPr marL="11946" marR="611018">
              <a:lnSpc>
                <a:spcPct val="104200"/>
              </a:lnSpc>
              <a:spcBef>
                <a:spcPts val="61"/>
              </a:spcBef>
            </a:pPr>
            <a:r>
              <a:rPr sz="847" b="1" spc="5" dirty="0">
                <a:solidFill>
                  <a:srgbClr val="4B2323"/>
                </a:solidFill>
                <a:latin typeface="Cambria"/>
                <a:cs typeface="Cambria"/>
              </a:rPr>
              <a:t>Me</a:t>
            </a:r>
            <a:r>
              <a:rPr sz="847" b="1" spc="5" dirty="0">
                <a:solidFill>
                  <a:srgbClr val="452020"/>
                </a:solidFill>
                <a:latin typeface="Cambria"/>
                <a:cs typeface="Cambria"/>
              </a:rPr>
              <a:t>t</a:t>
            </a:r>
            <a:r>
              <a:rPr sz="847" b="1" spc="5" dirty="0">
                <a:solidFill>
                  <a:srgbClr val="4B2323"/>
                </a:solidFill>
                <a:latin typeface="Cambria"/>
                <a:cs typeface="Cambria"/>
              </a:rPr>
              <a:t>ho</a:t>
            </a:r>
            <a:r>
              <a:rPr sz="847" b="1" spc="5" dirty="0">
                <a:solidFill>
                  <a:srgbClr val="452020"/>
                </a:solidFill>
                <a:latin typeface="Cambria"/>
                <a:cs typeface="Cambria"/>
              </a:rPr>
              <a:t>ds </a:t>
            </a:r>
            <a:r>
              <a:rPr sz="847" b="1" dirty="0">
                <a:solidFill>
                  <a:srgbClr val="452020"/>
                </a:solidFill>
                <a:latin typeface="Cambria"/>
                <a:cs typeface="Cambria"/>
              </a:rPr>
              <a:t>fo</a:t>
            </a:r>
            <a:r>
              <a:rPr sz="847" b="1" dirty="0">
                <a:solidFill>
                  <a:srgbClr val="4B2323"/>
                </a:solidFill>
                <a:latin typeface="Cambria"/>
                <a:cs typeface="Cambria"/>
              </a:rPr>
              <a:t>r </a:t>
            </a:r>
            <a:r>
              <a:rPr sz="847" b="1" spc="5" dirty="0">
                <a:solidFill>
                  <a:srgbClr val="452020"/>
                </a:solidFill>
                <a:latin typeface="Cambria"/>
                <a:cs typeface="Cambria"/>
              </a:rPr>
              <a:t>M</a:t>
            </a:r>
            <a:r>
              <a:rPr sz="847" b="1" spc="5" dirty="0">
                <a:solidFill>
                  <a:srgbClr val="4B2323"/>
                </a:solidFill>
                <a:latin typeface="Cambria"/>
                <a:cs typeface="Cambria"/>
              </a:rPr>
              <a:t>ea</a:t>
            </a:r>
            <a:r>
              <a:rPr sz="847" b="1" spc="5" dirty="0">
                <a:solidFill>
                  <a:srgbClr val="452020"/>
                </a:solidFill>
                <a:latin typeface="Cambria"/>
                <a:cs typeface="Cambria"/>
              </a:rPr>
              <a:t>sur</a:t>
            </a:r>
            <a:r>
              <a:rPr sz="847" b="1" spc="5" dirty="0">
                <a:solidFill>
                  <a:srgbClr val="4B2323"/>
                </a:solidFill>
                <a:latin typeface="Cambria"/>
                <a:cs typeface="Cambria"/>
              </a:rPr>
              <a:t>ing E</a:t>
            </a:r>
            <a:r>
              <a:rPr sz="847" b="1" spc="5" dirty="0">
                <a:solidFill>
                  <a:srgbClr val="452020"/>
                </a:solidFill>
                <a:latin typeface="Cambria"/>
                <a:cs typeface="Cambria"/>
              </a:rPr>
              <a:t>n</a:t>
            </a:r>
            <a:r>
              <a:rPr sz="847" b="1" spc="5" dirty="0">
                <a:solidFill>
                  <a:srgbClr val="4B2323"/>
                </a:solidFill>
                <a:latin typeface="Cambria"/>
                <a:cs typeface="Cambria"/>
              </a:rPr>
              <a:t>e</a:t>
            </a:r>
            <a:r>
              <a:rPr sz="847" b="1" spc="5" dirty="0">
                <a:solidFill>
                  <a:srgbClr val="452020"/>
                </a:solidFill>
                <a:latin typeface="Cambria"/>
                <a:cs typeface="Cambria"/>
              </a:rPr>
              <a:t>r</a:t>
            </a:r>
            <a:r>
              <a:rPr sz="847" b="1" spc="5" dirty="0">
                <a:solidFill>
                  <a:srgbClr val="4B2323"/>
                </a:solidFill>
                <a:latin typeface="Cambria"/>
                <a:cs typeface="Cambria"/>
              </a:rPr>
              <a:t>gy </a:t>
            </a:r>
            <a:r>
              <a:rPr sz="847" b="1" spc="-174" dirty="0">
                <a:solidFill>
                  <a:srgbClr val="4B2323"/>
                </a:solidFill>
                <a:latin typeface="Cambria"/>
                <a:cs typeface="Cambria"/>
              </a:rPr>
              <a:t> </a:t>
            </a:r>
            <a:r>
              <a:rPr sz="847" b="1" spc="9" dirty="0">
                <a:solidFill>
                  <a:srgbClr val="452020"/>
                </a:solidFill>
                <a:latin typeface="Cambria"/>
                <a:cs typeface="Cambria"/>
              </a:rPr>
              <a:t>Con</a:t>
            </a:r>
            <a:r>
              <a:rPr sz="847" b="1" spc="9" dirty="0">
                <a:solidFill>
                  <a:srgbClr val="4B2323"/>
                </a:solidFill>
                <a:latin typeface="Cambria"/>
                <a:cs typeface="Cambria"/>
              </a:rPr>
              <a:t>su</a:t>
            </a:r>
            <a:r>
              <a:rPr sz="847" b="1" spc="9" dirty="0">
                <a:solidFill>
                  <a:srgbClr val="452020"/>
                </a:solidFill>
                <a:latin typeface="Cambria"/>
                <a:cs typeface="Cambria"/>
              </a:rPr>
              <a:t>mpt</a:t>
            </a:r>
            <a:r>
              <a:rPr sz="847" b="1" spc="9" dirty="0">
                <a:solidFill>
                  <a:srgbClr val="4B2323"/>
                </a:solidFill>
                <a:latin typeface="Cambria"/>
                <a:cs typeface="Cambria"/>
              </a:rPr>
              <a:t>ion</a:t>
            </a:r>
            <a:endParaRPr sz="847" dirty="0">
              <a:latin typeface="Cambria"/>
              <a:cs typeface="Cambria"/>
            </a:endParaRPr>
          </a:p>
          <a:p>
            <a:pPr>
              <a:spcBef>
                <a:spcPts val="14"/>
              </a:spcBef>
            </a:pPr>
            <a:endParaRPr sz="1035" dirty="0">
              <a:latin typeface="Cambria"/>
              <a:cs typeface="Cambria"/>
            </a:endParaRPr>
          </a:p>
          <a:p>
            <a:pPr marL="11946" marR="92579">
              <a:lnSpc>
                <a:spcPct val="103099"/>
              </a:lnSpc>
            </a:pPr>
            <a:r>
              <a:rPr sz="894" spc="-33" dirty="0">
                <a:solidFill>
                  <a:srgbClr val="4B2323"/>
                </a:solidFill>
                <a:latin typeface="Verdana"/>
                <a:cs typeface="Verdana"/>
              </a:rPr>
              <a:t>V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a</a:t>
            </a:r>
            <a:r>
              <a:rPr sz="894" spc="-33" dirty="0">
                <a:solidFill>
                  <a:srgbClr val="4B2323"/>
                </a:solidFill>
                <a:latin typeface="Verdana"/>
                <a:cs typeface="Verdana"/>
              </a:rPr>
              <a:t>r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i</a:t>
            </a:r>
            <a:r>
              <a:rPr sz="894" spc="19" dirty="0">
                <a:solidFill>
                  <a:srgbClr val="4B2323"/>
                </a:solidFill>
                <a:latin typeface="Verdana"/>
                <a:cs typeface="Verdana"/>
              </a:rPr>
              <a:t>o</a:t>
            </a:r>
            <a:r>
              <a:rPr sz="894" spc="38" dirty="0">
                <a:solidFill>
                  <a:srgbClr val="4B2323"/>
                </a:solidFill>
                <a:latin typeface="Verdana"/>
                <a:cs typeface="Verdana"/>
              </a:rPr>
              <a:t>u</a:t>
            </a:r>
            <a:r>
              <a:rPr sz="894" spc="-28" dirty="0">
                <a:solidFill>
                  <a:srgbClr val="4B2323"/>
                </a:solidFill>
                <a:latin typeface="Verdana"/>
                <a:cs typeface="Verdana"/>
              </a:rPr>
              <a:t>s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89" dirty="0">
                <a:solidFill>
                  <a:srgbClr val="452020"/>
                </a:solidFill>
                <a:latin typeface="Verdana"/>
                <a:cs typeface="Verdana"/>
              </a:rPr>
              <a:t>m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9" dirty="0">
                <a:solidFill>
                  <a:srgbClr val="4B2323"/>
                </a:solidFill>
                <a:latin typeface="Verdana"/>
                <a:cs typeface="Verdana"/>
              </a:rPr>
              <a:t>t</a:t>
            </a:r>
            <a:r>
              <a:rPr sz="894" spc="42" dirty="0">
                <a:solidFill>
                  <a:srgbClr val="452020"/>
                </a:solidFill>
                <a:latin typeface="Verdana"/>
                <a:cs typeface="Verdana"/>
              </a:rPr>
              <a:t>h</a:t>
            </a:r>
            <a:r>
              <a:rPr sz="894" spc="19" dirty="0">
                <a:solidFill>
                  <a:srgbClr val="4B2323"/>
                </a:solidFill>
                <a:latin typeface="Verdana"/>
                <a:cs typeface="Verdana"/>
              </a:rPr>
              <a:t>o</a:t>
            </a:r>
            <a:r>
              <a:rPr sz="894" spc="47" dirty="0">
                <a:solidFill>
                  <a:srgbClr val="452020"/>
                </a:solidFill>
                <a:latin typeface="Verdana"/>
                <a:cs typeface="Verdana"/>
              </a:rPr>
              <a:t>d</a:t>
            </a:r>
            <a:r>
              <a:rPr sz="894" spc="-28" dirty="0">
                <a:solidFill>
                  <a:srgbClr val="452020"/>
                </a:solidFill>
                <a:latin typeface="Verdana"/>
                <a:cs typeface="Verdana"/>
              </a:rPr>
              <a:t>s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a</a:t>
            </a:r>
            <a:r>
              <a:rPr sz="894" spc="-38" dirty="0">
                <a:solidFill>
                  <a:srgbClr val="4B2323"/>
                </a:solidFill>
                <a:latin typeface="Verdana"/>
                <a:cs typeface="Verdana"/>
              </a:rPr>
              <a:t>r</a:t>
            </a:r>
            <a:r>
              <a:rPr sz="894" spc="9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85" dirty="0">
                <a:solidFill>
                  <a:srgbClr val="4B2323"/>
                </a:solidFill>
                <a:latin typeface="Verdana"/>
                <a:cs typeface="Verdana"/>
              </a:rPr>
              <a:t>m</a:t>
            </a:r>
            <a:r>
              <a:rPr sz="894" spc="47" dirty="0">
                <a:solidFill>
                  <a:srgbClr val="452020"/>
                </a:solidFill>
                <a:latin typeface="Verdana"/>
                <a:cs typeface="Verdana"/>
              </a:rPr>
              <a:t>p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l</a:t>
            </a:r>
            <a:r>
              <a:rPr sz="894" spc="9" dirty="0">
                <a:solidFill>
                  <a:srgbClr val="452020"/>
                </a:solidFill>
                <a:latin typeface="Verdana"/>
                <a:cs typeface="Verdana"/>
              </a:rPr>
              <a:t>o</a:t>
            </a:r>
            <a:r>
              <a:rPr sz="894" spc="-56" dirty="0">
                <a:solidFill>
                  <a:srgbClr val="4B2323"/>
                </a:solidFill>
                <a:latin typeface="Verdana"/>
                <a:cs typeface="Verdana"/>
              </a:rPr>
              <a:t>y</a:t>
            </a:r>
            <a:r>
              <a:rPr sz="894" spc="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52" dirty="0">
                <a:solidFill>
                  <a:srgbClr val="4B2323"/>
                </a:solidFill>
                <a:latin typeface="Verdana"/>
                <a:cs typeface="Verdana"/>
              </a:rPr>
              <a:t>d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-5" dirty="0">
                <a:solidFill>
                  <a:srgbClr val="4B2323"/>
                </a:solidFill>
                <a:latin typeface="Verdana"/>
                <a:cs typeface="Verdana"/>
              </a:rPr>
              <a:t>t</a:t>
            </a:r>
            <a:r>
              <a:rPr sz="894" spc="14" dirty="0">
                <a:solidFill>
                  <a:srgbClr val="4B2323"/>
                </a:solidFill>
                <a:latin typeface="Verdana"/>
                <a:cs typeface="Verdana"/>
              </a:rPr>
              <a:t>o  </a:t>
            </a:r>
            <a:r>
              <a:rPr sz="894" spc="89" dirty="0">
                <a:solidFill>
                  <a:srgbClr val="452020"/>
                </a:solidFill>
                <a:latin typeface="Verdana"/>
                <a:cs typeface="Verdana"/>
              </a:rPr>
              <a:t>m</a:t>
            </a:r>
            <a:r>
              <a:rPr sz="894" spc="-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a</a:t>
            </a:r>
            <a:r>
              <a:rPr sz="894" spc="-33" dirty="0">
                <a:solidFill>
                  <a:srgbClr val="4B2323"/>
                </a:solidFill>
                <a:latin typeface="Verdana"/>
                <a:cs typeface="Verdana"/>
              </a:rPr>
              <a:t>s</a:t>
            </a:r>
            <a:r>
              <a:rPr sz="894" spc="38" dirty="0">
                <a:solidFill>
                  <a:srgbClr val="4B2323"/>
                </a:solidFill>
                <a:latin typeface="Verdana"/>
                <a:cs typeface="Verdana"/>
              </a:rPr>
              <a:t>u</a:t>
            </a:r>
            <a:r>
              <a:rPr sz="894" spc="-38" dirty="0">
                <a:solidFill>
                  <a:srgbClr val="452020"/>
                </a:solidFill>
                <a:latin typeface="Verdana"/>
                <a:cs typeface="Verdana"/>
              </a:rPr>
              <a:t>r</a:t>
            </a:r>
            <a:r>
              <a:rPr sz="894" spc="9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42" dirty="0">
                <a:solidFill>
                  <a:srgbClr val="4B2323"/>
                </a:solidFill>
                <a:latin typeface="Verdana"/>
                <a:cs typeface="Verdana"/>
              </a:rPr>
              <a:t>n</a:t>
            </a:r>
            <a:r>
              <a:rPr sz="894" spc="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-38" dirty="0">
                <a:solidFill>
                  <a:srgbClr val="452020"/>
                </a:solidFill>
                <a:latin typeface="Verdana"/>
                <a:cs typeface="Verdana"/>
              </a:rPr>
              <a:t>r</a:t>
            </a:r>
            <a:r>
              <a:rPr sz="894" spc="56" dirty="0">
                <a:solidFill>
                  <a:srgbClr val="4B2323"/>
                </a:solidFill>
                <a:latin typeface="Verdana"/>
                <a:cs typeface="Verdana"/>
              </a:rPr>
              <a:t>g</a:t>
            </a:r>
            <a:r>
              <a:rPr sz="894" spc="-42" dirty="0">
                <a:solidFill>
                  <a:srgbClr val="452020"/>
                </a:solidFill>
                <a:latin typeface="Verdana"/>
                <a:cs typeface="Verdana"/>
              </a:rPr>
              <a:t>y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33" dirty="0">
                <a:solidFill>
                  <a:srgbClr val="452020"/>
                </a:solidFill>
                <a:latin typeface="Verdana"/>
                <a:cs typeface="Verdana"/>
              </a:rPr>
              <a:t>c</a:t>
            </a:r>
            <a:r>
              <a:rPr sz="894" spc="19" dirty="0">
                <a:solidFill>
                  <a:srgbClr val="452020"/>
                </a:solidFill>
                <a:latin typeface="Verdana"/>
                <a:cs typeface="Verdana"/>
              </a:rPr>
              <a:t>o</a:t>
            </a:r>
            <a:r>
              <a:rPr sz="894" spc="38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r>
              <a:rPr sz="894" spc="-33" dirty="0">
                <a:solidFill>
                  <a:srgbClr val="452020"/>
                </a:solidFill>
                <a:latin typeface="Verdana"/>
                <a:cs typeface="Verdana"/>
              </a:rPr>
              <a:t>s</a:t>
            </a:r>
            <a:r>
              <a:rPr sz="894" spc="38" dirty="0">
                <a:solidFill>
                  <a:srgbClr val="452020"/>
                </a:solidFill>
                <a:latin typeface="Verdana"/>
                <a:cs typeface="Verdana"/>
              </a:rPr>
              <a:t>u</a:t>
            </a:r>
            <a:r>
              <a:rPr sz="894" spc="85" dirty="0">
                <a:solidFill>
                  <a:srgbClr val="4B2323"/>
                </a:solidFill>
                <a:latin typeface="Verdana"/>
                <a:cs typeface="Verdana"/>
              </a:rPr>
              <a:t>m</a:t>
            </a:r>
            <a:r>
              <a:rPr sz="894" spc="47" dirty="0">
                <a:solidFill>
                  <a:srgbClr val="4B2323"/>
                </a:solidFill>
                <a:latin typeface="Verdana"/>
                <a:cs typeface="Verdana"/>
              </a:rPr>
              <a:t>p</a:t>
            </a:r>
            <a:r>
              <a:rPr sz="894" spc="9" dirty="0">
                <a:solidFill>
                  <a:srgbClr val="4B2323"/>
                </a:solidFill>
                <a:latin typeface="Verdana"/>
                <a:cs typeface="Verdana"/>
              </a:rPr>
              <a:t>t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i</a:t>
            </a:r>
            <a:r>
              <a:rPr sz="894" spc="19" dirty="0">
                <a:solidFill>
                  <a:srgbClr val="452020"/>
                </a:solidFill>
                <a:latin typeface="Verdana"/>
                <a:cs typeface="Verdana"/>
              </a:rPr>
              <a:t>o</a:t>
            </a:r>
            <a:r>
              <a:rPr sz="894" spc="38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r>
              <a:rPr sz="894" spc="-136" dirty="0">
                <a:solidFill>
                  <a:srgbClr val="4B2323"/>
                </a:solidFill>
                <a:latin typeface="Verdana"/>
                <a:cs typeface="Verdana"/>
              </a:rPr>
              <a:t>,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-33" dirty="0">
                <a:solidFill>
                  <a:srgbClr val="452020"/>
                </a:solidFill>
                <a:latin typeface="Verdana"/>
                <a:cs typeface="Verdana"/>
              </a:rPr>
              <a:t>s</a:t>
            </a:r>
            <a:r>
              <a:rPr sz="894" spc="38" dirty="0">
                <a:solidFill>
                  <a:srgbClr val="452020"/>
                </a:solidFill>
                <a:latin typeface="Verdana"/>
                <a:cs typeface="Verdana"/>
              </a:rPr>
              <a:t>u</a:t>
            </a:r>
            <a:r>
              <a:rPr sz="894" spc="33" dirty="0">
                <a:solidFill>
                  <a:srgbClr val="4B2323"/>
                </a:solidFill>
                <a:latin typeface="Verdana"/>
                <a:cs typeface="Verdana"/>
              </a:rPr>
              <a:t>c</a:t>
            </a:r>
            <a:r>
              <a:rPr sz="894" spc="28" dirty="0">
                <a:solidFill>
                  <a:srgbClr val="4B2323"/>
                </a:solidFill>
                <a:latin typeface="Verdana"/>
                <a:cs typeface="Verdana"/>
              </a:rPr>
              <a:t>h  </a:t>
            </a:r>
            <a:r>
              <a:rPr sz="894" spc="-19" dirty="0">
                <a:solidFill>
                  <a:srgbClr val="452020"/>
                </a:solidFill>
                <a:latin typeface="Verdana"/>
                <a:cs typeface="Verdana"/>
              </a:rPr>
              <a:t>a</a:t>
            </a:r>
            <a:r>
              <a:rPr sz="894" spc="-19" dirty="0">
                <a:solidFill>
                  <a:srgbClr val="4B2323"/>
                </a:solidFill>
                <a:latin typeface="Verdana"/>
                <a:cs typeface="Verdana"/>
              </a:rPr>
              <a:t>s </a:t>
            </a:r>
            <a:r>
              <a:rPr sz="894" spc="5" dirty="0">
                <a:latin typeface="Verdana"/>
                <a:cs typeface="Verdana"/>
              </a:rPr>
              <a:t>submetering</a:t>
            </a:r>
            <a:r>
              <a:rPr sz="894" spc="5" dirty="0">
                <a:solidFill>
                  <a:srgbClr val="4B2323"/>
                </a:solidFill>
                <a:latin typeface="Verdana"/>
                <a:cs typeface="Verdana"/>
              </a:rPr>
              <a:t>, </a:t>
            </a:r>
            <a:r>
              <a:rPr sz="894" spc="5" dirty="0">
                <a:latin typeface="Verdana"/>
                <a:cs typeface="Verdana"/>
              </a:rPr>
              <a:t>energy </a:t>
            </a:r>
            <a:r>
              <a:rPr sz="894" spc="-14" dirty="0">
                <a:latin typeface="Verdana"/>
                <a:cs typeface="Verdana"/>
              </a:rPr>
              <a:t>audits</a:t>
            </a:r>
            <a:r>
              <a:rPr sz="894" spc="-14" dirty="0">
                <a:solidFill>
                  <a:srgbClr val="452020"/>
                </a:solidFill>
                <a:latin typeface="Verdana"/>
                <a:cs typeface="Verdana"/>
              </a:rPr>
              <a:t>, </a:t>
            </a:r>
            <a:r>
              <a:rPr sz="894" spc="28" dirty="0">
                <a:solidFill>
                  <a:srgbClr val="452020"/>
                </a:solidFill>
                <a:latin typeface="Verdana"/>
                <a:cs typeface="Verdana"/>
              </a:rPr>
              <a:t>a</a:t>
            </a:r>
            <a:r>
              <a:rPr sz="894" spc="28" dirty="0">
                <a:solidFill>
                  <a:srgbClr val="4B2323"/>
                </a:solidFill>
                <a:latin typeface="Verdana"/>
                <a:cs typeface="Verdana"/>
              </a:rPr>
              <a:t>n</a:t>
            </a:r>
            <a:r>
              <a:rPr sz="894" spc="28" dirty="0">
                <a:solidFill>
                  <a:srgbClr val="452020"/>
                </a:solidFill>
                <a:latin typeface="Verdana"/>
                <a:cs typeface="Verdana"/>
              </a:rPr>
              <a:t>d </a:t>
            </a:r>
            <a:r>
              <a:rPr sz="894" spc="-301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5" dirty="0">
                <a:latin typeface="Verdana"/>
                <a:cs typeface="Verdana"/>
              </a:rPr>
              <a:t>e</a:t>
            </a:r>
            <a:r>
              <a:rPr sz="894" spc="42" dirty="0">
                <a:latin typeface="Verdana"/>
                <a:cs typeface="Verdana"/>
              </a:rPr>
              <a:t>n</a:t>
            </a:r>
            <a:r>
              <a:rPr sz="894" spc="5" dirty="0">
                <a:latin typeface="Verdana"/>
                <a:cs typeface="Verdana"/>
              </a:rPr>
              <a:t>e</a:t>
            </a:r>
            <a:r>
              <a:rPr sz="894" spc="-38" dirty="0">
                <a:latin typeface="Verdana"/>
                <a:cs typeface="Verdana"/>
              </a:rPr>
              <a:t>r</a:t>
            </a:r>
            <a:r>
              <a:rPr sz="894" spc="56" dirty="0">
                <a:latin typeface="Verdana"/>
                <a:cs typeface="Verdana"/>
              </a:rPr>
              <a:t>g</a:t>
            </a:r>
            <a:r>
              <a:rPr sz="894" spc="-42" dirty="0">
                <a:latin typeface="Verdana"/>
                <a:cs typeface="Verdana"/>
              </a:rPr>
              <a:t>y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85" dirty="0">
                <a:latin typeface="Verdana"/>
                <a:cs typeface="Verdana"/>
              </a:rPr>
              <a:t>m</a:t>
            </a:r>
            <a:r>
              <a:rPr sz="894" spc="-9" dirty="0">
                <a:latin typeface="Verdana"/>
                <a:cs typeface="Verdana"/>
              </a:rPr>
              <a:t>a</a:t>
            </a:r>
            <a:r>
              <a:rPr sz="894" spc="38" dirty="0">
                <a:latin typeface="Verdana"/>
                <a:cs typeface="Verdana"/>
              </a:rPr>
              <a:t>n</a:t>
            </a:r>
            <a:r>
              <a:rPr sz="894" spc="-5" dirty="0">
                <a:latin typeface="Verdana"/>
                <a:cs typeface="Verdana"/>
              </a:rPr>
              <a:t>a</a:t>
            </a:r>
            <a:r>
              <a:rPr sz="894" spc="56" dirty="0">
                <a:latin typeface="Verdana"/>
                <a:cs typeface="Verdana"/>
              </a:rPr>
              <a:t>g</a:t>
            </a:r>
            <a:r>
              <a:rPr sz="894" spc="5" dirty="0">
                <a:latin typeface="Verdana"/>
                <a:cs typeface="Verdana"/>
              </a:rPr>
              <a:t>e</a:t>
            </a:r>
            <a:r>
              <a:rPr sz="894" spc="89" dirty="0">
                <a:latin typeface="Verdana"/>
                <a:cs typeface="Verdana"/>
              </a:rPr>
              <a:t>m</a:t>
            </a:r>
            <a:r>
              <a:rPr sz="894" spc="5" dirty="0">
                <a:latin typeface="Verdana"/>
                <a:cs typeface="Verdana"/>
              </a:rPr>
              <a:t>e</a:t>
            </a:r>
            <a:r>
              <a:rPr sz="894" spc="38" dirty="0">
                <a:latin typeface="Verdana"/>
                <a:cs typeface="Verdana"/>
              </a:rPr>
              <a:t>n</a:t>
            </a:r>
            <a:r>
              <a:rPr sz="894" spc="14" dirty="0">
                <a:latin typeface="Verdana"/>
                <a:cs typeface="Verdana"/>
              </a:rPr>
              <a:t>t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-42" dirty="0">
                <a:latin typeface="Verdana"/>
                <a:cs typeface="Verdana"/>
              </a:rPr>
              <a:t>s</a:t>
            </a:r>
            <a:r>
              <a:rPr sz="894" spc="-52" dirty="0">
                <a:latin typeface="Verdana"/>
                <a:cs typeface="Verdana"/>
              </a:rPr>
              <a:t>y</a:t>
            </a:r>
            <a:r>
              <a:rPr sz="894" spc="-33" dirty="0">
                <a:latin typeface="Verdana"/>
                <a:cs typeface="Verdana"/>
              </a:rPr>
              <a:t>s</a:t>
            </a:r>
            <a:r>
              <a:rPr sz="894" spc="-5" dirty="0">
                <a:latin typeface="Verdana"/>
                <a:cs typeface="Verdana"/>
              </a:rPr>
              <a:t>t</a:t>
            </a:r>
            <a:r>
              <a:rPr sz="894" spc="5" dirty="0">
                <a:latin typeface="Verdana"/>
                <a:cs typeface="Verdana"/>
              </a:rPr>
              <a:t>e</a:t>
            </a:r>
            <a:r>
              <a:rPr sz="894" spc="85" dirty="0">
                <a:latin typeface="Verdana"/>
                <a:cs typeface="Verdana"/>
              </a:rPr>
              <a:t>m</a:t>
            </a:r>
            <a:r>
              <a:rPr sz="894" spc="-28" dirty="0">
                <a:latin typeface="Verdana"/>
                <a:cs typeface="Verdana"/>
              </a:rPr>
              <a:t>s</a:t>
            </a:r>
            <a:r>
              <a:rPr sz="894" spc="-136" dirty="0">
                <a:solidFill>
                  <a:srgbClr val="4B2323"/>
                </a:solidFill>
                <a:latin typeface="Verdana"/>
                <a:cs typeface="Verdana"/>
              </a:rPr>
              <a:t>.</a:t>
            </a:r>
            <a:endParaRPr sz="894" dirty="0">
              <a:latin typeface="Verdana"/>
              <a:cs typeface="Verdana"/>
            </a:endParaRPr>
          </a:p>
          <a:p>
            <a:pPr marL="11946">
              <a:lnSpc>
                <a:spcPts val="1058"/>
              </a:lnSpc>
            </a:pPr>
            <a:r>
              <a:rPr sz="894" spc="-61" dirty="0">
                <a:solidFill>
                  <a:srgbClr val="452020"/>
                </a:solidFill>
                <a:latin typeface="Verdana"/>
                <a:cs typeface="Verdana"/>
              </a:rPr>
              <a:t>S</a:t>
            </a:r>
            <a:r>
              <a:rPr sz="894" spc="38" dirty="0">
                <a:solidFill>
                  <a:srgbClr val="4B2323"/>
                </a:solidFill>
                <a:latin typeface="Verdana"/>
                <a:cs typeface="Verdana"/>
              </a:rPr>
              <a:t>u</a:t>
            </a:r>
            <a:r>
              <a:rPr sz="894" spc="47" dirty="0">
                <a:solidFill>
                  <a:srgbClr val="4B2323"/>
                </a:solidFill>
                <a:latin typeface="Verdana"/>
                <a:cs typeface="Verdana"/>
              </a:rPr>
              <a:t>b</a:t>
            </a:r>
            <a:r>
              <a:rPr sz="894" spc="89" dirty="0">
                <a:solidFill>
                  <a:srgbClr val="452020"/>
                </a:solidFill>
                <a:latin typeface="Verdana"/>
                <a:cs typeface="Verdana"/>
              </a:rPr>
              <a:t>m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-5" dirty="0">
                <a:solidFill>
                  <a:srgbClr val="452020"/>
                </a:solidFill>
                <a:latin typeface="Verdana"/>
                <a:cs typeface="Verdana"/>
              </a:rPr>
              <a:t>t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-33" dirty="0">
                <a:solidFill>
                  <a:srgbClr val="4B2323"/>
                </a:solidFill>
                <a:latin typeface="Verdana"/>
                <a:cs typeface="Verdana"/>
              </a:rPr>
              <a:t>r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i</a:t>
            </a:r>
            <a:r>
              <a:rPr sz="894" spc="42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r>
              <a:rPr sz="894" spc="61" dirty="0">
                <a:solidFill>
                  <a:srgbClr val="452020"/>
                </a:solidFill>
                <a:latin typeface="Verdana"/>
                <a:cs typeface="Verdana"/>
              </a:rPr>
              <a:t>g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all</a:t>
            </a:r>
            <a:r>
              <a:rPr sz="894" spc="9" dirty="0">
                <a:solidFill>
                  <a:srgbClr val="452020"/>
                </a:solidFill>
                <a:latin typeface="Verdana"/>
                <a:cs typeface="Verdana"/>
              </a:rPr>
              <a:t>o</a:t>
            </a:r>
            <a:r>
              <a:rPr sz="894" spc="52" dirty="0">
                <a:solidFill>
                  <a:srgbClr val="452020"/>
                </a:solidFill>
                <a:latin typeface="Verdana"/>
                <a:cs typeface="Verdana"/>
              </a:rPr>
              <a:t>w</a:t>
            </a:r>
            <a:r>
              <a:rPr sz="894" spc="-28" dirty="0">
                <a:solidFill>
                  <a:srgbClr val="452020"/>
                </a:solidFill>
                <a:latin typeface="Verdana"/>
                <a:cs typeface="Verdana"/>
              </a:rPr>
              <a:t>s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-19" dirty="0">
                <a:solidFill>
                  <a:srgbClr val="452020"/>
                </a:solidFill>
                <a:latin typeface="Verdana"/>
                <a:cs typeface="Verdana"/>
              </a:rPr>
              <a:t>f</a:t>
            </a:r>
            <a:r>
              <a:rPr sz="894" spc="19" dirty="0">
                <a:solidFill>
                  <a:srgbClr val="4B2323"/>
                </a:solidFill>
                <a:latin typeface="Verdana"/>
                <a:cs typeface="Verdana"/>
              </a:rPr>
              <a:t>o</a:t>
            </a:r>
            <a:r>
              <a:rPr sz="894" spc="-24" dirty="0">
                <a:solidFill>
                  <a:srgbClr val="452020"/>
                </a:solidFill>
                <a:latin typeface="Verdana"/>
                <a:cs typeface="Verdana"/>
              </a:rPr>
              <a:t>r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47" dirty="0">
                <a:solidFill>
                  <a:srgbClr val="452020"/>
                </a:solidFill>
                <a:latin typeface="Verdana"/>
                <a:cs typeface="Verdana"/>
              </a:rPr>
              <a:t>d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9" dirty="0">
                <a:solidFill>
                  <a:srgbClr val="452020"/>
                </a:solidFill>
                <a:latin typeface="Verdana"/>
                <a:cs typeface="Verdana"/>
              </a:rPr>
              <a:t>t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a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i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l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52" dirty="0">
                <a:solidFill>
                  <a:srgbClr val="452020"/>
                </a:solidFill>
                <a:latin typeface="Verdana"/>
                <a:cs typeface="Verdana"/>
              </a:rPr>
              <a:t>d</a:t>
            </a:r>
            <a:endParaRPr sz="894" dirty="0">
              <a:latin typeface="Verdana"/>
              <a:cs typeface="Verdana"/>
            </a:endParaRPr>
          </a:p>
          <a:p>
            <a:pPr marL="11946" marR="93773">
              <a:lnSpc>
                <a:spcPct val="102000"/>
              </a:lnSpc>
              <a:spcBef>
                <a:spcPts val="33"/>
              </a:spcBef>
            </a:pPr>
            <a:r>
              <a:rPr sz="894" spc="89" dirty="0">
                <a:solidFill>
                  <a:srgbClr val="4B2323"/>
                </a:solidFill>
                <a:latin typeface="Verdana"/>
                <a:cs typeface="Verdana"/>
              </a:rPr>
              <a:t>m</a:t>
            </a:r>
            <a:r>
              <a:rPr sz="894" spc="-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a</a:t>
            </a:r>
            <a:r>
              <a:rPr sz="894" spc="-33" dirty="0">
                <a:solidFill>
                  <a:srgbClr val="4B2323"/>
                </a:solidFill>
                <a:latin typeface="Verdana"/>
                <a:cs typeface="Verdana"/>
              </a:rPr>
              <a:t>s</a:t>
            </a:r>
            <a:r>
              <a:rPr sz="894" spc="38" dirty="0">
                <a:solidFill>
                  <a:srgbClr val="4B2323"/>
                </a:solidFill>
                <a:latin typeface="Verdana"/>
                <a:cs typeface="Verdana"/>
              </a:rPr>
              <a:t>u</a:t>
            </a:r>
            <a:r>
              <a:rPr sz="894" spc="-38" dirty="0">
                <a:solidFill>
                  <a:srgbClr val="452020"/>
                </a:solidFill>
                <a:latin typeface="Verdana"/>
                <a:cs typeface="Verdana"/>
              </a:rPr>
              <a:t>r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89" dirty="0">
                <a:solidFill>
                  <a:srgbClr val="452020"/>
                </a:solidFill>
                <a:latin typeface="Verdana"/>
                <a:cs typeface="Verdana"/>
              </a:rPr>
              <a:t>m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38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r>
              <a:rPr sz="894" spc="14" dirty="0">
                <a:solidFill>
                  <a:srgbClr val="4B2323"/>
                </a:solidFill>
                <a:latin typeface="Verdana"/>
                <a:cs typeface="Verdana"/>
              </a:rPr>
              <a:t>t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19" dirty="0">
                <a:solidFill>
                  <a:srgbClr val="4B2323"/>
                </a:solidFill>
                <a:latin typeface="Verdana"/>
                <a:cs typeface="Verdana"/>
              </a:rPr>
              <a:t>o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f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42" dirty="0">
                <a:solidFill>
                  <a:srgbClr val="4B2323"/>
                </a:solidFill>
                <a:latin typeface="Verdana"/>
                <a:cs typeface="Verdana"/>
              </a:rPr>
              <a:t>n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-38" dirty="0">
                <a:solidFill>
                  <a:srgbClr val="4B2323"/>
                </a:solidFill>
                <a:latin typeface="Verdana"/>
                <a:cs typeface="Verdana"/>
              </a:rPr>
              <a:t>r</a:t>
            </a:r>
            <a:r>
              <a:rPr sz="894" spc="56" dirty="0">
                <a:solidFill>
                  <a:srgbClr val="4B2323"/>
                </a:solidFill>
                <a:latin typeface="Verdana"/>
                <a:cs typeface="Verdana"/>
              </a:rPr>
              <a:t>g</a:t>
            </a:r>
            <a:r>
              <a:rPr sz="894" spc="-42" dirty="0">
                <a:solidFill>
                  <a:srgbClr val="452020"/>
                </a:solidFill>
                <a:latin typeface="Verdana"/>
                <a:cs typeface="Verdana"/>
              </a:rPr>
              <a:t>y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38" dirty="0">
                <a:solidFill>
                  <a:srgbClr val="452020"/>
                </a:solidFill>
                <a:latin typeface="Verdana"/>
                <a:cs typeface="Verdana"/>
              </a:rPr>
              <a:t>u</a:t>
            </a:r>
            <a:r>
              <a:rPr sz="894" spc="-33" dirty="0">
                <a:solidFill>
                  <a:srgbClr val="4B2323"/>
                </a:solidFill>
                <a:latin typeface="Verdana"/>
                <a:cs typeface="Verdana"/>
              </a:rPr>
              <a:t>s</a:t>
            </a:r>
            <a:r>
              <a:rPr sz="894" spc="-5" dirty="0">
                <a:solidFill>
                  <a:srgbClr val="4B2323"/>
                </a:solidFill>
                <a:latin typeface="Verdana"/>
                <a:cs typeface="Verdana"/>
              </a:rPr>
              <a:t>a</a:t>
            </a:r>
            <a:r>
              <a:rPr sz="894" spc="56" dirty="0">
                <a:solidFill>
                  <a:srgbClr val="4B2323"/>
                </a:solidFill>
                <a:latin typeface="Verdana"/>
                <a:cs typeface="Verdana"/>
              </a:rPr>
              <a:t>g</a:t>
            </a:r>
            <a:r>
              <a:rPr sz="894" spc="9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i</a:t>
            </a:r>
            <a:r>
              <a:rPr sz="894" spc="28" dirty="0">
                <a:solidFill>
                  <a:srgbClr val="4B2323"/>
                </a:solidFill>
                <a:latin typeface="Verdana"/>
                <a:cs typeface="Verdana"/>
              </a:rPr>
              <a:t>n  </a:t>
            </a:r>
            <a:r>
              <a:rPr sz="894" spc="-33" dirty="0">
                <a:solidFill>
                  <a:srgbClr val="452020"/>
                </a:solidFill>
                <a:latin typeface="Verdana"/>
                <a:cs typeface="Verdana"/>
              </a:rPr>
              <a:t>s</a:t>
            </a:r>
            <a:r>
              <a:rPr sz="894" spc="47" dirty="0">
                <a:solidFill>
                  <a:srgbClr val="4B2323"/>
                </a:solidFill>
                <a:latin typeface="Verdana"/>
                <a:cs typeface="Verdana"/>
              </a:rPr>
              <a:t>p</a:t>
            </a:r>
            <a:r>
              <a:rPr sz="894" spc="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38" dirty="0">
                <a:solidFill>
                  <a:srgbClr val="452020"/>
                </a:solidFill>
                <a:latin typeface="Verdana"/>
                <a:cs typeface="Verdana"/>
              </a:rPr>
              <a:t>c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i</a:t>
            </a:r>
            <a:r>
              <a:rPr sz="894" spc="56" dirty="0">
                <a:solidFill>
                  <a:srgbClr val="4B2323"/>
                </a:solidFill>
                <a:latin typeface="Verdana"/>
                <a:cs typeface="Verdana"/>
              </a:rPr>
              <a:t>ﬁ</a:t>
            </a:r>
            <a:r>
              <a:rPr sz="894" spc="42" dirty="0">
                <a:solidFill>
                  <a:srgbClr val="4B2323"/>
                </a:solidFill>
                <a:latin typeface="Verdana"/>
                <a:cs typeface="Verdana"/>
              </a:rPr>
              <a:t>c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a</a:t>
            </a:r>
            <a:r>
              <a:rPr sz="894" spc="-38" dirty="0">
                <a:solidFill>
                  <a:srgbClr val="452020"/>
                </a:solidFill>
                <a:latin typeface="Verdana"/>
                <a:cs typeface="Verdana"/>
              </a:rPr>
              <a:t>r</a:t>
            </a:r>
            <a:r>
              <a:rPr sz="894" spc="-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a</a:t>
            </a:r>
            <a:r>
              <a:rPr sz="894" spc="-28" dirty="0">
                <a:solidFill>
                  <a:srgbClr val="452020"/>
                </a:solidFill>
                <a:latin typeface="Verdana"/>
                <a:cs typeface="Verdana"/>
              </a:rPr>
              <a:t>s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19" dirty="0">
                <a:solidFill>
                  <a:srgbClr val="4B2323"/>
                </a:solidFill>
                <a:latin typeface="Verdana"/>
                <a:cs typeface="Verdana"/>
              </a:rPr>
              <a:t>o</a:t>
            </a:r>
            <a:r>
              <a:rPr sz="894" spc="-24" dirty="0">
                <a:solidFill>
                  <a:srgbClr val="4B2323"/>
                </a:solidFill>
                <a:latin typeface="Verdana"/>
                <a:cs typeface="Verdana"/>
              </a:rPr>
              <a:t>r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47" dirty="0">
                <a:solidFill>
                  <a:srgbClr val="452020"/>
                </a:solidFill>
                <a:latin typeface="Verdana"/>
                <a:cs typeface="Verdana"/>
              </a:rPr>
              <a:t>q</a:t>
            </a:r>
            <a:r>
              <a:rPr sz="894" spc="38" dirty="0">
                <a:solidFill>
                  <a:srgbClr val="4B2323"/>
                </a:solidFill>
                <a:latin typeface="Verdana"/>
                <a:cs typeface="Verdana"/>
              </a:rPr>
              <a:t>u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i</a:t>
            </a:r>
            <a:r>
              <a:rPr sz="894" spc="47" dirty="0">
                <a:solidFill>
                  <a:srgbClr val="4B2323"/>
                </a:solidFill>
                <a:latin typeface="Verdana"/>
                <a:cs typeface="Verdana"/>
              </a:rPr>
              <a:t>p</a:t>
            </a:r>
            <a:r>
              <a:rPr sz="894" spc="89" dirty="0">
                <a:solidFill>
                  <a:srgbClr val="4B2323"/>
                </a:solidFill>
                <a:latin typeface="Verdana"/>
                <a:cs typeface="Verdana"/>
              </a:rPr>
              <a:t>m</a:t>
            </a:r>
            <a:r>
              <a:rPr sz="894" spc="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38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r>
              <a:rPr sz="894" spc="19" dirty="0">
                <a:solidFill>
                  <a:srgbClr val="452020"/>
                </a:solidFill>
                <a:latin typeface="Verdana"/>
                <a:cs typeface="Verdana"/>
              </a:rPr>
              <a:t>t</a:t>
            </a:r>
            <a:r>
              <a:rPr sz="894" spc="-136" dirty="0">
                <a:solidFill>
                  <a:srgbClr val="452020"/>
                </a:solidFill>
                <a:latin typeface="Verdana"/>
                <a:cs typeface="Verdana"/>
              </a:rPr>
              <a:t>.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33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42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r>
              <a:rPr sz="894" spc="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-38" dirty="0">
                <a:solidFill>
                  <a:srgbClr val="4B2323"/>
                </a:solidFill>
                <a:latin typeface="Verdana"/>
                <a:cs typeface="Verdana"/>
              </a:rPr>
              <a:t>r</a:t>
            </a:r>
            <a:r>
              <a:rPr sz="894" spc="56" dirty="0">
                <a:solidFill>
                  <a:srgbClr val="4B2323"/>
                </a:solidFill>
                <a:latin typeface="Verdana"/>
                <a:cs typeface="Verdana"/>
              </a:rPr>
              <a:t>g</a:t>
            </a:r>
            <a:r>
              <a:rPr sz="894" spc="-33" dirty="0">
                <a:solidFill>
                  <a:srgbClr val="4B2323"/>
                </a:solidFill>
                <a:latin typeface="Verdana"/>
                <a:cs typeface="Verdana"/>
              </a:rPr>
              <a:t>y  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a</a:t>
            </a:r>
            <a:r>
              <a:rPr sz="894" spc="38" dirty="0">
                <a:solidFill>
                  <a:srgbClr val="452020"/>
                </a:solidFill>
                <a:latin typeface="Verdana"/>
                <a:cs typeface="Verdana"/>
              </a:rPr>
              <a:t>u</a:t>
            </a:r>
            <a:r>
              <a:rPr sz="894" spc="47" dirty="0">
                <a:solidFill>
                  <a:srgbClr val="4B2323"/>
                </a:solidFill>
                <a:latin typeface="Verdana"/>
                <a:cs typeface="Verdana"/>
              </a:rPr>
              <a:t>d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i</a:t>
            </a:r>
            <a:r>
              <a:rPr sz="894" spc="9" dirty="0">
                <a:solidFill>
                  <a:srgbClr val="452020"/>
                </a:solidFill>
                <a:latin typeface="Verdana"/>
                <a:cs typeface="Verdana"/>
              </a:rPr>
              <a:t>t</a:t>
            </a:r>
            <a:r>
              <a:rPr sz="894" spc="-28" dirty="0">
                <a:solidFill>
                  <a:srgbClr val="4B2323"/>
                </a:solidFill>
                <a:latin typeface="Verdana"/>
                <a:cs typeface="Verdana"/>
              </a:rPr>
              <a:t>s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47" dirty="0">
                <a:solidFill>
                  <a:srgbClr val="4B2323"/>
                </a:solidFill>
                <a:latin typeface="Verdana"/>
                <a:cs typeface="Verdana"/>
              </a:rPr>
              <a:t>p</a:t>
            </a:r>
            <a:r>
              <a:rPr sz="894" spc="-38" dirty="0">
                <a:solidFill>
                  <a:srgbClr val="452020"/>
                </a:solidFill>
                <a:latin typeface="Verdana"/>
                <a:cs typeface="Verdana"/>
              </a:rPr>
              <a:t>r</a:t>
            </a:r>
            <a:r>
              <a:rPr sz="894" spc="9" dirty="0">
                <a:solidFill>
                  <a:srgbClr val="4B2323"/>
                </a:solidFill>
                <a:latin typeface="Verdana"/>
                <a:cs typeface="Verdana"/>
              </a:rPr>
              <a:t>o</a:t>
            </a:r>
            <a:r>
              <a:rPr sz="894" spc="-47" dirty="0">
                <a:solidFill>
                  <a:srgbClr val="452020"/>
                </a:solidFill>
                <a:latin typeface="Verdana"/>
                <a:cs typeface="Verdana"/>
              </a:rPr>
              <a:t>v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i</a:t>
            </a:r>
            <a:r>
              <a:rPr sz="894" spc="47" dirty="0">
                <a:solidFill>
                  <a:srgbClr val="452020"/>
                </a:solidFill>
                <a:latin typeface="Verdana"/>
                <a:cs typeface="Verdana"/>
              </a:rPr>
              <a:t>d</a:t>
            </a:r>
            <a:r>
              <a:rPr sz="894" spc="9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-5" dirty="0">
                <a:solidFill>
                  <a:srgbClr val="452020"/>
                </a:solidFill>
                <a:latin typeface="Verdana"/>
                <a:cs typeface="Verdana"/>
              </a:rPr>
              <a:t>a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33" dirty="0">
                <a:solidFill>
                  <a:srgbClr val="4B2323"/>
                </a:solidFill>
                <a:latin typeface="Verdana"/>
                <a:cs typeface="Verdana"/>
              </a:rPr>
              <a:t>c</a:t>
            </a:r>
            <a:r>
              <a:rPr sz="894" spc="19" dirty="0">
                <a:solidFill>
                  <a:srgbClr val="4B2323"/>
                </a:solidFill>
                <a:latin typeface="Verdana"/>
                <a:cs typeface="Verdana"/>
              </a:rPr>
              <a:t>o</a:t>
            </a:r>
            <a:r>
              <a:rPr sz="894" spc="85" dirty="0">
                <a:solidFill>
                  <a:srgbClr val="4B2323"/>
                </a:solidFill>
                <a:latin typeface="Verdana"/>
                <a:cs typeface="Verdana"/>
              </a:rPr>
              <a:t>m</a:t>
            </a:r>
            <a:r>
              <a:rPr sz="894" spc="47" dirty="0">
                <a:solidFill>
                  <a:srgbClr val="452020"/>
                </a:solidFill>
                <a:latin typeface="Verdana"/>
                <a:cs typeface="Verdana"/>
              </a:rPr>
              <a:t>p</a:t>
            </a:r>
            <a:r>
              <a:rPr sz="894" spc="-38" dirty="0">
                <a:solidFill>
                  <a:srgbClr val="452020"/>
                </a:solidFill>
                <a:latin typeface="Verdana"/>
                <a:cs typeface="Verdana"/>
              </a:rPr>
              <a:t>r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42" dirty="0">
                <a:solidFill>
                  <a:srgbClr val="4B2323"/>
                </a:solidFill>
                <a:latin typeface="Verdana"/>
                <a:cs typeface="Verdana"/>
              </a:rPr>
              <a:t>h</a:t>
            </a:r>
            <a:r>
              <a:rPr sz="894" spc="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38" dirty="0">
                <a:solidFill>
                  <a:srgbClr val="4B2323"/>
                </a:solidFill>
                <a:latin typeface="Verdana"/>
                <a:cs typeface="Verdana"/>
              </a:rPr>
              <a:t>n</a:t>
            </a:r>
            <a:r>
              <a:rPr sz="894" spc="-33" dirty="0">
                <a:solidFill>
                  <a:srgbClr val="4B2323"/>
                </a:solidFill>
                <a:latin typeface="Verdana"/>
                <a:cs typeface="Verdana"/>
              </a:rPr>
              <a:t>s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i</a:t>
            </a:r>
            <a:r>
              <a:rPr sz="894" spc="-56" dirty="0">
                <a:solidFill>
                  <a:srgbClr val="4B2323"/>
                </a:solidFill>
                <a:latin typeface="Verdana"/>
                <a:cs typeface="Verdana"/>
              </a:rPr>
              <a:t>v</a:t>
            </a:r>
            <a:r>
              <a:rPr sz="894" spc="9" dirty="0">
                <a:solidFill>
                  <a:srgbClr val="4B2323"/>
                </a:solidFill>
                <a:latin typeface="Verdana"/>
                <a:cs typeface="Verdana"/>
              </a:rPr>
              <a:t>e  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a</a:t>
            </a:r>
            <a:r>
              <a:rPr sz="894" spc="-33" dirty="0">
                <a:solidFill>
                  <a:srgbClr val="452020"/>
                </a:solidFill>
                <a:latin typeface="Verdana"/>
                <a:cs typeface="Verdana"/>
              </a:rPr>
              <a:t>ss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-33" dirty="0">
                <a:solidFill>
                  <a:srgbClr val="452020"/>
                </a:solidFill>
                <a:latin typeface="Verdana"/>
                <a:cs typeface="Verdana"/>
              </a:rPr>
              <a:t>s</a:t>
            </a:r>
            <a:r>
              <a:rPr sz="894" spc="-33" dirty="0">
                <a:solidFill>
                  <a:srgbClr val="4B2323"/>
                </a:solidFill>
                <a:latin typeface="Verdana"/>
                <a:cs typeface="Verdana"/>
              </a:rPr>
              <a:t>s</a:t>
            </a:r>
            <a:r>
              <a:rPr sz="894" spc="89" dirty="0">
                <a:solidFill>
                  <a:srgbClr val="4B2323"/>
                </a:solidFill>
                <a:latin typeface="Verdana"/>
                <a:cs typeface="Verdana"/>
              </a:rPr>
              <a:t>m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38" dirty="0">
                <a:solidFill>
                  <a:srgbClr val="4B2323"/>
                </a:solidFill>
                <a:latin typeface="Verdana"/>
                <a:cs typeface="Verdana"/>
              </a:rPr>
              <a:t>n</a:t>
            </a:r>
            <a:r>
              <a:rPr sz="894" spc="14" dirty="0">
                <a:solidFill>
                  <a:srgbClr val="452020"/>
                </a:solidFill>
                <a:latin typeface="Verdana"/>
                <a:cs typeface="Verdana"/>
              </a:rPr>
              <a:t>t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19" dirty="0">
                <a:solidFill>
                  <a:srgbClr val="4B2323"/>
                </a:solidFill>
                <a:latin typeface="Verdana"/>
                <a:cs typeface="Verdana"/>
              </a:rPr>
              <a:t>o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f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42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-38" dirty="0">
                <a:solidFill>
                  <a:srgbClr val="4B2323"/>
                </a:solidFill>
                <a:latin typeface="Verdana"/>
                <a:cs typeface="Verdana"/>
              </a:rPr>
              <a:t>r</a:t>
            </a:r>
            <a:r>
              <a:rPr sz="894" spc="56" dirty="0">
                <a:solidFill>
                  <a:srgbClr val="452020"/>
                </a:solidFill>
                <a:latin typeface="Verdana"/>
                <a:cs typeface="Verdana"/>
              </a:rPr>
              <a:t>g</a:t>
            </a:r>
            <a:r>
              <a:rPr sz="894" spc="-42" dirty="0">
                <a:solidFill>
                  <a:srgbClr val="4B2323"/>
                </a:solidFill>
                <a:latin typeface="Verdana"/>
                <a:cs typeface="Verdana"/>
              </a:rPr>
              <a:t>y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33" dirty="0">
                <a:solidFill>
                  <a:srgbClr val="4B2323"/>
                </a:solidFill>
                <a:latin typeface="Verdana"/>
                <a:cs typeface="Verdana"/>
              </a:rPr>
              <a:t>c</a:t>
            </a:r>
            <a:r>
              <a:rPr sz="894" spc="19" dirty="0">
                <a:solidFill>
                  <a:srgbClr val="4B2323"/>
                </a:solidFill>
                <a:latin typeface="Verdana"/>
                <a:cs typeface="Verdana"/>
              </a:rPr>
              <a:t>o</a:t>
            </a:r>
            <a:r>
              <a:rPr sz="894" spc="38" dirty="0">
                <a:solidFill>
                  <a:srgbClr val="4B2323"/>
                </a:solidFill>
                <a:latin typeface="Verdana"/>
                <a:cs typeface="Verdana"/>
              </a:rPr>
              <a:t>n</a:t>
            </a:r>
            <a:r>
              <a:rPr sz="894" spc="-33" dirty="0">
                <a:solidFill>
                  <a:srgbClr val="4B2323"/>
                </a:solidFill>
                <a:latin typeface="Verdana"/>
                <a:cs typeface="Verdana"/>
              </a:rPr>
              <a:t>s</a:t>
            </a:r>
            <a:r>
              <a:rPr sz="894" spc="38" dirty="0">
                <a:solidFill>
                  <a:srgbClr val="452020"/>
                </a:solidFill>
                <a:latin typeface="Verdana"/>
                <a:cs typeface="Verdana"/>
              </a:rPr>
              <a:t>u</a:t>
            </a:r>
            <a:r>
              <a:rPr sz="894" spc="85" dirty="0">
                <a:solidFill>
                  <a:srgbClr val="452020"/>
                </a:solidFill>
                <a:latin typeface="Verdana"/>
                <a:cs typeface="Verdana"/>
              </a:rPr>
              <a:t>m</a:t>
            </a:r>
            <a:r>
              <a:rPr sz="894" spc="47" dirty="0">
                <a:solidFill>
                  <a:srgbClr val="4B2323"/>
                </a:solidFill>
                <a:latin typeface="Verdana"/>
                <a:cs typeface="Verdana"/>
              </a:rPr>
              <a:t>p</a:t>
            </a:r>
            <a:r>
              <a:rPr sz="894" spc="9" dirty="0">
                <a:solidFill>
                  <a:srgbClr val="4B2323"/>
                </a:solidFill>
                <a:latin typeface="Verdana"/>
                <a:cs typeface="Verdana"/>
              </a:rPr>
              <a:t>t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i</a:t>
            </a:r>
            <a:r>
              <a:rPr sz="894" spc="19" dirty="0">
                <a:solidFill>
                  <a:srgbClr val="4B2323"/>
                </a:solidFill>
                <a:latin typeface="Verdana"/>
                <a:cs typeface="Verdana"/>
              </a:rPr>
              <a:t>o</a:t>
            </a:r>
            <a:r>
              <a:rPr sz="894" spc="28" dirty="0">
                <a:solidFill>
                  <a:srgbClr val="4B2323"/>
                </a:solidFill>
                <a:latin typeface="Verdana"/>
                <a:cs typeface="Verdana"/>
              </a:rPr>
              <a:t>n  </a:t>
            </a:r>
            <a:r>
              <a:rPr sz="894" spc="47" dirty="0">
                <a:solidFill>
                  <a:srgbClr val="4B2323"/>
                </a:solidFill>
                <a:latin typeface="Verdana"/>
                <a:cs typeface="Verdana"/>
              </a:rPr>
              <a:t>p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a</a:t>
            </a:r>
            <a:r>
              <a:rPr sz="894" dirty="0">
                <a:solidFill>
                  <a:srgbClr val="4B2323"/>
                </a:solidFill>
                <a:latin typeface="Verdana"/>
                <a:cs typeface="Verdana"/>
              </a:rPr>
              <a:t>t</a:t>
            </a:r>
            <a:r>
              <a:rPr sz="894" spc="-5" dirty="0">
                <a:solidFill>
                  <a:srgbClr val="452020"/>
                </a:solidFill>
                <a:latin typeface="Verdana"/>
                <a:cs typeface="Verdana"/>
              </a:rPr>
              <a:t>t</a:t>
            </a:r>
            <a:r>
              <a:rPr sz="894" spc="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-33" dirty="0">
                <a:solidFill>
                  <a:srgbClr val="4B2323"/>
                </a:solidFill>
                <a:latin typeface="Verdana"/>
                <a:cs typeface="Verdana"/>
              </a:rPr>
              <a:t>r</a:t>
            </a:r>
            <a:r>
              <a:rPr sz="894" spc="38" dirty="0">
                <a:solidFill>
                  <a:srgbClr val="4B2323"/>
                </a:solidFill>
                <a:latin typeface="Verdana"/>
                <a:cs typeface="Verdana"/>
              </a:rPr>
              <a:t>n</a:t>
            </a:r>
            <a:r>
              <a:rPr sz="894" spc="-28" dirty="0">
                <a:solidFill>
                  <a:srgbClr val="4B2323"/>
                </a:solidFill>
                <a:latin typeface="Verdana"/>
                <a:cs typeface="Verdana"/>
              </a:rPr>
              <a:t>s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a</a:t>
            </a:r>
            <a:r>
              <a:rPr sz="894" spc="42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r>
              <a:rPr sz="894" spc="52" dirty="0">
                <a:solidFill>
                  <a:srgbClr val="4B2323"/>
                </a:solidFill>
                <a:latin typeface="Verdana"/>
                <a:cs typeface="Verdana"/>
              </a:rPr>
              <a:t>d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47" dirty="0">
                <a:solidFill>
                  <a:srgbClr val="4B2323"/>
                </a:solidFill>
                <a:latin typeface="Verdana"/>
                <a:cs typeface="Verdana"/>
              </a:rPr>
              <a:t>p</a:t>
            </a:r>
            <a:r>
              <a:rPr sz="894" spc="19" dirty="0">
                <a:solidFill>
                  <a:srgbClr val="452020"/>
                </a:solidFill>
                <a:latin typeface="Verdana"/>
                <a:cs typeface="Verdana"/>
              </a:rPr>
              <a:t>o</a:t>
            </a:r>
            <a:r>
              <a:rPr sz="894" spc="-5" dirty="0">
                <a:solidFill>
                  <a:srgbClr val="452020"/>
                </a:solidFill>
                <a:latin typeface="Verdana"/>
                <a:cs typeface="Verdana"/>
              </a:rPr>
              <a:t>t</a:t>
            </a:r>
            <a:r>
              <a:rPr sz="894" spc="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38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r>
              <a:rPr sz="894" spc="9" dirty="0">
                <a:solidFill>
                  <a:srgbClr val="452020"/>
                </a:solidFill>
                <a:latin typeface="Verdana"/>
                <a:cs typeface="Verdana"/>
              </a:rPr>
              <a:t>t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i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a</a:t>
            </a:r>
            <a:r>
              <a:rPr sz="894" spc="-5" dirty="0">
                <a:solidFill>
                  <a:srgbClr val="452020"/>
                </a:solidFill>
                <a:latin typeface="Verdana"/>
                <a:cs typeface="Verdana"/>
              </a:rPr>
              <a:t>l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-33" dirty="0">
                <a:solidFill>
                  <a:srgbClr val="4B2323"/>
                </a:solidFill>
                <a:latin typeface="Verdana"/>
                <a:cs typeface="Verdana"/>
              </a:rPr>
              <a:t>s</a:t>
            </a:r>
            <a:r>
              <a:rPr sz="894" spc="-19" dirty="0">
                <a:solidFill>
                  <a:srgbClr val="4B2323"/>
                </a:solidFill>
                <a:latin typeface="Verdana"/>
                <a:cs typeface="Verdana"/>
              </a:rPr>
              <a:t>a</a:t>
            </a:r>
            <a:r>
              <a:rPr sz="894" spc="-47" dirty="0">
                <a:solidFill>
                  <a:srgbClr val="452020"/>
                </a:solidFill>
                <a:latin typeface="Verdana"/>
                <a:cs typeface="Verdana"/>
              </a:rPr>
              <a:t>v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i</a:t>
            </a:r>
            <a:r>
              <a:rPr sz="894" spc="42" dirty="0">
                <a:solidFill>
                  <a:srgbClr val="4B2323"/>
                </a:solidFill>
                <a:latin typeface="Verdana"/>
                <a:cs typeface="Verdana"/>
              </a:rPr>
              <a:t>n</a:t>
            </a:r>
            <a:r>
              <a:rPr sz="894" spc="56" dirty="0">
                <a:solidFill>
                  <a:srgbClr val="4B2323"/>
                </a:solidFill>
                <a:latin typeface="Verdana"/>
                <a:cs typeface="Verdana"/>
              </a:rPr>
              <a:t>g</a:t>
            </a:r>
            <a:r>
              <a:rPr sz="894" spc="-33" dirty="0">
                <a:solidFill>
                  <a:srgbClr val="4B2323"/>
                </a:solidFill>
                <a:latin typeface="Verdana"/>
                <a:cs typeface="Verdana"/>
              </a:rPr>
              <a:t>s</a:t>
            </a:r>
            <a:r>
              <a:rPr sz="894" spc="-136" dirty="0">
                <a:solidFill>
                  <a:srgbClr val="452020"/>
                </a:solidFill>
                <a:latin typeface="Verdana"/>
                <a:cs typeface="Verdana"/>
              </a:rPr>
              <a:t>.</a:t>
            </a:r>
            <a:endParaRPr sz="894" dirty="0">
              <a:latin typeface="Verdana"/>
              <a:cs typeface="Verdana"/>
            </a:endParaRPr>
          </a:p>
          <a:p>
            <a:pPr marL="11946">
              <a:lnSpc>
                <a:spcPts val="1058"/>
              </a:lnSpc>
            </a:pPr>
            <a:r>
              <a:rPr sz="894" spc="33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42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-38" dirty="0">
                <a:solidFill>
                  <a:srgbClr val="452020"/>
                </a:solidFill>
                <a:latin typeface="Verdana"/>
                <a:cs typeface="Verdana"/>
              </a:rPr>
              <a:t>r</a:t>
            </a:r>
            <a:r>
              <a:rPr sz="894" spc="56" dirty="0">
                <a:solidFill>
                  <a:srgbClr val="4B2323"/>
                </a:solidFill>
                <a:latin typeface="Verdana"/>
                <a:cs typeface="Verdana"/>
              </a:rPr>
              <a:t>g</a:t>
            </a:r>
            <a:r>
              <a:rPr sz="894" spc="-42" dirty="0">
                <a:solidFill>
                  <a:srgbClr val="452020"/>
                </a:solidFill>
                <a:latin typeface="Verdana"/>
                <a:cs typeface="Verdana"/>
              </a:rPr>
              <a:t>y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85" dirty="0">
                <a:solidFill>
                  <a:srgbClr val="4B2323"/>
                </a:solidFill>
                <a:latin typeface="Verdana"/>
                <a:cs typeface="Verdana"/>
              </a:rPr>
              <a:t>m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a</a:t>
            </a:r>
            <a:r>
              <a:rPr sz="894" spc="38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r>
              <a:rPr sz="894" spc="-5" dirty="0">
                <a:solidFill>
                  <a:srgbClr val="4B2323"/>
                </a:solidFill>
                <a:latin typeface="Verdana"/>
                <a:cs typeface="Verdana"/>
              </a:rPr>
              <a:t>a</a:t>
            </a:r>
            <a:r>
              <a:rPr sz="894" spc="56" dirty="0">
                <a:solidFill>
                  <a:srgbClr val="452020"/>
                </a:solidFill>
                <a:latin typeface="Verdana"/>
                <a:cs typeface="Verdana"/>
              </a:rPr>
              <a:t>g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89" dirty="0">
                <a:solidFill>
                  <a:srgbClr val="452020"/>
                </a:solidFill>
                <a:latin typeface="Verdana"/>
                <a:cs typeface="Verdana"/>
              </a:rPr>
              <a:t>m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38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r>
              <a:rPr sz="894" spc="14" dirty="0">
                <a:solidFill>
                  <a:srgbClr val="4B2323"/>
                </a:solidFill>
                <a:latin typeface="Verdana"/>
                <a:cs typeface="Verdana"/>
              </a:rPr>
              <a:t>t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-42" dirty="0">
                <a:solidFill>
                  <a:srgbClr val="4B2323"/>
                </a:solidFill>
                <a:latin typeface="Verdana"/>
                <a:cs typeface="Verdana"/>
              </a:rPr>
              <a:t>s</a:t>
            </a:r>
            <a:r>
              <a:rPr sz="894" spc="-52" dirty="0">
                <a:solidFill>
                  <a:srgbClr val="452020"/>
                </a:solidFill>
                <a:latin typeface="Verdana"/>
                <a:cs typeface="Verdana"/>
              </a:rPr>
              <a:t>y</a:t>
            </a:r>
            <a:r>
              <a:rPr sz="894" spc="-33" dirty="0">
                <a:solidFill>
                  <a:srgbClr val="452020"/>
                </a:solidFill>
                <a:latin typeface="Verdana"/>
                <a:cs typeface="Verdana"/>
              </a:rPr>
              <a:t>s</a:t>
            </a:r>
            <a:r>
              <a:rPr sz="894" spc="-5" dirty="0">
                <a:solidFill>
                  <a:srgbClr val="4B2323"/>
                </a:solidFill>
                <a:latin typeface="Verdana"/>
                <a:cs typeface="Verdana"/>
              </a:rPr>
              <a:t>t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85" dirty="0">
                <a:solidFill>
                  <a:srgbClr val="452020"/>
                </a:solidFill>
                <a:latin typeface="Verdana"/>
                <a:cs typeface="Verdana"/>
              </a:rPr>
              <a:t>m</a:t>
            </a:r>
            <a:r>
              <a:rPr sz="894" spc="-28" dirty="0">
                <a:solidFill>
                  <a:srgbClr val="4B2323"/>
                </a:solidFill>
                <a:latin typeface="Verdana"/>
                <a:cs typeface="Verdana"/>
              </a:rPr>
              <a:t>s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42" dirty="0">
                <a:solidFill>
                  <a:srgbClr val="452020"/>
                </a:solidFill>
                <a:latin typeface="Verdana"/>
                <a:cs typeface="Verdana"/>
              </a:rPr>
              <a:t>h</a:t>
            </a:r>
            <a:r>
              <a:rPr sz="894" spc="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l</a:t>
            </a:r>
            <a:r>
              <a:rPr sz="894" spc="52" dirty="0">
                <a:solidFill>
                  <a:srgbClr val="452020"/>
                </a:solidFill>
                <a:latin typeface="Verdana"/>
                <a:cs typeface="Verdana"/>
              </a:rPr>
              <a:t>p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i</a:t>
            </a:r>
            <a:r>
              <a:rPr sz="894" spc="42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endParaRPr sz="894" dirty="0">
              <a:latin typeface="Verdana"/>
              <a:cs typeface="Verdana"/>
            </a:endParaRPr>
          </a:p>
          <a:p>
            <a:pPr marL="11946" marR="82425" algn="ctr">
              <a:lnSpc>
                <a:spcPct val="105300"/>
              </a:lnSpc>
            </a:pPr>
            <a:r>
              <a:rPr sz="894" spc="-38" dirty="0">
                <a:solidFill>
                  <a:srgbClr val="4B2323"/>
                </a:solidFill>
                <a:latin typeface="Verdana"/>
                <a:cs typeface="Verdana"/>
              </a:rPr>
              <a:t>r</a:t>
            </a:r>
            <a:r>
              <a:rPr sz="894" spc="-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a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l</a:t>
            </a:r>
            <a:r>
              <a:rPr sz="894" spc="-56" dirty="0">
                <a:solidFill>
                  <a:srgbClr val="452020"/>
                </a:solidFill>
                <a:latin typeface="Verdana"/>
                <a:cs typeface="Verdana"/>
              </a:rPr>
              <a:t>-</a:t>
            </a:r>
            <a:r>
              <a:rPr sz="894" spc="9" dirty="0">
                <a:solidFill>
                  <a:srgbClr val="452020"/>
                </a:solidFill>
                <a:latin typeface="Verdana"/>
                <a:cs typeface="Verdana"/>
              </a:rPr>
              <a:t>t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i</a:t>
            </a:r>
            <a:r>
              <a:rPr sz="894" spc="89" dirty="0">
                <a:solidFill>
                  <a:srgbClr val="4B2323"/>
                </a:solidFill>
                <a:latin typeface="Verdana"/>
                <a:cs typeface="Verdana"/>
              </a:rPr>
              <a:t>m</a:t>
            </a:r>
            <a:r>
              <a:rPr sz="894" spc="9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89" dirty="0">
                <a:solidFill>
                  <a:srgbClr val="452020"/>
                </a:solidFill>
                <a:latin typeface="Verdana"/>
                <a:cs typeface="Verdana"/>
              </a:rPr>
              <a:t>m</a:t>
            </a:r>
            <a:r>
              <a:rPr sz="894" spc="19" dirty="0">
                <a:solidFill>
                  <a:srgbClr val="452020"/>
                </a:solidFill>
                <a:latin typeface="Verdana"/>
                <a:cs typeface="Verdana"/>
              </a:rPr>
              <a:t>o</a:t>
            </a:r>
            <a:r>
              <a:rPr sz="894" spc="38" dirty="0">
                <a:solidFill>
                  <a:srgbClr val="4B2323"/>
                </a:solidFill>
                <a:latin typeface="Verdana"/>
                <a:cs typeface="Verdana"/>
              </a:rPr>
              <a:t>n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i</a:t>
            </a:r>
            <a:r>
              <a:rPr sz="894" spc="-5" dirty="0">
                <a:solidFill>
                  <a:srgbClr val="4B2323"/>
                </a:solidFill>
                <a:latin typeface="Verdana"/>
                <a:cs typeface="Verdana"/>
              </a:rPr>
              <a:t>t</a:t>
            </a:r>
            <a:r>
              <a:rPr sz="894" spc="19" dirty="0">
                <a:solidFill>
                  <a:srgbClr val="452020"/>
                </a:solidFill>
                <a:latin typeface="Verdana"/>
                <a:cs typeface="Verdana"/>
              </a:rPr>
              <a:t>o</a:t>
            </a:r>
            <a:r>
              <a:rPr sz="894" spc="-33" dirty="0">
                <a:solidFill>
                  <a:srgbClr val="452020"/>
                </a:solidFill>
                <a:latin typeface="Verdana"/>
                <a:cs typeface="Verdana"/>
              </a:rPr>
              <a:t>r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i</a:t>
            </a:r>
            <a:r>
              <a:rPr sz="894" spc="42" dirty="0">
                <a:solidFill>
                  <a:srgbClr val="4B2323"/>
                </a:solidFill>
                <a:latin typeface="Verdana"/>
                <a:cs typeface="Verdana"/>
              </a:rPr>
              <a:t>n</a:t>
            </a:r>
            <a:r>
              <a:rPr sz="894" spc="61" dirty="0">
                <a:solidFill>
                  <a:srgbClr val="452020"/>
                </a:solidFill>
                <a:latin typeface="Verdana"/>
                <a:cs typeface="Verdana"/>
              </a:rPr>
              <a:t>g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a</a:t>
            </a:r>
            <a:r>
              <a:rPr sz="894" spc="42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r>
              <a:rPr sz="894" spc="52" dirty="0">
                <a:solidFill>
                  <a:srgbClr val="452020"/>
                </a:solidFill>
                <a:latin typeface="Verdana"/>
                <a:cs typeface="Verdana"/>
              </a:rPr>
              <a:t>d</a:t>
            </a:r>
            <a:r>
              <a:rPr sz="894" spc="-80" dirty="0">
                <a:solidFill>
                  <a:srgbClr val="452020"/>
                </a:solidFill>
                <a:latin typeface="Verdana"/>
                <a:cs typeface="Verdana"/>
              </a:rPr>
              <a:t> 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a</a:t>
            </a:r>
            <a:r>
              <a:rPr sz="894" spc="38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al</a:t>
            </a:r>
            <a:r>
              <a:rPr sz="894" spc="-52" dirty="0">
                <a:solidFill>
                  <a:srgbClr val="4B2323"/>
                </a:solidFill>
                <a:latin typeface="Verdana"/>
                <a:cs typeface="Verdana"/>
              </a:rPr>
              <a:t>y</a:t>
            </a:r>
            <a:r>
              <a:rPr sz="894" spc="-33" dirty="0">
                <a:solidFill>
                  <a:srgbClr val="4B2323"/>
                </a:solidFill>
                <a:latin typeface="Verdana"/>
                <a:cs typeface="Verdana"/>
              </a:rPr>
              <a:t>s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i</a:t>
            </a:r>
            <a:r>
              <a:rPr sz="894" spc="-28" dirty="0">
                <a:solidFill>
                  <a:srgbClr val="4B2323"/>
                </a:solidFill>
                <a:latin typeface="Verdana"/>
                <a:cs typeface="Verdana"/>
              </a:rPr>
              <a:t>s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19" dirty="0">
                <a:solidFill>
                  <a:srgbClr val="4B2323"/>
                </a:solidFill>
                <a:latin typeface="Verdana"/>
                <a:cs typeface="Verdana"/>
              </a:rPr>
              <a:t>o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f  </a:t>
            </a:r>
            <a:r>
              <a:rPr sz="894" spc="5" dirty="0">
                <a:solidFill>
                  <a:srgbClr val="4B2323"/>
                </a:solidFill>
                <a:latin typeface="Verdana"/>
                <a:cs typeface="Verdana"/>
              </a:rPr>
              <a:t>e</a:t>
            </a:r>
            <a:r>
              <a:rPr sz="894" spc="42" dirty="0">
                <a:solidFill>
                  <a:srgbClr val="452020"/>
                </a:solidFill>
                <a:latin typeface="Verdana"/>
                <a:cs typeface="Verdana"/>
              </a:rPr>
              <a:t>n</a:t>
            </a:r>
            <a:r>
              <a:rPr sz="894" spc="5" dirty="0">
                <a:solidFill>
                  <a:srgbClr val="452020"/>
                </a:solidFill>
                <a:latin typeface="Verdana"/>
                <a:cs typeface="Verdana"/>
              </a:rPr>
              <a:t>e</a:t>
            </a:r>
            <a:r>
              <a:rPr sz="894" spc="-38" dirty="0">
                <a:solidFill>
                  <a:srgbClr val="452020"/>
                </a:solidFill>
                <a:latin typeface="Verdana"/>
                <a:cs typeface="Verdana"/>
              </a:rPr>
              <a:t>r</a:t>
            </a:r>
            <a:r>
              <a:rPr sz="894" spc="56" dirty="0">
                <a:solidFill>
                  <a:srgbClr val="452020"/>
                </a:solidFill>
                <a:latin typeface="Verdana"/>
                <a:cs typeface="Verdana"/>
              </a:rPr>
              <a:t>g</a:t>
            </a:r>
            <a:r>
              <a:rPr sz="894" spc="-42" dirty="0">
                <a:solidFill>
                  <a:srgbClr val="4B2323"/>
                </a:solidFill>
                <a:latin typeface="Verdana"/>
                <a:cs typeface="Verdana"/>
              </a:rPr>
              <a:t>y</a:t>
            </a:r>
            <a:r>
              <a:rPr sz="894" spc="-80" dirty="0">
                <a:solidFill>
                  <a:srgbClr val="4B2323"/>
                </a:solidFill>
                <a:latin typeface="Verdana"/>
                <a:cs typeface="Verdana"/>
              </a:rPr>
              <a:t> </a:t>
            </a:r>
            <a:r>
              <a:rPr sz="894" spc="47" dirty="0">
                <a:solidFill>
                  <a:srgbClr val="452020"/>
                </a:solidFill>
                <a:latin typeface="Verdana"/>
                <a:cs typeface="Verdana"/>
              </a:rPr>
              <a:t>d</a:t>
            </a:r>
            <a:r>
              <a:rPr sz="894" spc="-9" dirty="0">
                <a:solidFill>
                  <a:srgbClr val="452020"/>
                </a:solidFill>
                <a:latin typeface="Verdana"/>
                <a:cs typeface="Verdana"/>
              </a:rPr>
              <a:t>a</a:t>
            </a:r>
            <a:r>
              <a:rPr sz="894" spc="9" dirty="0">
                <a:solidFill>
                  <a:srgbClr val="4B2323"/>
                </a:solidFill>
                <a:latin typeface="Verdana"/>
                <a:cs typeface="Verdana"/>
              </a:rPr>
              <a:t>t</a:t>
            </a:r>
            <a:r>
              <a:rPr sz="894" spc="-9" dirty="0">
                <a:solidFill>
                  <a:srgbClr val="4B2323"/>
                </a:solidFill>
                <a:latin typeface="Verdana"/>
                <a:cs typeface="Verdana"/>
              </a:rPr>
              <a:t>a</a:t>
            </a:r>
            <a:r>
              <a:rPr sz="894" spc="-136" dirty="0">
                <a:solidFill>
                  <a:srgbClr val="452020"/>
                </a:solidFill>
                <a:latin typeface="Verdana"/>
                <a:cs typeface="Verdana"/>
              </a:rPr>
              <a:t>.</a:t>
            </a:r>
            <a:endParaRPr sz="894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773" y="3028644"/>
            <a:ext cx="3555334" cy="4003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57200" y="4114800"/>
            <a:ext cx="2819400" cy="2598092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1946" algn="ctr">
              <a:spcBef>
                <a:spcPts val="94"/>
              </a:spcBef>
            </a:pPr>
            <a:r>
              <a:rPr sz="988" b="1" spc="-9" dirty="0">
                <a:solidFill>
                  <a:srgbClr val="281313"/>
                </a:solidFill>
                <a:latin typeface="Cambria"/>
                <a:cs typeface="Cambria"/>
              </a:rPr>
              <a:t>To</a:t>
            </a:r>
            <a:r>
              <a:rPr sz="988" b="1" spc="-9" dirty="0">
                <a:solidFill>
                  <a:srgbClr val="251212"/>
                </a:solidFill>
                <a:latin typeface="Cambria"/>
                <a:cs typeface="Cambria"/>
              </a:rPr>
              <a:t>o</a:t>
            </a:r>
            <a:r>
              <a:rPr sz="988" b="1" spc="-9" dirty="0">
                <a:solidFill>
                  <a:srgbClr val="281313"/>
                </a:solidFill>
                <a:latin typeface="Cambria"/>
                <a:cs typeface="Cambria"/>
              </a:rPr>
              <a:t>l</a:t>
            </a:r>
            <a:r>
              <a:rPr sz="988" b="1" spc="-9" dirty="0">
                <a:solidFill>
                  <a:srgbClr val="251212"/>
                </a:solidFill>
                <a:latin typeface="Cambria"/>
                <a:cs typeface="Cambria"/>
              </a:rPr>
              <a:t>s</a:t>
            </a:r>
            <a:r>
              <a:rPr sz="988" b="1" spc="5" dirty="0">
                <a:solidFill>
                  <a:srgbClr val="251212"/>
                </a:solidFill>
                <a:latin typeface="Cambria"/>
                <a:cs typeface="Cambria"/>
              </a:rPr>
              <a:t> </a:t>
            </a:r>
            <a:r>
              <a:rPr sz="988" b="1" dirty="0">
                <a:solidFill>
                  <a:srgbClr val="251212"/>
                </a:solidFill>
                <a:latin typeface="Cambria"/>
                <a:cs typeface="Cambria"/>
              </a:rPr>
              <a:t>f</a:t>
            </a:r>
            <a:r>
              <a:rPr sz="988" b="1" dirty="0">
                <a:solidFill>
                  <a:srgbClr val="281313"/>
                </a:solidFill>
                <a:latin typeface="Cambria"/>
                <a:cs typeface="Cambria"/>
              </a:rPr>
              <a:t>o</a:t>
            </a:r>
            <a:r>
              <a:rPr sz="988" b="1" dirty="0">
                <a:solidFill>
                  <a:srgbClr val="251212"/>
                </a:solidFill>
                <a:latin typeface="Cambria"/>
                <a:cs typeface="Cambria"/>
              </a:rPr>
              <a:t>r</a:t>
            </a:r>
            <a:r>
              <a:rPr sz="988" b="1" spc="-14" dirty="0">
                <a:solidFill>
                  <a:srgbClr val="251212"/>
                </a:solidFill>
                <a:latin typeface="Cambria"/>
                <a:cs typeface="Cambria"/>
              </a:rPr>
              <a:t> </a:t>
            </a:r>
            <a:r>
              <a:rPr sz="988" b="1" spc="5" dirty="0">
                <a:solidFill>
                  <a:srgbClr val="251212"/>
                </a:solidFill>
                <a:latin typeface="Cambria"/>
                <a:cs typeface="Cambria"/>
              </a:rPr>
              <a:t>Me</a:t>
            </a:r>
            <a:r>
              <a:rPr sz="988" b="1" spc="5" dirty="0">
                <a:solidFill>
                  <a:srgbClr val="281313"/>
                </a:solidFill>
                <a:latin typeface="Cambria"/>
                <a:cs typeface="Cambria"/>
              </a:rPr>
              <a:t>asu</a:t>
            </a:r>
            <a:r>
              <a:rPr sz="988" b="1" spc="5" dirty="0">
                <a:solidFill>
                  <a:srgbClr val="251212"/>
                </a:solidFill>
                <a:latin typeface="Cambria"/>
                <a:cs typeface="Cambria"/>
              </a:rPr>
              <a:t>r</a:t>
            </a:r>
            <a:r>
              <a:rPr sz="988" b="1" spc="5" dirty="0">
                <a:solidFill>
                  <a:srgbClr val="281313"/>
                </a:solidFill>
                <a:latin typeface="Cambria"/>
                <a:cs typeface="Cambria"/>
              </a:rPr>
              <a:t>ing Energ</a:t>
            </a:r>
            <a:r>
              <a:rPr sz="988" b="1" spc="5" dirty="0">
                <a:solidFill>
                  <a:srgbClr val="251212"/>
                </a:solidFill>
                <a:latin typeface="Cambria"/>
                <a:cs typeface="Cambria"/>
              </a:rPr>
              <a:t>y</a:t>
            </a:r>
            <a:r>
              <a:rPr sz="988" b="1" spc="-24" dirty="0">
                <a:solidFill>
                  <a:srgbClr val="251212"/>
                </a:solidFill>
                <a:latin typeface="Cambria"/>
                <a:cs typeface="Cambria"/>
              </a:rPr>
              <a:t> </a:t>
            </a:r>
            <a:r>
              <a:rPr sz="988" b="1" spc="9" dirty="0">
                <a:solidFill>
                  <a:srgbClr val="251212"/>
                </a:solidFill>
                <a:latin typeface="Cambria"/>
                <a:cs typeface="Cambria"/>
              </a:rPr>
              <a:t>C</a:t>
            </a:r>
            <a:r>
              <a:rPr sz="988" b="1" spc="9" dirty="0">
                <a:solidFill>
                  <a:srgbClr val="281313"/>
                </a:solidFill>
                <a:latin typeface="Cambria"/>
                <a:cs typeface="Cambria"/>
              </a:rPr>
              <a:t>onsum</a:t>
            </a:r>
            <a:r>
              <a:rPr sz="988" b="1" spc="9" dirty="0">
                <a:solidFill>
                  <a:srgbClr val="251212"/>
                </a:solidFill>
                <a:latin typeface="Cambria"/>
                <a:cs typeface="Cambria"/>
              </a:rPr>
              <a:t>ptio</a:t>
            </a:r>
            <a:r>
              <a:rPr sz="988" b="1" spc="9" dirty="0">
                <a:solidFill>
                  <a:srgbClr val="281313"/>
                </a:solidFill>
                <a:latin typeface="Cambria"/>
                <a:cs typeface="Cambria"/>
              </a:rPr>
              <a:t>n</a:t>
            </a:r>
            <a:endParaRPr sz="988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endParaRPr sz="1317" dirty="0">
              <a:latin typeface="Cambria"/>
              <a:cs typeface="Cambria"/>
            </a:endParaRPr>
          </a:p>
          <a:p>
            <a:pPr marL="31059" marR="5973" indent="289084" algn="ctr">
              <a:lnSpc>
                <a:spcPct val="119600"/>
              </a:lnSpc>
              <a:spcBef>
                <a:spcPts val="1157"/>
              </a:spcBef>
            </a:pP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h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56" dirty="0">
                <a:solidFill>
                  <a:srgbClr val="251212"/>
                </a:solidFill>
                <a:latin typeface="Verdana"/>
                <a:cs typeface="Verdana"/>
              </a:rPr>
              <a:t>v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oo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14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56" dirty="0">
                <a:solidFill>
                  <a:srgbClr val="251212"/>
                </a:solidFill>
                <a:latin typeface="Verdana"/>
                <a:cs typeface="Verdana"/>
              </a:rPr>
              <a:t>v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aila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b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14" dirty="0">
                <a:solidFill>
                  <a:srgbClr val="251212"/>
                </a:solidFill>
                <a:latin typeface="Verdana"/>
                <a:cs typeface="Verdana"/>
              </a:rPr>
              <a:t>f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-14" dirty="0">
                <a:solidFill>
                  <a:srgbClr val="251212"/>
                </a:solidFill>
                <a:latin typeface="Verdana"/>
                <a:cs typeface="Verdana"/>
              </a:rPr>
              <a:t>r  </a:t>
            </a:r>
            <a:r>
              <a:rPr sz="941" spc="103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71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99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,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h 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28" dirty="0">
                <a:latin typeface="Verdana"/>
                <a:cs typeface="Verdana"/>
              </a:rPr>
              <a:t>s</a:t>
            </a:r>
            <a:r>
              <a:rPr sz="941" spc="99" dirty="0">
                <a:latin typeface="Verdana"/>
                <a:cs typeface="Verdana"/>
              </a:rPr>
              <a:t>m</a:t>
            </a:r>
            <a:r>
              <a:rPr sz="941" spc="-5" dirty="0">
                <a:latin typeface="Verdana"/>
                <a:cs typeface="Verdana"/>
              </a:rPr>
              <a:t>a</a:t>
            </a:r>
            <a:r>
              <a:rPr sz="941" spc="-9" dirty="0">
                <a:latin typeface="Verdana"/>
                <a:cs typeface="Verdana"/>
              </a:rPr>
              <a:t>r</a:t>
            </a:r>
            <a:r>
              <a:rPr sz="941" spc="19" dirty="0">
                <a:latin typeface="Verdana"/>
                <a:cs typeface="Verdana"/>
              </a:rPr>
              <a:t>t</a:t>
            </a:r>
            <a:r>
              <a:rPr sz="941" spc="-80" dirty="0">
                <a:latin typeface="Verdana"/>
                <a:cs typeface="Verdana"/>
              </a:rPr>
              <a:t> </a:t>
            </a:r>
            <a:r>
              <a:rPr sz="941" spc="103" dirty="0">
                <a:latin typeface="Verdana"/>
                <a:cs typeface="Verdana"/>
              </a:rPr>
              <a:t>m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dirty="0">
                <a:latin typeface="Verdana"/>
                <a:cs typeface="Verdana"/>
              </a:rPr>
              <a:t>t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-24" dirty="0">
                <a:latin typeface="Verdana"/>
                <a:cs typeface="Verdana"/>
              </a:rPr>
              <a:t>r</a:t>
            </a:r>
            <a:r>
              <a:rPr sz="941" spc="-28" dirty="0">
                <a:latin typeface="Verdana"/>
                <a:cs typeface="Verdana"/>
              </a:rPr>
              <a:t>s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,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61" dirty="0">
                <a:latin typeface="Verdana"/>
                <a:cs typeface="Verdana"/>
              </a:rPr>
              <a:t>d</a:t>
            </a:r>
            <a:r>
              <a:rPr sz="941" spc="-5" dirty="0">
                <a:latin typeface="Verdana"/>
                <a:cs typeface="Verdana"/>
              </a:rPr>
              <a:t>a</a:t>
            </a:r>
            <a:r>
              <a:rPr sz="941" spc="14" dirty="0">
                <a:latin typeface="Verdana"/>
                <a:cs typeface="Verdana"/>
              </a:rPr>
              <a:t>t</a:t>
            </a:r>
            <a:r>
              <a:rPr sz="941" dirty="0">
                <a:latin typeface="Verdana"/>
                <a:cs typeface="Verdana"/>
              </a:rPr>
              <a:t>a</a:t>
            </a:r>
            <a:r>
              <a:rPr sz="941" spc="-80" dirty="0">
                <a:latin typeface="Verdana"/>
                <a:cs typeface="Verdana"/>
              </a:rPr>
              <a:t> </a:t>
            </a:r>
            <a:r>
              <a:rPr sz="941" spc="-5" dirty="0">
                <a:latin typeface="Verdana"/>
                <a:cs typeface="Verdana"/>
              </a:rPr>
              <a:t>l</a:t>
            </a:r>
            <a:r>
              <a:rPr sz="941" spc="24" dirty="0">
                <a:latin typeface="Verdana"/>
                <a:cs typeface="Verdana"/>
              </a:rPr>
              <a:t>o</a:t>
            </a:r>
            <a:r>
              <a:rPr sz="941" spc="66" dirty="0">
                <a:latin typeface="Verdana"/>
                <a:cs typeface="Verdana"/>
              </a:rPr>
              <a:t>gg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-24" dirty="0">
                <a:latin typeface="Verdana"/>
                <a:cs typeface="Verdana"/>
              </a:rPr>
              <a:t>r</a:t>
            </a:r>
            <a:r>
              <a:rPr sz="941" spc="-28" dirty="0">
                <a:latin typeface="Verdana"/>
                <a:cs typeface="Verdana"/>
              </a:rPr>
              <a:t>s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,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d  </a:t>
            </a:r>
            <a:r>
              <a:rPr sz="941" spc="61" dirty="0">
                <a:latin typeface="Verdana"/>
                <a:cs typeface="Verdana"/>
              </a:rPr>
              <a:t>b</a:t>
            </a:r>
            <a:r>
              <a:rPr sz="941" spc="47" dirty="0">
                <a:latin typeface="Verdana"/>
                <a:cs typeface="Verdana"/>
              </a:rPr>
              <a:t>u</a:t>
            </a:r>
            <a:r>
              <a:rPr sz="941" spc="-5" dirty="0">
                <a:latin typeface="Verdana"/>
                <a:cs typeface="Verdana"/>
              </a:rPr>
              <a:t>il</a:t>
            </a:r>
            <a:r>
              <a:rPr sz="941" spc="61" dirty="0">
                <a:latin typeface="Verdana"/>
                <a:cs typeface="Verdana"/>
              </a:rPr>
              <a:t>d</a:t>
            </a:r>
            <a:r>
              <a:rPr sz="941" spc="-5" dirty="0">
                <a:latin typeface="Verdana"/>
                <a:cs typeface="Verdana"/>
              </a:rPr>
              <a:t>i</a:t>
            </a:r>
            <a:r>
              <a:rPr sz="941" spc="52" dirty="0">
                <a:latin typeface="Verdana"/>
                <a:cs typeface="Verdana"/>
              </a:rPr>
              <a:t>n</a:t>
            </a:r>
            <a:r>
              <a:rPr sz="941" spc="71" dirty="0">
                <a:latin typeface="Verdana"/>
                <a:cs typeface="Verdana"/>
              </a:rPr>
              <a:t>g</a:t>
            </a:r>
            <a:r>
              <a:rPr sz="941" spc="-80" dirty="0">
                <a:latin typeface="Verdana"/>
                <a:cs typeface="Verdana"/>
              </a:rPr>
              <a:t> 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52" dirty="0">
                <a:latin typeface="Verdana"/>
                <a:cs typeface="Verdana"/>
              </a:rPr>
              <a:t>n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-33" dirty="0">
                <a:latin typeface="Verdana"/>
                <a:cs typeface="Verdana"/>
              </a:rPr>
              <a:t>r</a:t>
            </a:r>
            <a:r>
              <a:rPr sz="941" spc="66" dirty="0">
                <a:latin typeface="Verdana"/>
                <a:cs typeface="Verdana"/>
              </a:rPr>
              <a:t>g</a:t>
            </a:r>
            <a:r>
              <a:rPr sz="941" spc="-38" dirty="0">
                <a:latin typeface="Verdana"/>
                <a:cs typeface="Verdana"/>
              </a:rPr>
              <a:t>y</a:t>
            </a:r>
            <a:r>
              <a:rPr sz="941" spc="-80" dirty="0">
                <a:latin typeface="Verdana"/>
                <a:cs typeface="Verdana"/>
              </a:rPr>
              <a:t> </a:t>
            </a:r>
            <a:r>
              <a:rPr sz="941" spc="99" dirty="0">
                <a:latin typeface="Verdana"/>
                <a:cs typeface="Verdana"/>
              </a:rPr>
              <a:t>m</a:t>
            </a:r>
            <a:r>
              <a:rPr sz="941" spc="-5" dirty="0">
                <a:latin typeface="Verdana"/>
                <a:cs typeface="Verdana"/>
              </a:rPr>
              <a:t>a</a:t>
            </a:r>
            <a:r>
              <a:rPr sz="941" spc="47" dirty="0">
                <a:latin typeface="Verdana"/>
                <a:cs typeface="Verdana"/>
              </a:rPr>
              <a:t>n</a:t>
            </a:r>
            <a:r>
              <a:rPr sz="941" dirty="0">
                <a:latin typeface="Verdana"/>
                <a:cs typeface="Verdana"/>
              </a:rPr>
              <a:t>a</a:t>
            </a:r>
            <a:r>
              <a:rPr sz="941" spc="66" dirty="0">
                <a:latin typeface="Verdana"/>
                <a:cs typeface="Verdana"/>
              </a:rPr>
              <a:t>g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103" dirty="0">
                <a:latin typeface="Verdana"/>
                <a:cs typeface="Verdana"/>
              </a:rPr>
              <a:t>m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47" dirty="0">
                <a:latin typeface="Verdana"/>
                <a:cs typeface="Verdana"/>
              </a:rPr>
              <a:t>n</a:t>
            </a:r>
            <a:r>
              <a:rPr sz="941" spc="19" dirty="0">
                <a:latin typeface="Verdana"/>
                <a:cs typeface="Verdana"/>
              </a:rPr>
              <a:t>t</a:t>
            </a:r>
            <a:r>
              <a:rPr sz="941" spc="-80" dirty="0">
                <a:latin typeface="Verdana"/>
                <a:cs typeface="Verdana"/>
              </a:rPr>
              <a:t> </a:t>
            </a:r>
            <a:r>
              <a:rPr sz="941" spc="-38" dirty="0">
                <a:latin typeface="Verdana"/>
                <a:cs typeface="Verdana"/>
              </a:rPr>
              <a:t>s</a:t>
            </a:r>
            <a:r>
              <a:rPr sz="941" spc="-47" dirty="0">
                <a:latin typeface="Verdana"/>
                <a:cs typeface="Verdana"/>
              </a:rPr>
              <a:t>y</a:t>
            </a:r>
            <a:r>
              <a:rPr sz="941" spc="-28" dirty="0">
                <a:latin typeface="Verdana"/>
                <a:cs typeface="Verdana"/>
              </a:rPr>
              <a:t>s</a:t>
            </a:r>
            <a:r>
              <a:rPr sz="941" dirty="0">
                <a:latin typeface="Verdana"/>
                <a:cs typeface="Verdana"/>
              </a:rPr>
              <a:t>t</a:t>
            </a:r>
            <a:r>
              <a:rPr sz="941" spc="14" dirty="0">
                <a:latin typeface="Verdana"/>
                <a:cs typeface="Verdana"/>
              </a:rPr>
              <a:t>e</a:t>
            </a:r>
            <a:r>
              <a:rPr sz="941" spc="99" dirty="0">
                <a:latin typeface="Verdana"/>
                <a:cs typeface="Verdana"/>
              </a:rPr>
              <a:t>m</a:t>
            </a:r>
            <a:r>
              <a:rPr sz="941" spc="-24" dirty="0">
                <a:latin typeface="Verdana"/>
                <a:cs typeface="Verdana"/>
              </a:rPr>
              <a:t>s</a:t>
            </a:r>
            <a:r>
              <a:rPr sz="941" spc="-136" dirty="0">
                <a:solidFill>
                  <a:srgbClr val="251212"/>
                </a:solidFill>
                <a:latin typeface="Verdana"/>
                <a:cs typeface="Verdana"/>
              </a:rPr>
              <a:t>.  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Smart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meters 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provide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accurate 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and 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al</a:t>
            </a:r>
            <a:r>
              <a:rPr sz="941" spc="-56" dirty="0">
                <a:solidFill>
                  <a:srgbClr val="251212"/>
                </a:solidFill>
                <a:latin typeface="Verdana"/>
                <a:cs typeface="Verdana"/>
              </a:rPr>
              <a:t>-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103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.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a 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gg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rs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99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n  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-56" dirty="0">
                <a:solidFill>
                  <a:srgbClr val="251212"/>
                </a:solidFill>
                <a:latin typeface="Verdana"/>
                <a:cs typeface="Verdana"/>
              </a:rPr>
              <a:t>v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19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f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103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14" dirty="0">
                <a:solidFill>
                  <a:srgbClr val="251212"/>
                </a:solidFill>
                <a:latin typeface="Verdana"/>
                <a:cs typeface="Verdana"/>
              </a:rPr>
              <a:t>f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-19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al</a:t>
            </a:r>
            <a:r>
              <a:rPr sz="941" spc="-47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.</a:t>
            </a:r>
            <a:endParaRPr sz="941" dirty="0">
              <a:latin typeface="Verdana"/>
              <a:cs typeface="Verdana"/>
            </a:endParaRPr>
          </a:p>
          <a:p>
            <a:pPr marL="68090" marR="5973" indent="-20308" algn="ctr">
              <a:lnSpc>
                <a:spcPct val="118800"/>
              </a:lnSpc>
            </a:pPr>
            <a:r>
              <a:rPr sz="941" spc="75" dirty="0">
                <a:solidFill>
                  <a:srgbClr val="251212"/>
                </a:solidFill>
                <a:latin typeface="Verdana"/>
                <a:cs typeface="Verdana"/>
              </a:rPr>
              <a:t>B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il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71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99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103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47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99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-19" dirty="0">
                <a:solidFill>
                  <a:srgbClr val="251212"/>
                </a:solidFill>
                <a:latin typeface="Verdana"/>
                <a:cs typeface="Verdana"/>
              </a:rPr>
              <a:t>s 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99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52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66" dirty="0">
                <a:solidFill>
                  <a:srgbClr val="251212"/>
                </a:solidFill>
                <a:latin typeface="Verdana"/>
                <a:cs typeface="Verdana"/>
              </a:rPr>
              <a:t>-</a:t>
            </a:r>
            <a:r>
              <a:rPr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la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a  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sources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for</a:t>
            </a:r>
            <a:r>
              <a:rPr sz="941" spc="-75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comprehensive</a:t>
            </a:r>
            <a:r>
              <a:rPr sz="941" spc="-75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monitorin</a:t>
            </a:r>
            <a:r>
              <a:rPr lang="en-US" sz="941" spc="28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lang="en-US" sz="941" dirty="0">
                <a:latin typeface="Verdana"/>
                <a:cs typeface="Verdana"/>
              </a:rPr>
              <a:t>  </a:t>
            </a:r>
            <a:r>
              <a:rPr lang="en-US"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lang="en-US"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lang="en-US" sz="941" spc="66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lang="en-US"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lang="en-US" sz="941" spc="42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lang="en-US"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lang="en-US" sz="941" spc="47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lang="en-US" sz="941" spc="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lang="en-US" sz="941" spc="-33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lang="en-US"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lang="en-US" sz="941" spc="-5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lang="en-US" sz="941" spc="-141" dirty="0">
                <a:solidFill>
                  <a:srgbClr val="251212"/>
                </a:solidFill>
                <a:latin typeface="Verdana"/>
                <a:cs typeface="Verdana"/>
              </a:rPr>
              <a:t>.</a:t>
            </a:r>
            <a:endParaRPr lang="en-US" sz="941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737" y="3028644"/>
            <a:ext cx="3555335" cy="4003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8328" y="3826277"/>
            <a:ext cx="2445314" cy="2405846"/>
          </a:xfrm>
          <a:prstGeom prst="rect">
            <a:avLst/>
          </a:prstGeom>
        </p:spPr>
        <p:txBody>
          <a:bodyPr vert="horz" wrap="square" lIns="0" tIns="13140" rIns="0" bIns="0" rtlCol="0">
            <a:spAutoFit/>
          </a:bodyPr>
          <a:lstStyle/>
          <a:p>
            <a:pPr marR="4778" algn="ctr">
              <a:lnSpc>
                <a:spcPts val="1068"/>
              </a:lnSpc>
              <a:spcBef>
                <a:spcPts val="103"/>
              </a:spcBef>
            </a:pPr>
            <a:r>
              <a:rPr sz="894" b="1" spc="9" dirty="0">
                <a:solidFill>
                  <a:srgbClr val="281313"/>
                </a:solidFill>
                <a:latin typeface="Cambria"/>
                <a:cs typeface="Cambria"/>
              </a:rPr>
              <a:t>Ch</a:t>
            </a:r>
            <a:r>
              <a:rPr sz="894" b="1" spc="9" dirty="0">
                <a:solidFill>
                  <a:srgbClr val="251212"/>
                </a:solidFill>
                <a:latin typeface="Cambria"/>
                <a:cs typeface="Cambria"/>
              </a:rPr>
              <a:t>a</a:t>
            </a:r>
            <a:r>
              <a:rPr sz="894" b="1" spc="9" dirty="0">
                <a:solidFill>
                  <a:srgbClr val="281313"/>
                </a:solidFill>
                <a:latin typeface="Cambria"/>
                <a:cs typeface="Cambria"/>
              </a:rPr>
              <a:t>ll</a:t>
            </a:r>
            <a:r>
              <a:rPr sz="894" b="1" spc="9" dirty="0">
                <a:solidFill>
                  <a:srgbClr val="251212"/>
                </a:solidFill>
                <a:latin typeface="Cambria"/>
                <a:cs typeface="Cambria"/>
              </a:rPr>
              <a:t>e</a:t>
            </a:r>
            <a:r>
              <a:rPr sz="894" b="1" spc="9" dirty="0">
                <a:solidFill>
                  <a:srgbClr val="281313"/>
                </a:solidFill>
                <a:latin typeface="Cambria"/>
                <a:cs typeface="Cambria"/>
              </a:rPr>
              <a:t>ng</a:t>
            </a:r>
            <a:r>
              <a:rPr sz="894" b="1" spc="9" dirty="0">
                <a:solidFill>
                  <a:srgbClr val="251212"/>
                </a:solidFill>
                <a:latin typeface="Cambria"/>
                <a:cs typeface="Cambria"/>
              </a:rPr>
              <a:t>e</a:t>
            </a:r>
            <a:r>
              <a:rPr sz="894" b="1" spc="9" dirty="0">
                <a:solidFill>
                  <a:srgbClr val="281313"/>
                </a:solidFill>
                <a:latin typeface="Cambria"/>
                <a:cs typeface="Cambria"/>
              </a:rPr>
              <a:t>s</a:t>
            </a:r>
            <a:r>
              <a:rPr sz="894" b="1" dirty="0">
                <a:solidFill>
                  <a:srgbClr val="281313"/>
                </a:solidFill>
                <a:latin typeface="Cambria"/>
                <a:cs typeface="Cambria"/>
              </a:rPr>
              <a:t> </a:t>
            </a:r>
            <a:r>
              <a:rPr sz="894" b="1" spc="5" dirty="0">
                <a:solidFill>
                  <a:srgbClr val="281313"/>
                </a:solidFill>
                <a:latin typeface="Cambria"/>
                <a:cs typeface="Cambria"/>
              </a:rPr>
              <a:t>in M</a:t>
            </a:r>
            <a:r>
              <a:rPr sz="894" b="1" spc="5" dirty="0">
                <a:solidFill>
                  <a:srgbClr val="251212"/>
                </a:solidFill>
                <a:latin typeface="Cambria"/>
                <a:cs typeface="Cambria"/>
              </a:rPr>
              <a:t>ea</a:t>
            </a:r>
            <a:r>
              <a:rPr sz="894" b="1" spc="5" dirty="0">
                <a:solidFill>
                  <a:srgbClr val="281313"/>
                </a:solidFill>
                <a:latin typeface="Cambria"/>
                <a:cs typeface="Cambria"/>
              </a:rPr>
              <a:t>suring Energy</a:t>
            </a:r>
            <a:endParaRPr sz="894" dirty="0">
              <a:latin typeface="Cambria"/>
              <a:cs typeface="Cambria"/>
            </a:endParaRPr>
          </a:p>
          <a:p>
            <a:pPr marR="4778" algn="ctr">
              <a:lnSpc>
                <a:spcPts val="1063"/>
              </a:lnSpc>
            </a:pPr>
            <a:r>
              <a:rPr sz="894" b="1" spc="14" dirty="0">
                <a:solidFill>
                  <a:srgbClr val="251212"/>
                </a:solidFill>
                <a:latin typeface="Cambria"/>
                <a:cs typeface="Cambria"/>
              </a:rPr>
              <a:t>C</a:t>
            </a:r>
            <a:r>
              <a:rPr sz="894" b="1" spc="14" dirty="0">
                <a:solidFill>
                  <a:srgbClr val="281313"/>
                </a:solidFill>
                <a:latin typeface="Cambria"/>
                <a:cs typeface="Cambria"/>
              </a:rPr>
              <a:t>ons</a:t>
            </a:r>
            <a:r>
              <a:rPr sz="894" b="1" spc="14" dirty="0">
                <a:solidFill>
                  <a:srgbClr val="251212"/>
                </a:solidFill>
                <a:latin typeface="Cambria"/>
                <a:cs typeface="Cambria"/>
              </a:rPr>
              <a:t>umptio</a:t>
            </a:r>
            <a:r>
              <a:rPr sz="894" b="1" spc="14" dirty="0">
                <a:solidFill>
                  <a:srgbClr val="281313"/>
                </a:solidFill>
                <a:latin typeface="Cambria"/>
                <a:cs typeface="Cambria"/>
              </a:rPr>
              <a:t>n</a:t>
            </a:r>
            <a:endParaRPr sz="894" dirty="0">
              <a:latin typeface="Cambria"/>
              <a:cs typeface="Cambria"/>
            </a:endParaRPr>
          </a:p>
          <a:p>
            <a:pPr algn="ctr">
              <a:spcBef>
                <a:spcPts val="47"/>
              </a:spcBef>
            </a:pPr>
            <a:endParaRPr sz="1411" dirty="0">
              <a:latin typeface="Cambria"/>
              <a:cs typeface="Cambria"/>
            </a:endParaRPr>
          </a:p>
          <a:p>
            <a:pPr marL="11946" marR="5973" indent="200089" algn="ctr">
              <a:lnSpc>
                <a:spcPct val="119400"/>
              </a:lnSpc>
            </a:pP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Mea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u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ri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ng</a:t>
            </a:r>
            <a:r>
              <a:rPr sz="941" spc="-85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ne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rg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consu</a:t>
            </a:r>
            <a:r>
              <a:rPr sz="941" spc="33" dirty="0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33" dirty="0">
                <a:solidFill>
                  <a:srgbClr val="281313"/>
                </a:solidFill>
                <a:latin typeface="Verdana"/>
                <a:cs typeface="Verdana"/>
              </a:rPr>
              <a:t>tion</a:t>
            </a:r>
            <a:r>
              <a:rPr sz="941" spc="-85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33" dirty="0">
                <a:solidFill>
                  <a:srgbClr val="281313"/>
                </a:solidFill>
                <a:latin typeface="Verdana"/>
                <a:cs typeface="Verdana"/>
              </a:rPr>
              <a:t>can </a:t>
            </a:r>
            <a:r>
              <a:rPr sz="941" spc="-315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19" dirty="0">
                <a:solidFill>
                  <a:srgbClr val="281313"/>
                </a:solidFill>
                <a:latin typeface="Verdana"/>
                <a:cs typeface="Verdana"/>
              </a:rPr>
              <a:t>po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se</a:t>
            </a:r>
            <a:r>
              <a:rPr sz="941" spc="-85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certa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5" dirty="0">
                <a:solidFill>
                  <a:srgbClr val="281313"/>
                </a:solidFill>
                <a:latin typeface="Verdana"/>
                <a:cs typeface="Verdana"/>
              </a:rPr>
              <a:t>ha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5" dirty="0">
                <a:solidFill>
                  <a:srgbClr val="281313"/>
                </a:solidFill>
                <a:latin typeface="Verdana"/>
                <a:cs typeface="Verdana"/>
              </a:rPr>
              <a:t>len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5" dirty="0">
                <a:solidFill>
                  <a:srgbClr val="281313"/>
                </a:solidFill>
                <a:latin typeface="Verdana"/>
                <a:cs typeface="Verdana"/>
              </a:rPr>
              <a:t>es,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in</a:t>
            </a:r>
            <a:r>
              <a:rPr sz="941" spc="33" dirty="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lu</a:t>
            </a:r>
            <a:r>
              <a:rPr sz="941" spc="33" dirty="0">
                <a:solidFill>
                  <a:srgbClr val="281313"/>
                </a:solidFill>
                <a:latin typeface="Verdana"/>
                <a:cs typeface="Verdana"/>
              </a:rPr>
              <a:t>di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ng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9" dirty="0">
                <a:latin typeface="Verdana"/>
                <a:cs typeface="Verdana"/>
              </a:rPr>
              <a:t>data </a:t>
            </a:r>
            <a:r>
              <a:rPr sz="941" spc="-315" dirty="0">
                <a:latin typeface="Verdana"/>
                <a:cs typeface="Verdana"/>
              </a:rPr>
              <a:t> </a:t>
            </a:r>
            <a:r>
              <a:rPr sz="941" dirty="0">
                <a:latin typeface="Verdana"/>
                <a:cs typeface="Verdana"/>
              </a:rPr>
              <a:t>a</a:t>
            </a:r>
            <a:r>
              <a:rPr sz="941" spc="42" dirty="0">
                <a:latin typeface="Verdana"/>
                <a:cs typeface="Verdana"/>
              </a:rPr>
              <a:t>c</a:t>
            </a:r>
            <a:r>
              <a:rPr sz="941" spc="47" dirty="0">
                <a:latin typeface="Verdana"/>
                <a:cs typeface="Verdana"/>
              </a:rPr>
              <a:t>cu</a:t>
            </a:r>
            <a:r>
              <a:rPr sz="941" spc="-28" dirty="0">
                <a:latin typeface="Verdana"/>
                <a:cs typeface="Verdana"/>
              </a:rPr>
              <a:t>r</a:t>
            </a:r>
            <a:r>
              <a:rPr sz="941" dirty="0">
                <a:latin typeface="Verdana"/>
                <a:cs typeface="Verdana"/>
              </a:rPr>
              <a:t>a</a:t>
            </a:r>
            <a:r>
              <a:rPr sz="941" spc="42" dirty="0">
                <a:latin typeface="Verdana"/>
                <a:cs typeface="Verdana"/>
              </a:rPr>
              <a:t>c</a:t>
            </a:r>
            <a:r>
              <a:rPr sz="941" spc="-42" dirty="0">
                <a:latin typeface="Verdana"/>
                <a:cs typeface="Verdana"/>
              </a:rPr>
              <a:t>y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,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61" dirty="0">
                <a:latin typeface="Verdana"/>
                <a:cs typeface="Verdana"/>
              </a:rPr>
              <a:t>d</a:t>
            </a:r>
            <a:r>
              <a:rPr sz="941" spc="-5" dirty="0">
                <a:latin typeface="Verdana"/>
                <a:cs typeface="Verdana"/>
              </a:rPr>
              <a:t>a</a:t>
            </a:r>
            <a:r>
              <a:rPr sz="941" spc="14" dirty="0">
                <a:latin typeface="Verdana"/>
                <a:cs typeface="Verdana"/>
              </a:rPr>
              <a:t>t</a:t>
            </a:r>
            <a:r>
              <a:rPr sz="941" dirty="0">
                <a:latin typeface="Verdana"/>
                <a:cs typeface="Verdana"/>
              </a:rPr>
              <a:t>a</a:t>
            </a:r>
            <a:r>
              <a:rPr sz="941" spc="-80" dirty="0">
                <a:latin typeface="Verdana"/>
                <a:cs typeface="Verdana"/>
              </a:rPr>
              <a:t> </a:t>
            </a:r>
            <a:r>
              <a:rPr sz="941" spc="-14" dirty="0">
                <a:latin typeface="Verdana"/>
                <a:cs typeface="Verdana"/>
              </a:rPr>
              <a:t>a</a:t>
            </a:r>
            <a:r>
              <a:rPr sz="941" spc="-56" dirty="0">
                <a:latin typeface="Verdana"/>
                <a:cs typeface="Verdana"/>
              </a:rPr>
              <a:t>v</a:t>
            </a:r>
            <a:r>
              <a:rPr sz="941" spc="-5" dirty="0">
                <a:latin typeface="Verdana"/>
                <a:cs typeface="Verdana"/>
              </a:rPr>
              <a:t>aila</a:t>
            </a:r>
            <a:r>
              <a:rPr sz="941" spc="61" dirty="0">
                <a:latin typeface="Verdana"/>
                <a:cs typeface="Verdana"/>
              </a:rPr>
              <a:t>b</a:t>
            </a:r>
            <a:r>
              <a:rPr sz="941" spc="-5" dirty="0">
                <a:latin typeface="Verdana"/>
                <a:cs typeface="Verdana"/>
              </a:rPr>
              <a:t>ili</a:t>
            </a:r>
            <a:r>
              <a:rPr sz="941" spc="5" dirty="0">
                <a:latin typeface="Verdana"/>
                <a:cs typeface="Verdana"/>
              </a:rPr>
              <a:t>t</a:t>
            </a:r>
            <a:r>
              <a:rPr sz="941" spc="-42" dirty="0">
                <a:latin typeface="Verdana"/>
                <a:cs typeface="Verdana"/>
              </a:rPr>
              <a:t>y</a:t>
            </a:r>
            <a:r>
              <a:rPr sz="941" spc="-141" dirty="0">
                <a:solidFill>
                  <a:srgbClr val="281313"/>
                </a:solidFill>
                <a:latin typeface="Verdana"/>
                <a:cs typeface="Verdana"/>
              </a:rPr>
              <a:t>,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66" dirty="0">
                <a:solidFill>
                  <a:srgbClr val="281313"/>
                </a:solidFill>
                <a:latin typeface="Verdana"/>
                <a:cs typeface="Verdana"/>
              </a:rPr>
              <a:t>d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61" dirty="0">
                <a:latin typeface="Verdana"/>
                <a:cs typeface="Verdana"/>
              </a:rPr>
              <a:t>d</a:t>
            </a:r>
            <a:r>
              <a:rPr sz="941" spc="-5" dirty="0">
                <a:latin typeface="Verdana"/>
                <a:cs typeface="Verdana"/>
              </a:rPr>
              <a:t>a</a:t>
            </a:r>
            <a:r>
              <a:rPr sz="941" spc="14" dirty="0">
                <a:latin typeface="Verdana"/>
                <a:cs typeface="Verdana"/>
              </a:rPr>
              <a:t>t</a:t>
            </a:r>
            <a:r>
              <a:rPr sz="941" dirty="0">
                <a:latin typeface="Verdana"/>
                <a:cs typeface="Verdana"/>
              </a:rPr>
              <a:t>a  </a:t>
            </a:r>
            <a:r>
              <a:rPr sz="941" spc="5" dirty="0">
                <a:latin typeface="Verdana"/>
                <a:cs typeface="Verdana"/>
              </a:rPr>
              <a:t>integration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. 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Ens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ing 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ac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cu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te </a:t>
            </a:r>
            <a:r>
              <a:rPr sz="941" spc="38" dirty="0">
                <a:solidFill>
                  <a:srgbClr val="281313"/>
                </a:solidFill>
                <a:latin typeface="Verdana"/>
                <a:cs typeface="Verdana"/>
              </a:rPr>
              <a:t>and </a:t>
            </a:r>
            <a:r>
              <a:rPr sz="941" spc="42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rel</a:t>
            </a:r>
            <a:r>
              <a:rPr sz="941" spc="5" dirty="0">
                <a:solidFill>
                  <a:srgbClr val="281313"/>
                </a:solidFill>
                <a:latin typeface="Verdana"/>
                <a:cs typeface="Verdana"/>
              </a:rPr>
              <a:t>iable</a:t>
            </a:r>
            <a:r>
              <a:rPr sz="941" spc="-85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er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y</a:t>
            </a:r>
            <a:r>
              <a:rPr sz="941" spc="-85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sz="941" spc="19" dirty="0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ta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ca</a:t>
            </a:r>
            <a:r>
              <a:rPr sz="941" spc="33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-85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38" dirty="0">
                <a:solidFill>
                  <a:srgbClr val="281313"/>
                </a:solidFill>
                <a:latin typeface="Verdana"/>
                <a:cs typeface="Verdana"/>
              </a:rPr>
              <a:t>b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28" dirty="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ha</a:t>
            </a:r>
            <a:r>
              <a:rPr sz="941" spc="28" dirty="0">
                <a:solidFill>
                  <a:srgbClr val="281313"/>
                </a:solidFill>
                <a:latin typeface="Verdana"/>
                <a:cs typeface="Verdana"/>
              </a:rPr>
              <a:t>ll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28" dirty="0">
                <a:solidFill>
                  <a:srgbClr val="281313"/>
                </a:solidFill>
                <a:latin typeface="Verdana"/>
                <a:cs typeface="Verdana"/>
              </a:rPr>
              <a:t>ngin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g </a:t>
            </a:r>
            <a:r>
              <a:rPr sz="941" spc="-32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61" dirty="0">
                <a:solidFill>
                  <a:srgbClr val="281313"/>
                </a:solidFill>
                <a:latin typeface="Verdana"/>
                <a:cs typeface="Verdana"/>
              </a:rPr>
              <a:t>d</a:t>
            </a: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u</a:t>
            </a:r>
            <a:r>
              <a:rPr sz="941" spc="19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dirty="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941" spc="28" dirty="0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-56" dirty="0">
                <a:solidFill>
                  <a:srgbClr val="251212"/>
                </a:solidFill>
                <a:latin typeface="Verdana"/>
                <a:cs typeface="Verdana"/>
              </a:rPr>
              <a:t>v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sz="941" spc="-28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-24" dirty="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-19" dirty="0">
                <a:solidFill>
                  <a:srgbClr val="281313"/>
                </a:solidFill>
                <a:latin typeface="Verdana"/>
                <a:cs typeface="Verdana"/>
              </a:rPr>
              <a:t>f</a:t>
            </a:r>
            <a:r>
              <a:rPr sz="941" dirty="0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sz="941" spc="56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-24" dirty="0">
                <a:solidFill>
                  <a:srgbClr val="281313"/>
                </a:solidFill>
                <a:latin typeface="Verdana"/>
                <a:cs typeface="Verdana"/>
              </a:rPr>
              <a:t>rs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u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52" dirty="0">
                <a:solidFill>
                  <a:srgbClr val="281313"/>
                </a:solidFill>
                <a:latin typeface="Verdana"/>
                <a:cs typeface="Verdana"/>
              </a:rPr>
              <a:t>h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sz="941" spc="-19" dirty="0">
                <a:solidFill>
                  <a:srgbClr val="281313"/>
                </a:solidFill>
                <a:latin typeface="Verdana"/>
                <a:cs typeface="Verdana"/>
              </a:rPr>
              <a:t>s  </a:t>
            </a:r>
            <a:r>
              <a:rPr sz="941" spc="103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28" dirty="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-33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103" dirty="0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19" dirty="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28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41" spc="-33" dirty="0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24" dirty="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24" dirty="0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941" spc="-19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61" dirty="0">
                <a:solidFill>
                  <a:srgbClr val="281313"/>
                </a:solidFill>
                <a:latin typeface="Verdana"/>
                <a:cs typeface="Verdana"/>
              </a:rPr>
              <a:t>q</a:t>
            </a: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u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103" dirty="0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t  </a:t>
            </a:r>
            <a:r>
              <a:rPr sz="941" spc="9" dirty="0">
                <a:solidFill>
                  <a:srgbClr val="281313"/>
                </a:solidFill>
                <a:latin typeface="Verdana"/>
                <a:cs typeface="Verdana"/>
              </a:rPr>
              <a:t>ma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9" dirty="0">
                <a:solidFill>
                  <a:srgbClr val="281313"/>
                </a:solidFill>
                <a:latin typeface="Verdana"/>
                <a:cs typeface="Verdana"/>
              </a:rPr>
              <a:t>funct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ion</a:t>
            </a:r>
            <a:r>
              <a:rPr sz="941" spc="9" dirty="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.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Av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ai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abil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9" dirty="0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f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gy </a:t>
            </a:r>
            <a:r>
              <a:rPr sz="941" spc="19" dirty="0">
                <a:solidFill>
                  <a:srgbClr val="281313"/>
                </a:solidFill>
                <a:latin typeface="Verdana"/>
                <a:cs typeface="Verdana"/>
              </a:rPr>
              <a:t> d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19" dirty="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a 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f</a:t>
            </a:r>
            <a:r>
              <a:rPr sz="941" spc="42" dirty="0">
                <a:solidFill>
                  <a:srgbClr val="281313"/>
                </a:solidFill>
                <a:latin typeface="Verdana"/>
                <a:cs typeface="Verdana"/>
              </a:rPr>
              <a:t>ro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m </a:t>
            </a:r>
            <a:r>
              <a:rPr sz="941" spc="9" dirty="0">
                <a:solidFill>
                  <a:srgbClr val="281313"/>
                </a:solidFill>
                <a:latin typeface="Verdana"/>
                <a:cs typeface="Verdana"/>
              </a:rPr>
              <a:t>di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ffere</a:t>
            </a:r>
            <a:r>
              <a:rPr sz="941" spc="9" dirty="0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t 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so</a:t>
            </a:r>
            <a:r>
              <a:rPr sz="941" spc="5" dirty="0">
                <a:solidFill>
                  <a:srgbClr val="281313"/>
                </a:solidFill>
                <a:latin typeface="Verdana"/>
                <a:cs typeface="Verdana"/>
              </a:rPr>
              <a:t>urce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s </a:t>
            </a:r>
            <a:r>
              <a:rPr sz="941" spc="38" dirty="0">
                <a:solidFill>
                  <a:srgbClr val="281313"/>
                </a:solidFill>
                <a:latin typeface="Verdana"/>
                <a:cs typeface="Verdana"/>
              </a:rPr>
              <a:t>an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d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-5" dirty="0">
                <a:solidFill>
                  <a:srgbClr val="281313"/>
                </a:solidFill>
                <a:latin typeface="Verdana"/>
                <a:cs typeface="Verdana"/>
              </a:rPr>
              <a:t>ts </a:t>
            </a:r>
            <a:r>
              <a:rPr sz="941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ntegrat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ion</a:t>
            </a:r>
            <a:r>
              <a:rPr sz="941" spc="-85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in</a:t>
            </a:r>
            <a:r>
              <a:rPr sz="941" spc="19" dirty="0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cent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ral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14" dirty="0">
                <a:solidFill>
                  <a:srgbClr val="281313"/>
                </a:solidFill>
                <a:latin typeface="Verdana"/>
                <a:cs typeface="Verdana"/>
              </a:rPr>
              <a:t>zed</a:t>
            </a:r>
            <a:r>
              <a:rPr sz="941" spc="-80" dirty="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system</a:t>
            </a:r>
            <a:endParaRPr sz="941" dirty="0">
              <a:latin typeface="Verdana"/>
              <a:cs typeface="Verdana"/>
            </a:endParaRPr>
          </a:p>
          <a:p>
            <a:pPr marR="5973" algn="ctr">
              <a:spcBef>
                <a:spcPts val="212"/>
              </a:spcBef>
            </a:pPr>
            <a:r>
              <a:rPr sz="941" spc="47" dirty="0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al</a:t>
            </a:r>
            <a:r>
              <a:rPr sz="941" spc="-28" dirty="0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b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99" dirty="0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941" spc="61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dirty="0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941" spc="-52" dirty="0">
                <a:solidFill>
                  <a:srgbClr val="281313"/>
                </a:solidFill>
                <a:latin typeface="Verdana"/>
                <a:cs typeface="Verdana"/>
              </a:rPr>
              <a:t>x</a:t>
            </a:r>
            <a:r>
              <a:rPr sz="941" spc="-141" dirty="0">
                <a:solidFill>
                  <a:srgbClr val="251212"/>
                </a:solidFill>
                <a:latin typeface="Verdana"/>
                <a:cs typeface="Verdana"/>
              </a:rPr>
              <a:t>.</a:t>
            </a:r>
            <a:endParaRPr sz="941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737" y="3028644"/>
            <a:ext cx="3555335" cy="4003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8200" y="3505200"/>
            <a:ext cx="2667000" cy="2690372"/>
          </a:xfrm>
          <a:prstGeom prst="rect">
            <a:avLst/>
          </a:prstGeom>
        </p:spPr>
        <p:txBody>
          <a:bodyPr vert="horz" wrap="square" lIns="0" tIns="10751" rIns="0" bIns="0" rtlCol="0">
            <a:spAutoFit/>
          </a:bodyPr>
          <a:lstStyle/>
          <a:p>
            <a:pPr marL="48380" algn="ctr">
              <a:spcBef>
                <a:spcPts val="85"/>
              </a:spcBef>
            </a:pPr>
            <a:r>
              <a:rPr sz="941" b="1" spc="-14" dirty="0">
                <a:solidFill>
                  <a:srgbClr val="281313"/>
                </a:solidFill>
                <a:latin typeface="Cambria"/>
                <a:cs typeface="Cambria"/>
              </a:rPr>
              <a:t>Be</a:t>
            </a:r>
            <a:r>
              <a:rPr sz="941" b="1" spc="-14" dirty="0">
                <a:solidFill>
                  <a:srgbClr val="251212"/>
                </a:solidFill>
                <a:latin typeface="Cambria"/>
                <a:cs typeface="Cambria"/>
              </a:rPr>
              <a:t>n</a:t>
            </a:r>
            <a:r>
              <a:rPr sz="941" b="1" spc="-14" dirty="0">
                <a:solidFill>
                  <a:srgbClr val="281313"/>
                </a:solidFill>
                <a:latin typeface="Cambria"/>
                <a:cs typeface="Cambria"/>
              </a:rPr>
              <a:t>e</a:t>
            </a:r>
            <a:r>
              <a:rPr sz="941" b="1" spc="-14" dirty="0">
                <a:solidFill>
                  <a:srgbClr val="251212"/>
                </a:solidFill>
                <a:latin typeface="Cambria"/>
                <a:cs typeface="Cambria"/>
              </a:rPr>
              <a:t>ﬁt</a:t>
            </a:r>
            <a:r>
              <a:rPr sz="941" b="1" spc="-14" dirty="0">
                <a:solidFill>
                  <a:srgbClr val="281313"/>
                </a:solidFill>
                <a:latin typeface="Cambria"/>
                <a:cs typeface="Cambria"/>
              </a:rPr>
              <a:t>s</a:t>
            </a:r>
            <a:r>
              <a:rPr sz="941" b="1" dirty="0">
                <a:solidFill>
                  <a:srgbClr val="281313"/>
                </a:solidFill>
                <a:latin typeface="Cambria"/>
                <a:cs typeface="Cambria"/>
              </a:rPr>
              <a:t> of </a:t>
            </a:r>
            <a:r>
              <a:rPr sz="941" b="1" dirty="0">
                <a:solidFill>
                  <a:srgbClr val="251212"/>
                </a:solidFill>
                <a:latin typeface="Cambria"/>
                <a:cs typeface="Cambria"/>
              </a:rPr>
              <a:t>M</a:t>
            </a:r>
            <a:r>
              <a:rPr sz="941" b="1" dirty="0">
                <a:solidFill>
                  <a:srgbClr val="281313"/>
                </a:solidFill>
                <a:latin typeface="Cambria"/>
                <a:cs typeface="Cambria"/>
              </a:rPr>
              <a:t>e</a:t>
            </a:r>
            <a:r>
              <a:rPr sz="941" b="1" dirty="0">
                <a:solidFill>
                  <a:srgbClr val="251212"/>
                </a:solidFill>
                <a:latin typeface="Cambria"/>
                <a:cs typeface="Cambria"/>
              </a:rPr>
              <a:t>a</a:t>
            </a:r>
            <a:r>
              <a:rPr sz="941" b="1" dirty="0">
                <a:solidFill>
                  <a:srgbClr val="281313"/>
                </a:solidFill>
                <a:latin typeface="Cambria"/>
                <a:cs typeface="Cambria"/>
              </a:rPr>
              <a:t>s</a:t>
            </a:r>
            <a:r>
              <a:rPr sz="941" b="1" dirty="0">
                <a:solidFill>
                  <a:srgbClr val="251212"/>
                </a:solidFill>
                <a:latin typeface="Cambria"/>
                <a:cs typeface="Cambria"/>
              </a:rPr>
              <a:t>ur</a:t>
            </a:r>
            <a:r>
              <a:rPr sz="941" b="1" dirty="0">
                <a:solidFill>
                  <a:srgbClr val="281313"/>
                </a:solidFill>
                <a:latin typeface="Cambria"/>
                <a:cs typeface="Cambria"/>
              </a:rPr>
              <a:t>i</a:t>
            </a:r>
            <a:r>
              <a:rPr sz="941" b="1" dirty="0">
                <a:solidFill>
                  <a:srgbClr val="251212"/>
                </a:solidFill>
                <a:latin typeface="Cambria"/>
                <a:cs typeface="Cambria"/>
              </a:rPr>
              <a:t>n</a:t>
            </a:r>
            <a:r>
              <a:rPr sz="941" b="1" dirty="0">
                <a:solidFill>
                  <a:srgbClr val="281313"/>
                </a:solidFill>
                <a:latin typeface="Cambria"/>
                <a:cs typeface="Cambria"/>
              </a:rPr>
              <a:t>g Ener</a:t>
            </a:r>
            <a:r>
              <a:rPr sz="941" b="1" dirty="0">
                <a:solidFill>
                  <a:srgbClr val="251212"/>
                </a:solidFill>
                <a:latin typeface="Cambria"/>
                <a:cs typeface="Cambria"/>
              </a:rPr>
              <a:t>g</a:t>
            </a:r>
            <a:r>
              <a:rPr sz="941" b="1" dirty="0">
                <a:solidFill>
                  <a:srgbClr val="281313"/>
                </a:solidFill>
                <a:latin typeface="Cambria"/>
                <a:cs typeface="Cambria"/>
              </a:rPr>
              <a:t>y</a:t>
            </a:r>
            <a:r>
              <a:rPr sz="941" b="1" spc="-28" dirty="0">
                <a:solidFill>
                  <a:srgbClr val="281313"/>
                </a:solidFill>
                <a:latin typeface="Cambria"/>
                <a:cs typeface="Cambria"/>
              </a:rPr>
              <a:t> </a:t>
            </a:r>
            <a:r>
              <a:rPr sz="941" b="1" spc="5" dirty="0">
                <a:solidFill>
                  <a:srgbClr val="251212"/>
                </a:solidFill>
                <a:latin typeface="Cambria"/>
                <a:cs typeface="Cambria"/>
              </a:rPr>
              <a:t>Cons</a:t>
            </a:r>
            <a:r>
              <a:rPr sz="941" b="1" spc="5" dirty="0">
                <a:solidFill>
                  <a:srgbClr val="281313"/>
                </a:solidFill>
                <a:latin typeface="Cambria"/>
                <a:cs typeface="Cambria"/>
              </a:rPr>
              <a:t>um</a:t>
            </a:r>
            <a:r>
              <a:rPr sz="941" b="1" spc="5" dirty="0">
                <a:solidFill>
                  <a:srgbClr val="251212"/>
                </a:solidFill>
                <a:latin typeface="Cambria"/>
                <a:cs typeface="Cambria"/>
              </a:rPr>
              <a:t>ption</a:t>
            </a:r>
            <a:endParaRPr sz="941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endParaRPr sz="1223" dirty="0">
              <a:latin typeface="Cambria"/>
              <a:cs typeface="Cambria"/>
            </a:endParaRPr>
          </a:p>
          <a:p>
            <a:pPr algn="ctr">
              <a:spcBef>
                <a:spcPts val="33"/>
              </a:spcBef>
            </a:pPr>
            <a:endParaRPr sz="1129" dirty="0">
              <a:latin typeface="Cambria"/>
              <a:cs typeface="Cambria"/>
            </a:endParaRPr>
          </a:p>
          <a:p>
            <a:pPr marL="11946" marR="5973" indent="99149" algn="ctr">
              <a:lnSpc>
                <a:spcPct val="115900"/>
              </a:lnSpc>
            </a:pPr>
            <a:r>
              <a:rPr sz="941" spc="89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-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52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b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s  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66" dirty="0">
                <a:solidFill>
                  <a:srgbClr val="251212"/>
                </a:solidFill>
                <a:latin typeface="Verdana"/>
                <a:cs typeface="Verdana"/>
              </a:rPr>
              <a:t>v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b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ﬁ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146" dirty="0">
                <a:solidFill>
                  <a:srgbClr val="251212"/>
                </a:solidFill>
                <a:latin typeface="Verdana"/>
                <a:cs typeface="Verdana"/>
              </a:rPr>
              <a:t>,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24" dirty="0">
                <a:latin typeface="Verdana"/>
                <a:cs typeface="Verdana"/>
              </a:rPr>
              <a:t>c</a:t>
            </a:r>
            <a:r>
              <a:rPr sz="941" spc="5" dirty="0">
                <a:latin typeface="Verdana"/>
                <a:cs typeface="Verdana"/>
              </a:rPr>
              <a:t>o</a:t>
            </a:r>
            <a:r>
              <a:rPr sz="941" spc="-42" dirty="0">
                <a:latin typeface="Verdana"/>
                <a:cs typeface="Verdana"/>
              </a:rPr>
              <a:t>s</a:t>
            </a:r>
            <a:r>
              <a:rPr sz="941" spc="5" dirty="0">
                <a:latin typeface="Verdana"/>
                <a:cs typeface="Verdana"/>
              </a:rPr>
              <a:t>t</a:t>
            </a:r>
            <a:r>
              <a:rPr sz="941" spc="-89" dirty="0">
                <a:latin typeface="Verdana"/>
                <a:cs typeface="Verdana"/>
              </a:rPr>
              <a:t> </a:t>
            </a:r>
            <a:r>
              <a:rPr sz="941" spc="-42" dirty="0">
                <a:latin typeface="Verdana"/>
                <a:cs typeface="Verdana"/>
              </a:rPr>
              <a:t>s</a:t>
            </a:r>
            <a:r>
              <a:rPr sz="941" spc="-28" dirty="0">
                <a:latin typeface="Verdana"/>
                <a:cs typeface="Verdana"/>
              </a:rPr>
              <a:t>a</a:t>
            </a:r>
            <a:r>
              <a:rPr sz="941" spc="-56" dirty="0">
                <a:latin typeface="Verdana"/>
                <a:cs typeface="Verdana"/>
              </a:rPr>
              <a:t>v</a:t>
            </a:r>
            <a:r>
              <a:rPr sz="941" spc="-9" dirty="0">
                <a:latin typeface="Verdana"/>
                <a:cs typeface="Verdana"/>
              </a:rPr>
              <a:t>i</a:t>
            </a:r>
            <a:r>
              <a:rPr sz="941" spc="33" dirty="0">
                <a:latin typeface="Verdana"/>
                <a:cs typeface="Verdana"/>
              </a:rPr>
              <a:t>n</a:t>
            </a:r>
            <a:r>
              <a:rPr sz="941" spc="47" dirty="0">
                <a:latin typeface="Verdana"/>
                <a:cs typeface="Verdana"/>
              </a:rPr>
              <a:t>g</a:t>
            </a:r>
            <a:r>
              <a:rPr sz="941" spc="-38" dirty="0">
                <a:latin typeface="Verdana"/>
                <a:cs typeface="Verdana"/>
              </a:rPr>
              <a:t>s</a:t>
            </a:r>
            <a:r>
              <a:rPr sz="941" spc="-146" dirty="0">
                <a:solidFill>
                  <a:srgbClr val="251212"/>
                </a:solidFill>
                <a:latin typeface="Verdana"/>
                <a:cs typeface="Verdana"/>
              </a:rPr>
              <a:t>,  </a:t>
            </a:r>
            <a:r>
              <a:rPr sz="941" dirty="0">
                <a:latin typeface="Verdana"/>
                <a:cs typeface="Verdana"/>
              </a:rPr>
              <a:t>environmental </a:t>
            </a:r>
            <a:r>
              <a:rPr sz="941" spc="-19" dirty="0">
                <a:latin typeface="Verdana"/>
                <a:cs typeface="Verdana"/>
              </a:rPr>
              <a:t>sustainability</a:t>
            </a:r>
            <a:r>
              <a:rPr sz="941" spc="-19" dirty="0">
                <a:solidFill>
                  <a:srgbClr val="251212"/>
                </a:solidFill>
                <a:latin typeface="Verdana"/>
                <a:cs typeface="Verdana"/>
              </a:rPr>
              <a:t>, </a:t>
            </a:r>
            <a:r>
              <a:rPr sz="941" spc="19" dirty="0">
                <a:solidFill>
                  <a:srgbClr val="251212"/>
                </a:solidFill>
                <a:latin typeface="Verdana"/>
                <a:cs typeface="Verdana"/>
              </a:rPr>
              <a:t>and 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9" dirty="0">
                <a:latin typeface="Verdana"/>
                <a:cs typeface="Verdana"/>
              </a:rPr>
              <a:t>i</a:t>
            </a:r>
            <a:r>
              <a:rPr sz="941" spc="66" dirty="0">
                <a:latin typeface="Verdana"/>
                <a:cs typeface="Verdana"/>
              </a:rPr>
              <a:t>m</a:t>
            </a:r>
            <a:r>
              <a:rPr sz="941" spc="38" dirty="0">
                <a:latin typeface="Verdana"/>
                <a:cs typeface="Verdana"/>
              </a:rPr>
              <a:t>p</a:t>
            </a:r>
            <a:r>
              <a:rPr sz="941" spc="-42" dirty="0">
                <a:latin typeface="Verdana"/>
                <a:cs typeface="Verdana"/>
              </a:rPr>
              <a:t>r</a:t>
            </a:r>
            <a:r>
              <a:rPr sz="941" spc="-5" dirty="0">
                <a:latin typeface="Verdana"/>
                <a:cs typeface="Verdana"/>
              </a:rPr>
              <a:t>o</a:t>
            </a:r>
            <a:r>
              <a:rPr sz="941" spc="-66" dirty="0">
                <a:latin typeface="Verdana"/>
                <a:cs typeface="Verdana"/>
              </a:rPr>
              <a:t>v</a:t>
            </a:r>
            <a:r>
              <a:rPr sz="941" spc="-5" dirty="0">
                <a:latin typeface="Verdana"/>
                <a:cs typeface="Verdana"/>
              </a:rPr>
              <a:t>e</a:t>
            </a:r>
            <a:r>
              <a:rPr sz="941" spc="42" dirty="0">
                <a:latin typeface="Verdana"/>
                <a:cs typeface="Verdana"/>
              </a:rPr>
              <a:t>d</a:t>
            </a:r>
            <a:r>
              <a:rPr sz="941" spc="-89" dirty="0">
                <a:latin typeface="Verdana"/>
                <a:cs typeface="Verdana"/>
              </a:rPr>
              <a:t> </a:t>
            </a:r>
            <a:r>
              <a:rPr sz="941" spc="5" dirty="0">
                <a:latin typeface="Verdana"/>
                <a:cs typeface="Verdana"/>
              </a:rPr>
              <a:t>o</a:t>
            </a:r>
            <a:r>
              <a:rPr sz="941" spc="38" dirty="0">
                <a:latin typeface="Verdana"/>
                <a:cs typeface="Verdana"/>
              </a:rPr>
              <a:t>p</a:t>
            </a:r>
            <a:r>
              <a:rPr sz="941" spc="-5" dirty="0">
                <a:latin typeface="Verdana"/>
                <a:cs typeface="Verdana"/>
              </a:rPr>
              <a:t>e</a:t>
            </a:r>
            <a:r>
              <a:rPr sz="941" spc="-38" dirty="0">
                <a:latin typeface="Verdana"/>
                <a:cs typeface="Verdana"/>
              </a:rPr>
              <a:t>r</a:t>
            </a:r>
            <a:r>
              <a:rPr sz="941" spc="-24" dirty="0">
                <a:latin typeface="Verdana"/>
                <a:cs typeface="Verdana"/>
              </a:rPr>
              <a:t>a</a:t>
            </a:r>
            <a:r>
              <a:rPr sz="941" spc="5" dirty="0">
                <a:latin typeface="Verdana"/>
                <a:cs typeface="Verdana"/>
              </a:rPr>
              <a:t>t</a:t>
            </a:r>
            <a:r>
              <a:rPr sz="941" spc="-9" dirty="0">
                <a:latin typeface="Verdana"/>
                <a:cs typeface="Verdana"/>
              </a:rPr>
              <a:t>i</a:t>
            </a:r>
            <a:r>
              <a:rPr sz="941" spc="5" dirty="0">
                <a:latin typeface="Verdana"/>
                <a:cs typeface="Verdana"/>
              </a:rPr>
              <a:t>o</a:t>
            </a:r>
            <a:r>
              <a:rPr sz="941" spc="28" dirty="0">
                <a:latin typeface="Verdana"/>
                <a:cs typeface="Verdana"/>
              </a:rPr>
              <a:t>n</a:t>
            </a:r>
            <a:r>
              <a:rPr sz="941" spc="-24" dirty="0">
                <a:latin typeface="Verdana"/>
                <a:cs typeface="Verdana"/>
              </a:rPr>
              <a:t>a</a:t>
            </a:r>
            <a:r>
              <a:rPr sz="941" spc="-9" dirty="0">
                <a:latin typeface="Verdana"/>
                <a:cs typeface="Verdana"/>
              </a:rPr>
              <a:t>l</a:t>
            </a:r>
            <a:r>
              <a:rPr sz="941" spc="-89" dirty="0">
                <a:latin typeface="Verdana"/>
                <a:cs typeface="Verdana"/>
              </a:rPr>
              <a:t> </a:t>
            </a:r>
            <a:r>
              <a:rPr sz="941" spc="-5" dirty="0">
                <a:latin typeface="Verdana"/>
                <a:cs typeface="Verdana"/>
              </a:rPr>
              <a:t>e</a:t>
            </a:r>
            <a:r>
              <a:rPr sz="941" spc="-19" dirty="0">
                <a:latin typeface="Verdana"/>
                <a:cs typeface="Verdana"/>
              </a:rPr>
              <a:t>f</a:t>
            </a:r>
            <a:r>
              <a:rPr sz="941" spc="47" dirty="0">
                <a:latin typeface="Verdana"/>
                <a:cs typeface="Verdana"/>
              </a:rPr>
              <a:t>ﬁ</a:t>
            </a:r>
            <a:r>
              <a:rPr sz="941" spc="28" dirty="0">
                <a:latin typeface="Verdana"/>
                <a:cs typeface="Verdana"/>
              </a:rPr>
              <a:t>c</a:t>
            </a:r>
            <a:r>
              <a:rPr sz="941" spc="-9" dirty="0">
                <a:latin typeface="Verdana"/>
                <a:cs typeface="Verdana"/>
              </a:rPr>
              <a:t>i</a:t>
            </a:r>
            <a:r>
              <a:rPr sz="941" spc="-5" dirty="0">
                <a:latin typeface="Verdana"/>
                <a:cs typeface="Verdana"/>
              </a:rPr>
              <a:t>e</a:t>
            </a:r>
            <a:r>
              <a:rPr sz="941" spc="33" dirty="0">
                <a:latin typeface="Verdana"/>
                <a:cs typeface="Verdana"/>
              </a:rPr>
              <a:t>n</a:t>
            </a:r>
            <a:r>
              <a:rPr sz="941" spc="24" dirty="0">
                <a:latin typeface="Verdana"/>
                <a:cs typeface="Verdana"/>
              </a:rPr>
              <a:t>c</a:t>
            </a:r>
            <a:r>
              <a:rPr sz="941" spc="-52" dirty="0">
                <a:latin typeface="Verdana"/>
                <a:cs typeface="Verdana"/>
              </a:rPr>
              <a:t>y</a:t>
            </a:r>
            <a:r>
              <a:rPr sz="941" spc="-146" dirty="0">
                <a:solidFill>
                  <a:srgbClr val="251212"/>
                </a:solidFill>
                <a:latin typeface="Verdana"/>
                <a:cs typeface="Verdana"/>
              </a:rPr>
              <a:t>.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B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y  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identifying </a:t>
            </a:r>
            <a:r>
              <a:rPr sz="941" spc="-14" dirty="0">
                <a:solidFill>
                  <a:srgbClr val="251212"/>
                </a:solidFill>
                <a:latin typeface="Verdana"/>
                <a:cs typeface="Verdana"/>
              </a:rPr>
              <a:t>energy-saving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opportunities, </a:t>
            </a:r>
            <a:r>
              <a:rPr sz="941" spc="-320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organizations </a:t>
            </a:r>
            <a:r>
              <a:rPr sz="941" spc="14" dirty="0">
                <a:solidFill>
                  <a:srgbClr val="251212"/>
                </a:solidFill>
                <a:latin typeface="Verdana"/>
                <a:cs typeface="Verdana"/>
              </a:rPr>
              <a:t>can 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reduce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energy 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costs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-66" dirty="0">
                <a:solidFill>
                  <a:srgbClr val="251212"/>
                </a:solidFill>
                <a:latin typeface="Verdana"/>
                <a:cs typeface="Verdana"/>
              </a:rPr>
              <a:t>v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h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-2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b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71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li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146" dirty="0">
                <a:solidFill>
                  <a:srgbClr val="251212"/>
                </a:solidFill>
                <a:latin typeface="Verdana"/>
                <a:cs typeface="Verdana"/>
              </a:rPr>
              <a:t>.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y 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19" dirty="0">
                <a:solidFill>
                  <a:srgbClr val="251212"/>
                </a:solidFill>
                <a:latin typeface="Verdana"/>
                <a:cs typeface="Verdana"/>
              </a:rPr>
              <a:t>f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ﬁ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-52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b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-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14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9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uc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d  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ee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h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ss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d  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environmental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impact. 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Furthermore,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71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-14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47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52" dirty="0">
                <a:solidFill>
                  <a:srgbClr val="251212"/>
                </a:solidFill>
                <a:latin typeface="Verdana"/>
                <a:cs typeface="Verdana"/>
              </a:rPr>
              <a:t>y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h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n  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66" dirty="0">
                <a:solidFill>
                  <a:srgbClr val="251212"/>
                </a:solidFill>
                <a:latin typeface="Verdana"/>
                <a:cs typeface="Verdana"/>
              </a:rPr>
              <a:t>m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z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52" dirty="0">
                <a:solidFill>
                  <a:srgbClr val="251212"/>
                </a:solidFill>
                <a:latin typeface="Verdana"/>
                <a:cs typeface="Verdana"/>
              </a:rPr>
              <a:t>g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l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38" dirty="0">
                <a:solidFill>
                  <a:srgbClr val="251212"/>
                </a:solidFill>
                <a:latin typeface="Verdana"/>
                <a:cs typeface="Verdana"/>
              </a:rPr>
              <a:t>p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ss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38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33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42" dirty="0">
                <a:solidFill>
                  <a:srgbClr val="251212"/>
                </a:solidFill>
                <a:latin typeface="Verdana"/>
                <a:cs typeface="Verdana"/>
              </a:rPr>
              <a:t>d</a:t>
            </a:r>
            <a:endParaRPr sz="941" dirty="0">
              <a:latin typeface="Verdana"/>
              <a:cs typeface="Verdana"/>
            </a:endParaRPr>
          </a:p>
          <a:p>
            <a:pPr marR="5973" algn="ctr">
              <a:spcBef>
                <a:spcPts val="141"/>
              </a:spcBef>
            </a:pP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-5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s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u</a:t>
            </a:r>
            <a:r>
              <a:rPr sz="941" spc="-42" dirty="0">
                <a:solidFill>
                  <a:srgbClr val="251212"/>
                </a:solidFill>
                <a:latin typeface="Verdana"/>
                <a:cs typeface="Verdana"/>
              </a:rPr>
              <a:t>r</a:t>
            </a:r>
            <a:r>
              <a:rPr sz="941" spc="24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dirty="0">
                <a:solidFill>
                  <a:srgbClr val="251212"/>
                </a:solidFill>
                <a:latin typeface="Verdana"/>
                <a:cs typeface="Verdana"/>
              </a:rPr>
              <a:t>e</a:t>
            </a:r>
            <a:r>
              <a:rPr sz="941" spc="-89" dirty="0">
                <a:solidFill>
                  <a:srgbClr val="251212"/>
                </a:solidFill>
                <a:latin typeface="Verdana"/>
                <a:cs typeface="Verdana"/>
              </a:rPr>
              <a:t> 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ll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c</a:t>
            </a:r>
            <a:r>
              <a:rPr sz="941" spc="-24" dirty="0">
                <a:solidFill>
                  <a:srgbClr val="251212"/>
                </a:solidFill>
                <a:latin typeface="Verdana"/>
                <a:cs typeface="Verdana"/>
              </a:rPr>
              <a:t>a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t</a:t>
            </a:r>
            <a:r>
              <a:rPr sz="941" spc="-9" dirty="0">
                <a:solidFill>
                  <a:srgbClr val="251212"/>
                </a:solidFill>
                <a:latin typeface="Verdana"/>
                <a:cs typeface="Verdana"/>
              </a:rPr>
              <a:t>i</a:t>
            </a:r>
            <a:r>
              <a:rPr sz="941" spc="5" dirty="0">
                <a:solidFill>
                  <a:srgbClr val="251212"/>
                </a:solidFill>
                <a:latin typeface="Verdana"/>
                <a:cs typeface="Verdana"/>
              </a:rPr>
              <a:t>o</a:t>
            </a:r>
            <a:r>
              <a:rPr sz="941" spc="28" dirty="0">
                <a:solidFill>
                  <a:srgbClr val="251212"/>
                </a:solidFill>
                <a:latin typeface="Verdana"/>
                <a:cs typeface="Verdana"/>
              </a:rPr>
              <a:t>n</a:t>
            </a:r>
            <a:r>
              <a:rPr sz="941" spc="-146" dirty="0">
                <a:solidFill>
                  <a:srgbClr val="251212"/>
                </a:solidFill>
                <a:latin typeface="Verdana"/>
                <a:cs typeface="Verdana"/>
              </a:rPr>
              <a:t>.</a:t>
            </a:r>
            <a:endParaRPr sz="941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1266" y="3084453"/>
            <a:ext cx="3377568" cy="3825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1082</Words>
  <Application>Microsoft Office PowerPoint</Application>
  <PresentationFormat>Custom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MT</vt:lpstr>
      <vt:lpstr>Calibri</vt:lpstr>
      <vt:lpstr>Cambria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Selva GSM</dc:creator>
  <cp:lastModifiedBy>selva kumaran</cp:lastModifiedBy>
  <cp:revision>2</cp:revision>
  <dcterms:created xsi:type="dcterms:W3CDTF">2023-10-23T15:02:51Z</dcterms:created>
  <dcterms:modified xsi:type="dcterms:W3CDTF">2023-10-23T15:22:51Z</dcterms:modified>
</cp:coreProperties>
</file>