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B9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3366"/>
                </a:solidFill>
              </a:defRPr>
            </a:pPr>
            <a:r>
              <a:t>GenAI Warm-up Quiz 🤖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404040"/>
                </a:solidFill>
              </a:defRPr>
            </a:pPr>
            <a:r>
              <a:t>“The Brain Has Entered the Chat!”</a:t>
            </a:r>
          </a:p>
          <a:p>
            <a:pPr>
              <a:defRPr sz="2400">
                <a:solidFill>
                  <a:srgbClr val="404040"/>
                </a:solidFill>
              </a:defRPr>
            </a:pP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💬 Let’s test what you remember from Neha’s session!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🎯 Topics: ML • DL • GenAI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👑 Winner gets: 'Certified AI Whisperer'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5E0B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3366"/>
                </a:solidFill>
              </a:defRPr>
            </a:pPr>
            <a:r>
              <a:t>Round 1: Machine Learning Basics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404040"/>
                </a:solidFill>
              </a:defRPr>
            </a:pPr>
            <a:r>
              <a:t>Q1. What does an ML model do when it sees new data?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A. Panics 😱  B. Predicts ✅  C. Calls human ☎️  D. Opens Excel 📊</a:t>
            </a:r>
          </a:p>
          <a:p>
            <a:pPr>
              <a:defRPr sz="2400">
                <a:solidFill>
                  <a:srgbClr val="404040"/>
                </a:solidFill>
              </a:defRPr>
            </a:pP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Q2. NOT a type of ML?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A. Supervised  B. Unsupervised  C. Reinforcement  D. Procrastination ✅</a:t>
            </a:r>
          </a:p>
          <a:p>
            <a:pPr>
              <a:defRPr sz="2400">
                <a:solidFill>
                  <a:srgbClr val="404040"/>
                </a:solidFill>
              </a:defRPr>
            </a:pP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Q3. Job of training data?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A. Teach patterns ✅  B. Confuse model 🤯  C. Decorate dataset 🎀  D. Overheat laptop 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3366"/>
                </a:solidFill>
              </a:defRPr>
            </a:pPr>
            <a:r>
              <a:t>Round 2: Deep Learning Delight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404040"/>
                </a:solidFill>
              </a:defRPr>
            </a:pPr>
            <a:r>
              <a:t>Q4. Why 'Deep' Learning?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A. Deep thoughts 🧘  B. Many layers ✅  C. Deep folders 📁  D. Deep House 🎵</a:t>
            </a:r>
          </a:p>
          <a:p>
            <a:pPr>
              <a:defRPr sz="2400">
                <a:solidFill>
                  <a:srgbClr val="404040"/>
                </a:solidFill>
              </a:defRPr>
            </a:pP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Q5. What’s a neuron?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A. Laptop brain 🖥️  B. Math function ✅  C. Netflix show 🍿  D. Memory gap 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DC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3366"/>
                </a:solidFill>
              </a:defRPr>
            </a:pPr>
            <a:r>
              <a:t>Round 3: Generative AI Fun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404040"/>
                </a:solidFill>
              </a:defRPr>
            </a:pPr>
            <a:r>
              <a:t>Q6. What does 'Generative' mean?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A. Creates new content ✅  B. Regenerates old 💤  C. Power generator ⚡  D. Confusion 🤔</a:t>
            </a:r>
          </a:p>
          <a:p>
            <a:pPr>
              <a:defRPr sz="2400">
                <a:solidFill>
                  <a:srgbClr val="404040"/>
                </a:solidFill>
              </a:defRPr>
            </a:pP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Q7. What can GenAI NOT do (yet)?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A. Poems 📝  B. Code 💻  C. Make coffee ☕ ✅  D. Music 🎶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3366"/>
                </a:solidFill>
              </a:defRPr>
            </a:pPr>
            <a:r>
              <a:t>Bonus Meme Question 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404040"/>
                </a:solidFill>
              </a:defRPr>
            </a:pPr>
            <a:r>
              <a:t>Q8. If AI hallucinates, what do you do?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A. Therapy 🛋️  B. Add data ✅  C. Coffee ☕  D. Let it dream 💭</a:t>
            </a:r>
          </a:p>
          <a:p>
            <a:pPr>
              <a:defRPr sz="2400">
                <a:solidFill>
                  <a:srgbClr val="404040"/>
                </a:solidFill>
              </a:defRPr>
            </a:pP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💡 More context = fewer hallucinations!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B9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3366"/>
                </a:solidFill>
              </a:defRPr>
            </a:pPr>
            <a:r>
              <a:t>🏆 Wrap Up &amp; Titles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404040"/>
                </a:solidFill>
              </a:defRPr>
            </a:pPr>
            <a:r>
              <a:t>🥇 AI Whisperer – Top scorer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🥈 Prompt Engineer in Training – Runner-up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🥉 Hallucination Specialist – Most creative answers</a:t>
            </a:r>
          </a:p>
          <a:p>
            <a:pPr>
              <a:defRPr sz="2400">
                <a:solidFill>
                  <a:srgbClr val="404040"/>
                </a:solidFill>
              </a:defRPr>
            </a:pP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💬 Now that your neurons are warmed up...</a:t>
            </a:r>
          </a:p>
          <a:p>
            <a:pPr>
              <a:defRPr sz="2400">
                <a:solidFill>
                  <a:srgbClr val="404040"/>
                </a:solidFill>
              </a:defRPr>
            </a:pPr>
            <a:r>
              <a:t>Let’s dive into RAG &amp; Agentic AI! 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