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9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GenAI Warm-up Quiz 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“The Brain Has Entered the Chat!”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💬 Let’s test what you remember from Neha’s session!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🎯 Topics: ML • DL • GenAI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👑 Winner gets: 'Certified AI Whisperer'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E0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Round 1: Machine Learning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Q1. What does a Machine Learning model do when it sees new data?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Panics and asks ChatGPT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Tries to predict or classify based on what it learned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Calls a human for help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Opens Excel and makes a pivot table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Q2. Which of the following is NOT a type of Machine Learning?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Supervised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Unsupervised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Reinforcement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Procrastination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Q3. In ML, what’s the main job of the “training data”?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Teach the model patterns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Confuse the model intentionally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Decorate the dataset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Make your laptop overheat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Round 2: Deep Learning Delight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Q4. Why is it called “Deep” Learning?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Because the model thinks deeply about life choices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Because it has many neural network layers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Because it lives in deep folders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Because it listens to Deep House music while training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Q5. What’s a neuron in a neural network?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The brain cell of your laptop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A mathematical function mimicking biological neurons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A Netflix show about AI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Something that forgets your password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DC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Round 3: Generative AI Fun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Q6. What does “Generative” mean in Generative AI?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It generates new content like text, images, or code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It just regenerates the same old stuff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It’s a generator you use during power cuts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It generates confusion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Q7. Which of these tasks can a Generative AI model NOT do (yet)?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Write poems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Generate code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Make coffee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Create music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Bonus Meme Question 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Q8. If an AI model starts hallucinating, what should you do?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Send it to therapy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B. Add more training data and validation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C. Give it caffeine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D. Let it dream big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💡 More context = fewer hallucinations!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9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🏆 Wrap Up &amp; Titles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🥇 AI Whisperer – Top scorer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🥈 Prompt Engineer in Training – Runner-up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🥉 Hallucination Specialist – Most creative answers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💬 Now that your neurons are warmed up...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Let’s dive into RAG &amp; Agentic AI! 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