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63179E-B23B-4AD9-A439-E41C513DD270}" v="53" dt="2021-07-23T07:40:49.1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karan, Sathish Kumar SSSCCH-STO/486" userId="6717df32-b4ba-4fcb-8b45-24b4d6e18a3f" providerId="ADAL" clId="{1063179E-B23B-4AD9-A439-E41C513DD270}"/>
    <pc:docChg chg="undo custSel mod addSld modSld sldOrd">
      <pc:chgData name="Baskaran, Sathish Kumar SSSCCH-STO/486" userId="6717df32-b4ba-4fcb-8b45-24b4d6e18a3f" providerId="ADAL" clId="{1063179E-B23B-4AD9-A439-E41C513DD270}" dt="2021-07-23T09:09:32.682" v="2940" actId="20577"/>
      <pc:docMkLst>
        <pc:docMk/>
      </pc:docMkLst>
      <pc:sldChg chg="addSp delSp modSp add mod setBg">
        <pc:chgData name="Baskaran, Sathish Kumar SSSCCH-STO/486" userId="6717df32-b4ba-4fcb-8b45-24b4d6e18a3f" providerId="ADAL" clId="{1063179E-B23B-4AD9-A439-E41C513DD270}" dt="2021-07-23T09:09:32.682" v="2940" actId="20577"/>
        <pc:sldMkLst>
          <pc:docMk/>
          <pc:sldMk cId="896545352" sldId="256"/>
        </pc:sldMkLst>
        <pc:spChg chg="mod">
          <ac:chgData name="Baskaran, Sathish Kumar SSSCCH-STO/486" userId="6717df32-b4ba-4fcb-8b45-24b4d6e18a3f" providerId="ADAL" clId="{1063179E-B23B-4AD9-A439-E41C513DD270}" dt="2021-07-22T12:31:51.081" v="41" actId="14100"/>
          <ac:spMkLst>
            <pc:docMk/>
            <pc:sldMk cId="896545352" sldId="256"/>
            <ac:spMk id="2" creationId="{5ADBBF70-E1C5-4F77-8915-A358A7B92ED2}"/>
          </ac:spMkLst>
        </pc:spChg>
        <pc:spChg chg="mod">
          <ac:chgData name="Baskaran, Sathish Kumar SSSCCH-STO/486" userId="6717df32-b4ba-4fcb-8b45-24b4d6e18a3f" providerId="ADAL" clId="{1063179E-B23B-4AD9-A439-E41C513DD270}" dt="2021-07-23T09:09:32.682" v="2940" actId="20577"/>
          <ac:spMkLst>
            <pc:docMk/>
            <pc:sldMk cId="896545352" sldId="256"/>
            <ac:spMk id="3" creationId="{570AF317-B21A-4D77-9B0B-A9B5DAE19134}"/>
          </ac:spMkLst>
        </pc:spChg>
        <pc:spChg chg="add del">
          <ac:chgData name="Baskaran, Sathish Kumar SSSCCH-STO/486" userId="6717df32-b4ba-4fcb-8b45-24b4d6e18a3f" providerId="ADAL" clId="{1063179E-B23B-4AD9-A439-E41C513DD270}" dt="2021-07-22T12:30:55.131" v="2" actId="26606"/>
          <ac:spMkLst>
            <pc:docMk/>
            <pc:sldMk cId="896545352" sldId="256"/>
            <ac:spMk id="8" creationId="{A8DB9CD9-59B1-4D73-BC4C-98796A48EF9B}"/>
          </ac:spMkLst>
        </pc:spChg>
        <pc:spChg chg="add del">
          <ac:chgData name="Baskaran, Sathish Kumar SSSCCH-STO/486" userId="6717df32-b4ba-4fcb-8b45-24b4d6e18a3f" providerId="ADAL" clId="{1063179E-B23B-4AD9-A439-E41C513DD270}" dt="2021-07-22T12:30:55.131" v="2" actId="26606"/>
          <ac:spMkLst>
            <pc:docMk/>
            <pc:sldMk cId="896545352" sldId="256"/>
            <ac:spMk id="10" creationId="{8874A6A9-41FF-4E33-AFA8-F9F81436A59E}"/>
          </ac:spMkLst>
        </pc:spChg>
        <pc:spChg chg="add">
          <ac:chgData name="Baskaran, Sathish Kumar SSSCCH-STO/486" userId="6717df32-b4ba-4fcb-8b45-24b4d6e18a3f" providerId="ADAL" clId="{1063179E-B23B-4AD9-A439-E41C513DD270}" dt="2021-07-22T12:30:55.137" v="3" actId="26606"/>
          <ac:spMkLst>
            <pc:docMk/>
            <pc:sldMk cId="896545352" sldId="256"/>
            <ac:spMk id="21" creationId="{934F1179-B481-4F9E-BCA3-AFB972070F83}"/>
          </ac:spMkLst>
        </pc:spChg>
        <pc:spChg chg="add">
          <ac:chgData name="Baskaran, Sathish Kumar SSSCCH-STO/486" userId="6717df32-b4ba-4fcb-8b45-24b4d6e18a3f" providerId="ADAL" clId="{1063179E-B23B-4AD9-A439-E41C513DD270}" dt="2021-07-22T12:30:55.137" v="3" actId="26606"/>
          <ac:spMkLst>
            <pc:docMk/>
            <pc:sldMk cId="896545352" sldId="256"/>
            <ac:spMk id="22" creationId="{827DC2C4-B485-428A-BF4A-472D2967F47F}"/>
          </ac:spMkLst>
        </pc:spChg>
        <pc:spChg chg="add">
          <ac:chgData name="Baskaran, Sathish Kumar SSSCCH-STO/486" userId="6717df32-b4ba-4fcb-8b45-24b4d6e18a3f" providerId="ADAL" clId="{1063179E-B23B-4AD9-A439-E41C513DD270}" dt="2021-07-22T12:30:55.137" v="3" actId="26606"/>
          <ac:spMkLst>
            <pc:docMk/>
            <pc:sldMk cId="896545352" sldId="256"/>
            <ac:spMk id="23" creationId="{EE04B5EB-F158-4507-90DD-BD23620C7CC9}"/>
          </ac:spMkLst>
        </pc:spChg>
        <pc:grpChg chg="add del">
          <ac:chgData name="Baskaran, Sathish Kumar SSSCCH-STO/486" userId="6717df32-b4ba-4fcb-8b45-24b4d6e18a3f" providerId="ADAL" clId="{1063179E-B23B-4AD9-A439-E41C513DD270}" dt="2021-07-22T12:30:55.131" v="2" actId="26606"/>
          <ac:grpSpMkLst>
            <pc:docMk/>
            <pc:sldMk cId="896545352" sldId="256"/>
            <ac:grpSpMk id="12" creationId="{721D730E-1F97-4071-B143-B05E6D2599BC}"/>
          </ac:grpSpMkLst>
        </pc:grpChg>
      </pc:sldChg>
      <pc:sldChg chg="addSp delSp modSp add modNotesTx">
        <pc:chgData name="Baskaran, Sathish Kumar SSSCCH-STO/486" userId="6717df32-b4ba-4fcb-8b45-24b4d6e18a3f" providerId="ADAL" clId="{1063179E-B23B-4AD9-A439-E41C513DD270}" dt="2021-07-23T07:28:30.482" v="2115" actId="20577"/>
        <pc:sldMkLst>
          <pc:docMk/>
          <pc:sldMk cId="996888484" sldId="257"/>
        </pc:sldMkLst>
        <pc:spChg chg="mod">
          <ac:chgData name="Baskaran, Sathish Kumar SSSCCH-STO/486" userId="6717df32-b4ba-4fcb-8b45-24b4d6e18a3f" providerId="ADAL" clId="{1063179E-B23B-4AD9-A439-E41C513DD270}" dt="2021-07-23T04:13:19.938" v="119" actId="1076"/>
          <ac:spMkLst>
            <pc:docMk/>
            <pc:sldMk cId="996888484" sldId="257"/>
            <ac:spMk id="2" creationId="{268CD1D2-508B-46AE-9814-14ED44E8D86E}"/>
          </ac:spMkLst>
        </pc:spChg>
        <pc:spChg chg="add del mod">
          <ac:chgData name="Baskaran, Sathish Kumar SSSCCH-STO/486" userId="6717df32-b4ba-4fcb-8b45-24b4d6e18a3f" providerId="ADAL" clId="{1063179E-B23B-4AD9-A439-E41C513DD270}" dt="2021-07-23T03:52:35.463" v="83" actId="3680"/>
          <ac:spMkLst>
            <pc:docMk/>
            <pc:sldMk cId="996888484" sldId="257"/>
            <ac:spMk id="3" creationId="{719C6DA0-C6D9-4C52-AD47-721184DC777D}"/>
          </ac:spMkLst>
        </pc:spChg>
        <pc:spChg chg="add">
          <ac:chgData name="Baskaran, Sathish Kumar SSSCCH-STO/486" userId="6717df32-b4ba-4fcb-8b45-24b4d6e18a3f" providerId="ADAL" clId="{1063179E-B23B-4AD9-A439-E41C513DD270}" dt="2021-07-23T04:19:26.919" v="120"/>
          <ac:spMkLst>
            <pc:docMk/>
            <pc:sldMk cId="996888484" sldId="257"/>
            <ac:spMk id="8" creationId="{4FE5A5D1-0DCB-4CAE-8A71-D134F633FF84}"/>
          </ac:spMkLst>
        </pc:spChg>
        <pc:spChg chg="add">
          <ac:chgData name="Baskaran, Sathish Kumar SSSCCH-STO/486" userId="6717df32-b4ba-4fcb-8b45-24b4d6e18a3f" providerId="ADAL" clId="{1063179E-B23B-4AD9-A439-E41C513DD270}" dt="2021-07-23T04:19:30.437" v="121"/>
          <ac:spMkLst>
            <pc:docMk/>
            <pc:sldMk cId="996888484" sldId="257"/>
            <ac:spMk id="9" creationId="{4BD6E3D4-DCD6-460E-B15B-43AD887D8F9D}"/>
          </ac:spMkLst>
        </pc:spChg>
        <pc:spChg chg="add del mod">
          <ac:chgData name="Baskaran, Sathish Kumar SSSCCH-STO/486" userId="6717df32-b4ba-4fcb-8b45-24b4d6e18a3f" providerId="ADAL" clId="{1063179E-B23B-4AD9-A439-E41C513DD270}" dt="2021-07-23T05:53:07.779" v="1142" actId="478"/>
          <ac:spMkLst>
            <pc:docMk/>
            <pc:sldMk cId="996888484" sldId="257"/>
            <ac:spMk id="13" creationId="{611CC4AC-67F0-4891-9B4D-8BC1DEF8AE5C}"/>
          </ac:spMkLst>
        </pc:spChg>
        <pc:spChg chg="add del mod">
          <ac:chgData name="Baskaran, Sathish Kumar SSSCCH-STO/486" userId="6717df32-b4ba-4fcb-8b45-24b4d6e18a3f" providerId="ADAL" clId="{1063179E-B23B-4AD9-A439-E41C513DD270}" dt="2021-07-23T04:45:23.506" v="457" actId="478"/>
          <ac:spMkLst>
            <pc:docMk/>
            <pc:sldMk cId="996888484" sldId="257"/>
            <ac:spMk id="14" creationId="{9071F2E8-DBCD-45C2-8CD6-35ED8E5DC99F}"/>
          </ac:spMkLst>
        </pc:spChg>
        <pc:spChg chg="add mod">
          <ac:chgData name="Baskaran, Sathish Kumar SSSCCH-STO/486" userId="6717df32-b4ba-4fcb-8b45-24b4d6e18a3f" providerId="ADAL" clId="{1063179E-B23B-4AD9-A439-E41C513DD270}" dt="2021-07-23T05:26:49.180" v="1088" actId="20577"/>
          <ac:spMkLst>
            <pc:docMk/>
            <pc:sldMk cId="996888484" sldId="257"/>
            <ac:spMk id="15" creationId="{277C8413-79EB-490C-9594-9509917ACE47}"/>
          </ac:spMkLst>
        </pc:spChg>
        <pc:spChg chg="add mod">
          <ac:chgData name="Baskaran, Sathish Kumar SSSCCH-STO/486" userId="6717df32-b4ba-4fcb-8b45-24b4d6e18a3f" providerId="ADAL" clId="{1063179E-B23B-4AD9-A439-E41C513DD270}" dt="2021-07-23T06:40:26.976" v="1362" actId="1076"/>
          <ac:spMkLst>
            <pc:docMk/>
            <pc:sldMk cId="996888484" sldId="257"/>
            <ac:spMk id="18" creationId="{FD6BFAA5-8EF9-404F-BCCA-243CA5675B2A}"/>
          </ac:spMkLst>
        </pc:spChg>
        <pc:spChg chg="add mod">
          <ac:chgData name="Baskaran, Sathish Kumar SSSCCH-STO/486" userId="6717df32-b4ba-4fcb-8b45-24b4d6e18a3f" providerId="ADAL" clId="{1063179E-B23B-4AD9-A439-E41C513DD270}" dt="2021-07-23T06:40:05.666" v="1355" actId="1076"/>
          <ac:spMkLst>
            <pc:docMk/>
            <pc:sldMk cId="996888484" sldId="257"/>
            <ac:spMk id="28" creationId="{894D10D3-47F6-4A44-8A4D-5AEF05277664}"/>
          </ac:spMkLst>
        </pc:spChg>
        <pc:spChg chg="add mod">
          <ac:chgData name="Baskaran, Sathish Kumar SSSCCH-STO/486" userId="6717df32-b4ba-4fcb-8b45-24b4d6e18a3f" providerId="ADAL" clId="{1063179E-B23B-4AD9-A439-E41C513DD270}" dt="2021-07-23T07:28:30.482" v="2115" actId="20577"/>
          <ac:spMkLst>
            <pc:docMk/>
            <pc:sldMk cId="996888484" sldId="257"/>
            <ac:spMk id="29" creationId="{8BC106D5-1D87-49B4-BDB5-B18877C6EBE7}"/>
          </ac:spMkLst>
        </pc:spChg>
        <pc:graphicFrameChg chg="add del mod ord modGraphic">
          <ac:chgData name="Baskaran, Sathish Kumar SSSCCH-STO/486" userId="6717df32-b4ba-4fcb-8b45-24b4d6e18a3f" providerId="ADAL" clId="{1063179E-B23B-4AD9-A439-E41C513DD270}" dt="2021-07-23T03:52:29.883" v="82" actId="3680"/>
          <ac:graphicFrameMkLst>
            <pc:docMk/>
            <pc:sldMk cId="996888484" sldId="257"/>
            <ac:graphicFrameMk id="4" creationId="{6BE39835-C5CA-4979-997B-9A7DDC7C8E41}"/>
          </ac:graphicFrameMkLst>
        </pc:graphicFrameChg>
        <pc:graphicFrameChg chg="add mod ord modGraphic">
          <ac:chgData name="Baskaran, Sathish Kumar SSSCCH-STO/486" userId="6717df32-b4ba-4fcb-8b45-24b4d6e18a3f" providerId="ADAL" clId="{1063179E-B23B-4AD9-A439-E41C513DD270}" dt="2021-07-23T04:45:41.258" v="461" actId="20577"/>
          <ac:graphicFrameMkLst>
            <pc:docMk/>
            <pc:sldMk cId="996888484" sldId="257"/>
            <ac:graphicFrameMk id="6" creationId="{11A062E7-DC2B-4FFA-9045-5247585745C5}"/>
          </ac:graphicFrameMkLst>
        </pc:graphicFrameChg>
        <pc:graphicFrameChg chg="add del modGraphic">
          <ac:chgData name="Baskaran, Sathish Kumar SSSCCH-STO/486" userId="6717df32-b4ba-4fcb-8b45-24b4d6e18a3f" providerId="ADAL" clId="{1063179E-B23B-4AD9-A439-E41C513DD270}" dt="2021-07-23T06:33:40.267" v="1309" actId="478"/>
          <ac:graphicFrameMkLst>
            <pc:docMk/>
            <pc:sldMk cId="996888484" sldId="257"/>
            <ac:graphicFrameMk id="30" creationId="{0E9E0F97-F3E0-46BB-AD33-D28166263152}"/>
          </ac:graphicFrameMkLst>
        </pc:graphicFrameChg>
        <pc:graphicFrameChg chg="add mod modGraphic">
          <ac:chgData name="Baskaran, Sathish Kumar SSSCCH-STO/486" userId="6717df32-b4ba-4fcb-8b45-24b4d6e18a3f" providerId="ADAL" clId="{1063179E-B23B-4AD9-A439-E41C513DD270}" dt="2021-07-23T06:41:20.524" v="1376" actId="1076"/>
          <ac:graphicFrameMkLst>
            <pc:docMk/>
            <pc:sldMk cId="996888484" sldId="257"/>
            <ac:graphicFrameMk id="31" creationId="{00A5DA9C-0DB3-4A6E-8EE1-097667E97081}"/>
          </ac:graphicFrameMkLst>
        </pc:graphicFrameChg>
        <pc:picChg chg="add mod">
          <ac:chgData name="Baskaran, Sathish Kumar SSSCCH-STO/486" userId="6717df32-b4ba-4fcb-8b45-24b4d6e18a3f" providerId="ADAL" clId="{1063179E-B23B-4AD9-A439-E41C513DD270}" dt="2021-07-23T04:46:27.621" v="500" actId="1076"/>
          <ac:picMkLst>
            <pc:docMk/>
            <pc:sldMk cId="996888484" sldId="257"/>
            <ac:picMk id="10" creationId="{E2F21ED8-2B43-4580-AD56-FD50F5BD4389}"/>
          </ac:picMkLst>
        </pc:picChg>
        <pc:picChg chg="add del mod">
          <ac:chgData name="Baskaran, Sathish Kumar SSSCCH-STO/486" userId="6717df32-b4ba-4fcb-8b45-24b4d6e18a3f" providerId="ADAL" clId="{1063179E-B23B-4AD9-A439-E41C513DD270}" dt="2021-07-23T04:21:16.483" v="132" actId="478"/>
          <ac:picMkLst>
            <pc:docMk/>
            <pc:sldMk cId="996888484" sldId="257"/>
            <ac:picMk id="11" creationId="{42EAD808-1A0B-4A77-85FD-D53CE0B2BE38}"/>
          </ac:picMkLst>
        </pc:picChg>
        <pc:picChg chg="add mod">
          <ac:chgData name="Baskaran, Sathish Kumar SSSCCH-STO/486" userId="6717df32-b4ba-4fcb-8b45-24b4d6e18a3f" providerId="ADAL" clId="{1063179E-B23B-4AD9-A439-E41C513DD270}" dt="2021-07-23T06:36:40.440" v="1351" actId="14100"/>
          <ac:picMkLst>
            <pc:docMk/>
            <pc:sldMk cId="996888484" sldId="257"/>
            <ac:picMk id="12" creationId="{05A8572B-FA5C-4BDA-91DA-C3E214BFF0FE}"/>
          </ac:picMkLst>
        </pc:picChg>
        <pc:cxnChg chg="add mod">
          <ac:chgData name="Baskaran, Sathish Kumar SSSCCH-STO/486" userId="6717df32-b4ba-4fcb-8b45-24b4d6e18a3f" providerId="ADAL" clId="{1063179E-B23B-4AD9-A439-E41C513DD270}" dt="2021-07-23T05:33:26.480" v="1092" actId="11529"/>
          <ac:cxnSpMkLst>
            <pc:docMk/>
            <pc:sldMk cId="996888484" sldId="257"/>
            <ac:cxnSpMk id="17" creationId="{5CA6AA8B-EAEA-4272-ADB8-9B660DF97E6F}"/>
          </ac:cxnSpMkLst>
        </pc:cxnChg>
        <pc:cxnChg chg="add mod">
          <ac:chgData name="Baskaran, Sathish Kumar SSSCCH-STO/486" userId="6717df32-b4ba-4fcb-8b45-24b4d6e18a3f" providerId="ADAL" clId="{1063179E-B23B-4AD9-A439-E41C513DD270}" dt="2021-07-23T06:40:37.921" v="1366" actId="14100"/>
          <ac:cxnSpMkLst>
            <pc:docMk/>
            <pc:sldMk cId="996888484" sldId="257"/>
            <ac:cxnSpMk id="20" creationId="{691B0078-C38C-43FF-9C1A-97BEEA232689}"/>
          </ac:cxnSpMkLst>
        </pc:cxnChg>
        <pc:cxnChg chg="add mod">
          <ac:chgData name="Baskaran, Sathish Kumar SSSCCH-STO/486" userId="6717df32-b4ba-4fcb-8b45-24b4d6e18a3f" providerId="ADAL" clId="{1063179E-B23B-4AD9-A439-E41C513DD270}" dt="2021-07-23T06:40:47.068" v="1369" actId="14100"/>
          <ac:cxnSpMkLst>
            <pc:docMk/>
            <pc:sldMk cId="996888484" sldId="257"/>
            <ac:cxnSpMk id="21" creationId="{C0B11CAC-8F4F-436D-88AC-726B0BA4DA18}"/>
          </ac:cxnSpMkLst>
        </pc:cxnChg>
        <pc:cxnChg chg="add mod">
          <ac:chgData name="Baskaran, Sathish Kumar SSSCCH-STO/486" userId="6717df32-b4ba-4fcb-8b45-24b4d6e18a3f" providerId="ADAL" clId="{1063179E-B23B-4AD9-A439-E41C513DD270}" dt="2021-07-23T06:40:12.235" v="1357" actId="14100"/>
          <ac:cxnSpMkLst>
            <pc:docMk/>
            <pc:sldMk cId="996888484" sldId="257"/>
            <ac:cxnSpMk id="23" creationId="{24AFFC84-FFDE-4E7B-AA74-518EBAF8A1D6}"/>
          </ac:cxnSpMkLst>
        </pc:cxnChg>
        <pc:cxnChg chg="add mod">
          <ac:chgData name="Baskaran, Sathish Kumar SSSCCH-STO/486" userId="6717df32-b4ba-4fcb-8b45-24b4d6e18a3f" providerId="ADAL" clId="{1063179E-B23B-4AD9-A439-E41C513DD270}" dt="2021-07-23T06:40:55.009" v="1370" actId="14100"/>
          <ac:cxnSpMkLst>
            <pc:docMk/>
            <pc:sldMk cId="996888484" sldId="257"/>
            <ac:cxnSpMk id="25" creationId="{5AA552B5-8E95-41B0-9271-A55CA11CC3BB}"/>
          </ac:cxnSpMkLst>
        </pc:cxnChg>
      </pc:sldChg>
      <pc:sldChg chg="addSp modSp add ord">
        <pc:chgData name="Baskaran, Sathish Kumar SSSCCH-STO/486" userId="6717df32-b4ba-4fcb-8b45-24b4d6e18a3f" providerId="ADAL" clId="{1063179E-B23B-4AD9-A439-E41C513DD270}" dt="2021-07-23T07:39:04.099" v="2859" actId="20577"/>
        <pc:sldMkLst>
          <pc:docMk/>
          <pc:sldMk cId="1764547529" sldId="258"/>
        </pc:sldMkLst>
        <pc:spChg chg="mod">
          <ac:chgData name="Baskaran, Sathish Kumar SSSCCH-STO/486" userId="6717df32-b4ba-4fcb-8b45-24b4d6e18a3f" providerId="ADAL" clId="{1063179E-B23B-4AD9-A439-E41C513DD270}" dt="2021-07-23T05:40:24.665" v="1095" actId="14100"/>
          <ac:spMkLst>
            <pc:docMk/>
            <pc:sldMk cId="1764547529" sldId="258"/>
            <ac:spMk id="2" creationId="{6019DC6C-1348-45CC-8E7F-85CFFAF5CB32}"/>
          </ac:spMkLst>
        </pc:spChg>
        <pc:spChg chg="mod">
          <ac:chgData name="Baskaran, Sathish Kumar SSSCCH-STO/486" userId="6717df32-b4ba-4fcb-8b45-24b4d6e18a3f" providerId="ADAL" clId="{1063179E-B23B-4AD9-A439-E41C513DD270}" dt="2021-07-23T07:39:04.099" v="2859" actId="20577"/>
          <ac:spMkLst>
            <pc:docMk/>
            <pc:sldMk cId="1764547529" sldId="258"/>
            <ac:spMk id="3" creationId="{E1D07EB4-1BE8-44A9-818A-7FAAA45AFC28}"/>
          </ac:spMkLst>
        </pc:spChg>
        <pc:graphicFrameChg chg="add mod modGraphic">
          <ac:chgData name="Baskaran, Sathish Kumar SSSCCH-STO/486" userId="6717df32-b4ba-4fcb-8b45-24b4d6e18a3f" providerId="ADAL" clId="{1063179E-B23B-4AD9-A439-E41C513DD270}" dt="2021-07-23T06:55:51.595" v="1718" actId="1076"/>
          <ac:graphicFrameMkLst>
            <pc:docMk/>
            <pc:sldMk cId="1764547529" sldId="258"/>
            <ac:graphicFrameMk id="4" creationId="{E04CE0BC-3BC8-460D-ABA6-34855B967597}"/>
          </ac:graphicFrameMkLst>
        </pc:graphicFrameChg>
      </pc:sldChg>
      <pc:sldChg chg="addSp delSp modSp add mod setBg">
        <pc:chgData name="Baskaran, Sathish Kumar SSSCCH-STO/486" userId="6717df32-b4ba-4fcb-8b45-24b4d6e18a3f" providerId="ADAL" clId="{1063179E-B23B-4AD9-A439-E41C513DD270}" dt="2021-07-23T07:41:28.075" v="2926" actId="6549"/>
        <pc:sldMkLst>
          <pc:docMk/>
          <pc:sldMk cId="3163467260" sldId="259"/>
        </pc:sldMkLst>
        <pc:spChg chg="mod">
          <ac:chgData name="Baskaran, Sathish Kumar SSSCCH-STO/486" userId="6717df32-b4ba-4fcb-8b45-24b4d6e18a3f" providerId="ADAL" clId="{1063179E-B23B-4AD9-A439-E41C513DD270}" dt="2021-07-23T06:52:54.255" v="1671" actId="20577"/>
          <ac:spMkLst>
            <pc:docMk/>
            <pc:sldMk cId="3163467260" sldId="259"/>
            <ac:spMk id="2" creationId="{517D1066-71E7-42C7-A5DB-12032CEB9D52}"/>
          </ac:spMkLst>
        </pc:spChg>
        <pc:spChg chg="del">
          <ac:chgData name="Baskaran, Sathish Kumar SSSCCH-STO/486" userId="6717df32-b4ba-4fcb-8b45-24b4d6e18a3f" providerId="ADAL" clId="{1063179E-B23B-4AD9-A439-E41C513DD270}" dt="2021-07-23T06:49:51.597" v="1596"/>
          <ac:spMkLst>
            <pc:docMk/>
            <pc:sldMk cId="3163467260" sldId="259"/>
            <ac:spMk id="3" creationId="{C21C6CDB-573F-48FA-800D-1FCCEA983F82}"/>
          </ac:spMkLst>
        </pc:spChg>
        <pc:spChg chg="add mod">
          <ac:chgData name="Baskaran, Sathish Kumar SSSCCH-STO/486" userId="6717df32-b4ba-4fcb-8b45-24b4d6e18a3f" providerId="ADAL" clId="{1063179E-B23B-4AD9-A439-E41C513DD270}" dt="2021-07-23T07:21:57.609" v="1934" actId="14100"/>
          <ac:spMkLst>
            <pc:docMk/>
            <pc:sldMk cId="3163467260" sldId="259"/>
            <ac:spMk id="5" creationId="{D941F9C6-E9D7-4CB3-8AA1-B29D5CBDEAF9}"/>
          </ac:spMkLst>
        </pc:spChg>
        <pc:spChg chg="add mod">
          <ac:chgData name="Baskaran, Sathish Kumar SSSCCH-STO/486" userId="6717df32-b4ba-4fcb-8b45-24b4d6e18a3f" providerId="ADAL" clId="{1063179E-B23B-4AD9-A439-E41C513DD270}" dt="2021-07-23T07:41:28.075" v="2926" actId="6549"/>
          <ac:spMkLst>
            <pc:docMk/>
            <pc:sldMk cId="3163467260" sldId="259"/>
            <ac:spMk id="9" creationId="{3E07E065-8AB9-4AFF-8BF4-2DF81C0B6A07}"/>
          </ac:spMkLst>
        </pc:spChg>
        <pc:spChg chg="add mod">
          <ac:chgData name="Baskaran, Sathish Kumar SSSCCH-STO/486" userId="6717df32-b4ba-4fcb-8b45-24b4d6e18a3f" providerId="ADAL" clId="{1063179E-B23B-4AD9-A439-E41C513DD270}" dt="2021-07-23T07:22:13.071" v="1942" actId="14100"/>
          <ac:spMkLst>
            <pc:docMk/>
            <pc:sldMk cId="3163467260" sldId="259"/>
            <ac:spMk id="10" creationId="{2124BB50-514C-47DD-AF8D-12DFDF72C6E9}"/>
          </ac:spMkLst>
        </pc:spChg>
        <pc:spChg chg="add mod">
          <ac:chgData name="Baskaran, Sathish Kumar SSSCCH-STO/486" userId="6717df32-b4ba-4fcb-8b45-24b4d6e18a3f" providerId="ADAL" clId="{1063179E-B23B-4AD9-A439-E41C513DD270}" dt="2021-07-23T07:22:29.823" v="1956" actId="14100"/>
          <ac:spMkLst>
            <pc:docMk/>
            <pc:sldMk cId="3163467260" sldId="259"/>
            <ac:spMk id="11" creationId="{988F6124-FA37-42D8-878A-9EB075C0C9EB}"/>
          </ac:spMkLst>
        </pc:spChg>
        <pc:spChg chg="add mod">
          <ac:chgData name="Baskaran, Sathish Kumar SSSCCH-STO/486" userId="6717df32-b4ba-4fcb-8b45-24b4d6e18a3f" providerId="ADAL" clId="{1063179E-B23B-4AD9-A439-E41C513DD270}" dt="2021-07-23T07:22:48.556" v="1976" actId="20577"/>
          <ac:spMkLst>
            <pc:docMk/>
            <pc:sldMk cId="3163467260" sldId="259"/>
            <ac:spMk id="12" creationId="{A775E628-B2DC-4F4C-96A2-2566BC72BC75}"/>
          </ac:spMkLst>
        </pc:spChg>
        <pc:graphicFrameChg chg="add mod modGraphic">
          <ac:chgData name="Baskaran, Sathish Kumar SSSCCH-STO/486" userId="6717df32-b4ba-4fcb-8b45-24b4d6e18a3f" providerId="ADAL" clId="{1063179E-B23B-4AD9-A439-E41C513DD270}" dt="2021-07-23T07:18:56.306" v="1902"/>
          <ac:graphicFrameMkLst>
            <pc:docMk/>
            <pc:sldMk cId="3163467260" sldId="259"/>
            <ac:graphicFrameMk id="4" creationId="{0D4C6A51-D4AD-4BDF-9F9C-E75C82F37937}"/>
          </ac:graphicFrameMkLst>
        </pc:graphicFrameChg>
        <pc:graphicFrameChg chg="add mod modGraphic">
          <ac:chgData name="Baskaran, Sathish Kumar SSSCCH-STO/486" userId="6717df32-b4ba-4fcb-8b45-24b4d6e18a3f" providerId="ADAL" clId="{1063179E-B23B-4AD9-A439-E41C513DD270}" dt="2021-07-23T07:21:16.158" v="1927" actId="12385"/>
          <ac:graphicFrameMkLst>
            <pc:docMk/>
            <pc:sldMk cId="3163467260" sldId="259"/>
            <ac:graphicFrameMk id="6" creationId="{4D207833-D34C-40D2-B1C2-2213DD0B1CC9}"/>
          </ac:graphicFrameMkLst>
        </pc:graphicFrameChg>
        <pc:graphicFrameChg chg="add mod modGraphic">
          <ac:chgData name="Baskaran, Sathish Kumar SSSCCH-STO/486" userId="6717df32-b4ba-4fcb-8b45-24b4d6e18a3f" providerId="ADAL" clId="{1063179E-B23B-4AD9-A439-E41C513DD270}" dt="2021-07-23T07:20:48.832" v="1925" actId="122"/>
          <ac:graphicFrameMkLst>
            <pc:docMk/>
            <pc:sldMk cId="3163467260" sldId="259"/>
            <ac:graphicFrameMk id="7" creationId="{F31833BA-DDBC-42DA-AE4F-D12E8FCE1ADF}"/>
          </ac:graphicFrameMkLst>
        </pc:graphicFrameChg>
        <pc:graphicFrameChg chg="add mod modGraphic">
          <ac:chgData name="Baskaran, Sathish Kumar SSSCCH-STO/486" userId="6717df32-b4ba-4fcb-8b45-24b4d6e18a3f" providerId="ADAL" clId="{1063179E-B23B-4AD9-A439-E41C513DD270}" dt="2021-07-23T07:21:32.946" v="1933" actId="122"/>
          <ac:graphicFrameMkLst>
            <pc:docMk/>
            <pc:sldMk cId="3163467260" sldId="259"/>
            <ac:graphicFrameMk id="8" creationId="{3F226BFE-4EA9-4845-8187-C34876A51D4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C49F0F-E4E5-488C-8C55-F393A9103003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63F2F-8560-444A-BF79-395152CF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6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63F2F-8560-444A-BF79-395152CF43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3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7A6A8-215A-4594-B523-694072AED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BD348-FE8F-4E1E-B4B1-03DBAEAFD5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69AE-1123-4AB2-BAE5-CC7FE2C6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208B0-4818-443D-9CB8-2C0BC50DC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4D114-846F-4373-B597-94CED17F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6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0F1B-58E5-4389-86FC-9340B074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0367E-7D23-456B-9CA0-F9A13E7E8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49A67-F105-4882-A8C1-A395ED47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835CF-756D-491A-9DA8-EF78D6A5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23E9-6A4D-4518-A6B4-EE0851AC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82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7EF51-26F0-420F-AAFF-572E917FA1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A1C9A-F09E-41DF-BA48-82DC11AF6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E1B-EEA1-4273-9AB3-80062AE45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57045-B747-4CCF-A8D2-23512D5B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69E70-6CA3-45D7-83AE-3B4D5B61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8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3C9AD-EBD0-4466-8E86-22C4BDD4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0021-1E53-43AD-A1C4-F615ECC86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6FE1D-D8B6-494B-9F70-E34FB133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BFA2-816C-4988-8892-E2F5F80D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2F4B1-4B38-4910-9567-4DBBF793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6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B5D66-8319-44A5-9E40-7C377820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1F294-058C-43B9-9312-C493CB624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C5DB3-FE0F-4C7F-8B5A-EAA27ABE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433F8-E418-4694-853F-BD45F1D49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4803-7728-459B-BAF8-3FF1C83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7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AE495-4F68-4A49-8C59-82BA3A8BA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C31E-24C0-437B-BE81-7C335D26F6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465226-5CA3-4C0B-9ECE-06A2DB8DD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A8F93-7D08-4A97-B08A-2CB3A477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FBD5DA-600C-4A13-BD9B-A758C24D4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85861-C917-4F6D-BC94-D0C1A4B17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5782-819E-4832-877B-55D68B8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A47A5-C4EE-4216-BF2B-006C65F47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4FAA6-6E37-4714-BE58-764A795A2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F9034-3E3F-4C8C-B305-5AD4F6979A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18BFEE-69B0-4A16-B744-7CA4EDE20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B6A0C-0687-4597-99C4-5FD03E9E3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D05E15-E7A9-4D1C-ABA8-313A5C3E6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22D78-9F0F-482B-B4BA-DD849B596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3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F9B0-E00F-4B09-9595-99DFC080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2E8D17-B80C-40C4-A3CA-39E697237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2FC78-0B03-41CF-8BA4-99FA8DFD9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B5CBD-DD58-46E3-80A8-86F8DB434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0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C0B80-1042-4DF7-A953-03B1DB8E3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1581AC-DC93-4E2B-905D-3870B5F0D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2401E-F52B-4419-AF6F-2753101E8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517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7C37E-5C34-484E-BA16-78975F5E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88988-29EF-4A8E-BE92-95B5E033A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F4C1D-4BB9-478A-8256-9846EFE6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22302-54FB-4408-8E5B-51A0C4DB6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32DD7-69D3-4FB5-AFFB-24B17E1D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C983-D193-43FD-AA0F-F12CB71B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0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BCBD-5849-41E5-90EA-7389B867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423FDE-FB67-4083-AE7B-D120930E0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242A6-71AE-4429-88C1-174A4CE30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E4530-63C1-46BF-A169-138E0A816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4096F-9FDB-4046-BF08-742C8E2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3762D-EB32-4720-BC28-92C233B6D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7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2A82B-6293-4637-9EB1-81E6F3C2C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894FA-17A5-4960-B008-0BD8CB334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23E7-8403-4FE9-80AA-834E9C903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FFD3F-9E8B-4661-943F-6CD3DB165C45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67060-14DF-4F95-B30B-C3A584EA9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BBAAB-88BF-4B73-9EDE-DDC40B2C8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6E482-905A-453B-9104-94ED78395A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96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BBF70-E1C5-4F77-8915-A358A7B92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08994"/>
            <a:ext cx="9603583" cy="223806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11500" dirty="0"/>
              <a:t>Pancake Flipping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0AF317-B21A-4D77-9B0B-A9B5DAE19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4385" y="3610947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Competition - Best </a:t>
            </a:r>
            <a:r>
              <a:rPr lang="en-US" dirty="0"/>
              <a:t>flipper award</a:t>
            </a:r>
          </a:p>
        </p:txBody>
      </p:sp>
    </p:spTree>
    <p:extLst>
      <p:ext uri="{BB962C8B-B14F-4D97-AF65-F5344CB8AC3E}">
        <p14:creationId xmlns:p14="http://schemas.microsoft.com/office/powerpoint/2010/main" val="89654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9DC6C-1348-45CC-8E7F-85CFFAF5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/>
          <a:lstStyle/>
          <a:p>
            <a:r>
              <a:rPr lang="en-US" b="1" u="sng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07EB4-1BE8-44A9-818A-7FAAA45AF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4"/>
            <a:ext cx="10871447" cy="51345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day indicates one match for 50 days</a:t>
            </a:r>
          </a:p>
          <a:p>
            <a:r>
              <a:rPr lang="en-US" dirty="0"/>
              <a:t>Hand selection proportion 70% and 30% for 1</a:t>
            </a:r>
            <a:r>
              <a:rPr lang="en-US" baseline="30000" dirty="0"/>
              <a:t>st</a:t>
            </a:r>
            <a:r>
              <a:rPr lang="en-US" dirty="0"/>
              <a:t> and 2</a:t>
            </a:r>
            <a:r>
              <a:rPr lang="en-US" baseline="30000" dirty="0"/>
              <a:t>nd</a:t>
            </a:r>
            <a:r>
              <a:rPr lang="en-US" dirty="0"/>
              <a:t> preferred hands respectively </a:t>
            </a:r>
          </a:p>
          <a:p>
            <a:r>
              <a:rPr lang="en-US" dirty="0"/>
              <a:t>No compulsion on which hand to use as long as it is under above proportion for each match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Best flipper should be based on both the hand performance </a:t>
            </a:r>
          </a:p>
          <a:p>
            <a:r>
              <a:rPr lang="en-US" dirty="0"/>
              <a:t>Award to be given to only one of the performer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4CE0BC-3BC8-460D-ABA6-34855B967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81561"/>
              </p:ext>
            </p:extLst>
          </p:nvPr>
        </p:nvGraphicFramePr>
        <p:xfrm>
          <a:off x="1997616" y="3362161"/>
          <a:ext cx="7184160" cy="19888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74185">
                  <a:extLst>
                    <a:ext uri="{9D8B030D-6E8A-4147-A177-3AD203B41FA5}">
                      <a16:colId xmlns:a16="http://schemas.microsoft.com/office/drawing/2014/main" val="1605961852"/>
                    </a:ext>
                  </a:extLst>
                </a:gridCol>
                <a:gridCol w="3094063">
                  <a:extLst>
                    <a:ext uri="{9D8B030D-6E8A-4147-A177-3AD203B41FA5}">
                      <a16:colId xmlns:a16="http://schemas.microsoft.com/office/drawing/2014/main" val="3252052626"/>
                    </a:ext>
                  </a:extLst>
                </a:gridCol>
                <a:gridCol w="2415912">
                  <a:extLst>
                    <a:ext uri="{9D8B030D-6E8A-4147-A177-3AD203B41FA5}">
                      <a16:colId xmlns:a16="http://schemas.microsoft.com/office/drawing/2014/main" val="2987109125"/>
                    </a:ext>
                  </a:extLst>
                </a:gridCol>
              </a:tblGrid>
              <a:tr h="342160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Name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Preferred hand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9262677"/>
                  </a:ext>
                </a:extLst>
              </a:tr>
              <a:tr h="3421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1st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2nd</a:t>
                      </a:r>
                      <a:endParaRPr lang="en-US" sz="3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7825812"/>
                  </a:ext>
                </a:extLst>
              </a:tr>
              <a:tr h="34216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Arielle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Right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Left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93401247"/>
                  </a:ext>
                </a:extLst>
              </a:tr>
              <a:tr h="342160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u="none" strike="noStrike">
                          <a:effectLst/>
                        </a:rPr>
                        <a:t>Boris</a:t>
                      </a:r>
                      <a:endParaRPr lang="en-US" sz="3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Left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Right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6444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454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CD1D2-508B-46AE-9814-14ED44E8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125429"/>
            <a:ext cx="11732580" cy="797850"/>
          </a:xfrm>
        </p:spPr>
        <p:txBody>
          <a:bodyPr/>
          <a:lstStyle/>
          <a:p>
            <a:r>
              <a:rPr lang="en-US" dirty="0"/>
              <a:t>Arielle vs Boris – Best flipper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1A062E7-DC2B-4FFA-9045-5247585745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227223"/>
              </p:ext>
            </p:extLst>
          </p:nvPr>
        </p:nvGraphicFramePr>
        <p:xfrm>
          <a:off x="572151" y="896523"/>
          <a:ext cx="3281037" cy="79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679">
                  <a:extLst>
                    <a:ext uri="{9D8B030D-6E8A-4147-A177-3AD203B41FA5}">
                      <a16:colId xmlns:a16="http://schemas.microsoft.com/office/drawing/2014/main" val="2156633296"/>
                    </a:ext>
                  </a:extLst>
                </a:gridCol>
                <a:gridCol w="1093679">
                  <a:extLst>
                    <a:ext uri="{9D8B030D-6E8A-4147-A177-3AD203B41FA5}">
                      <a16:colId xmlns:a16="http://schemas.microsoft.com/office/drawing/2014/main" val="3552068260"/>
                    </a:ext>
                  </a:extLst>
                </a:gridCol>
                <a:gridCol w="1093679">
                  <a:extLst>
                    <a:ext uri="{9D8B030D-6E8A-4147-A177-3AD203B41FA5}">
                      <a16:colId xmlns:a16="http://schemas.microsoft.com/office/drawing/2014/main" val="1303876488"/>
                    </a:ext>
                  </a:extLst>
                </a:gridCol>
              </a:tblGrid>
              <a:tr h="398925">
                <a:tc>
                  <a:txBody>
                    <a:bodyPr/>
                    <a:lstStyle/>
                    <a:p>
                      <a:r>
                        <a:rPr lang="en-US" dirty="0"/>
                        <a:t> ARIELLE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DRAW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95493"/>
                  </a:ext>
                </a:extLst>
              </a:tr>
              <a:tr h="3989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78121"/>
                  </a:ext>
                </a:extLst>
              </a:tr>
            </a:tbl>
          </a:graphicData>
        </a:graphic>
      </p:graphicFrame>
      <p:sp>
        <p:nvSpPr>
          <p:cNvPr id="8" name="AutoShape 2">
            <a:extLst>
              <a:ext uri="{FF2B5EF4-FFF2-40B4-BE49-F238E27FC236}">
                <a16:creationId xmlns:a16="http://schemas.microsoft.com/office/drawing/2014/main" id="{4FE5A5D1-0DCB-4CAE-8A71-D134F633FF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BD6E3D4-DCD6-460E-B15B-43AD887D8F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F21ED8-2B43-4580-AD56-FD50F5BD4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52" y="1789184"/>
            <a:ext cx="3979032" cy="26650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A8572B-FA5C-4BDA-91DA-C3E214BFF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149" y="2051811"/>
            <a:ext cx="4020666" cy="25272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7C8413-79EB-490C-9594-9509917ACE47}"/>
              </a:ext>
            </a:extLst>
          </p:cNvPr>
          <p:cNvSpPr txBox="1"/>
          <p:nvPr/>
        </p:nvSpPr>
        <p:spPr>
          <a:xfrm>
            <a:off x="271790" y="4358616"/>
            <a:ext cx="53670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 of 50 matches, each won 46% and drew 8% of matches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has won equal matches which will have supporters for both equally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Comparing the scoring ratio between two, we don’t find significant evidence in overall to draw a conclusion </a:t>
            </a:r>
          </a:p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CA6AA8B-EAEA-4272-ADB8-9B660DF97E6F}"/>
              </a:ext>
            </a:extLst>
          </p:cNvPr>
          <p:cNvCxnSpPr/>
          <p:nvPr/>
        </p:nvCxnSpPr>
        <p:spPr>
          <a:xfrm>
            <a:off x="5943600" y="1020932"/>
            <a:ext cx="0" cy="5442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D6BFAA5-8EF9-404F-BCCA-243CA5675B2A}"/>
              </a:ext>
            </a:extLst>
          </p:cNvPr>
          <p:cNvSpPr/>
          <p:nvPr/>
        </p:nvSpPr>
        <p:spPr>
          <a:xfrm>
            <a:off x="8011588" y="2459650"/>
            <a:ext cx="807868" cy="380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1B0078-C38C-43FF-9C1A-97BEEA232689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7828134" y="2784408"/>
            <a:ext cx="301764" cy="43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B11CAC-8F4F-436D-88AC-726B0BA4DA18}"/>
              </a:ext>
            </a:extLst>
          </p:cNvPr>
          <p:cNvCxnSpPr>
            <a:cxnSpLocks/>
            <a:endCxn id="18" idx="5"/>
          </p:cNvCxnSpPr>
          <p:nvPr/>
        </p:nvCxnSpPr>
        <p:spPr>
          <a:xfrm flipH="1" flipV="1">
            <a:off x="8701146" y="2784408"/>
            <a:ext cx="640060" cy="288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AFFC84-FFDE-4E7B-AA74-518EBAF8A1D6}"/>
              </a:ext>
            </a:extLst>
          </p:cNvPr>
          <p:cNvCxnSpPr>
            <a:cxnSpLocks/>
          </p:cNvCxnSpPr>
          <p:nvPr/>
        </p:nvCxnSpPr>
        <p:spPr>
          <a:xfrm flipV="1">
            <a:off x="8504977" y="4008923"/>
            <a:ext cx="1329084" cy="97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AA552B5-8E95-41B0-9271-A55CA11CC3BB}"/>
              </a:ext>
            </a:extLst>
          </p:cNvPr>
          <p:cNvCxnSpPr>
            <a:cxnSpLocks/>
            <a:endCxn id="28" idx="0"/>
          </p:cNvCxnSpPr>
          <p:nvPr/>
        </p:nvCxnSpPr>
        <p:spPr>
          <a:xfrm flipH="1">
            <a:off x="10237995" y="3276600"/>
            <a:ext cx="219902" cy="542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894D10D3-47F6-4A44-8A4D-5AEF05277664}"/>
              </a:ext>
            </a:extLst>
          </p:cNvPr>
          <p:cNvSpPr/>
          <p:nvPr/>
        </p:nvSpPr>
        <p:spPr>
          <a:xfrm>
            <a:off x="9834061" y="3818684"/>
            <a:ext cx="807868" cy="3804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106D5-1D87-49B4-BDB5-B18877C6EBE7}"/>
              </a:ext>
            </a:extLst>
          </p:cNvPr>
          <p:cNvSpPr txBox="1"/>
          <p:nvPr/>
        </p:nvSpPr>
        <p:spPr>
          <a:xfrm>
            <a:off x="6248400" y="4570690"/>
            <a:ext cx="54449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Comparing 1</a:t>
            </a:r>
            <a:r>
              <a:rPr lang="en-US" baseline="30000" dirty="0"/>
              <a:t>st</a:t>
            </a:r>
            <a:r>
              <a:rPr lang="en-US" dirty="0"/>
              <a:t> preference and 2</a:t>
            </a:r>
            <a:r>
              <a:rPr lang="en-US" baseline="30000" dirty="0"/>
              <a:t>nd</a:t>
            </a:r>
            <a:r>
              <a:rPr lang="en-US" dirty="0"/>
              <a:t> Preference for both with significant evidence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Preference 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all evidence, Arielle is very good when he is using the Right hand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Preference Result: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all evidence, Boris is very good when he is using the Right hand (2</a:t>
            </a:r>
            <a:r>
              <a:rPr lang="en-US" baseline="30000" dirty="0"/>
              <a:t>nd</a:t>
            </a:r>
            <a:r>
              <a:rPr lang="en-US" dirty="0"/>
              <a:t> Preferred)</a:t>
            </a:r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0A5DA9C-0DB3-4A6E-8EE1-097667E97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402979"/>
              </p:ext>
            </p:extLst>
          </p:nvPr>
        </p:nvGraphicFramePr>
        <p:xfrm>
          <a:off x="6310996" y="786913"/>
          <a:ext cx="5203341" cy="1278056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433612">
                  <a:extLst>
                    <a:ext uri="{9D8B030D-6E8A-4147-A177-3AD203B41FA5}">
                      <a16:colId xmlns:a16="http://schemas.microsoft.com/office/drawing/2014/main" val="146429284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4170479185"/>
                    </a:ext>
                  </a:extLst>
                </a:gridCol>
                <a:gridCol w="541173">
                  <a:extLst>
                    <a:ext uri="{9D8B030D-6E8A-4147-A177-3AD203B41FA5}">
                      <a16:colId xmlns:a16="http://schemas.microsoft.com/office/drawing/2014/main" val="1487955166"/>
                    </a:ext>
                  </a:extLst>
                </a:gridCol>
                <a:gridCol w="502736">
                  <a:extLst>
                    <a:ext uri="{9D8B030D-6E8A-4147-A177-3AD203B41FA5}">
                      <a16:colId xmlns:a16="http://schemas.microsoft.com/office/drawing/2014/main" val="1795382022"/>
                    </a:ext>
                  </a:extLst>
                </a:gridCol>
                <a:gridCol w="395813">
                  <a:extLst>
                    <a:ext uri="{9D8B030D-6E8A-4147-A177-3AD203B41FA5}">
                      <a16:colId xmlns:a16="http://schemas.microsoft.com/office/drawing/2014/main" val="3198687436"/>
                    </a:ext>
                  </a:extLst>
                </a:gridCol>
                <a:gridCol w="363243">
                  <a:extLst>
                    <a:ext uri="{9D8B030D-6E8A-4147-A177-3AD203B41FA5}">
                      <a16:colId xmlns:a16="http://schemas.microsoft.com/office/drawing/2014/main" val="1026986940"/>
                    </a:ext>
                  </a:extLst>
                </a:gridCol>
                <a:gridCol w="365092">
                  <a:extLst>
                    <a:ext uri="{9D8B030D-6E8A-4147-A177-3AD203B41FA5}">
                      <a16:colId xmlns:a16="http://schemas.microsoft.com/office/drawing/2014/main" val="2950107728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2024118176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18154536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2476140603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2726670128"/>
                    </a:ext>
                  </a:extLst>
                </a:gridCol>
                <a:gridCol w="433612">
                  <a:extLst>
                    <a:ext uri="{9D8B030D-6E8A-4147-A177-3AD203B41FA5}">
                      <a16:colId xmlns:a16="http://schemas.microsoft.com/office/drawing/2014/main" val="3612224884"/>
                    </a:ext>
                  </a:extLst>
                </a:gridCol>
              </a:tblGrid>
              <a:tr h="408668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hand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Matches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Attempts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Total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Avg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med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max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var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std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prop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5230323"/>
                  </a:ext>
                </a:extLst>
              </a:tr>
              <a:tr h="217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Arielle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6606158"/>
                  </a:ext>
                </a:extLst>
              </a:tr>
              <a:tr h="217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Arielle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4.5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2504518"/>
                  </a:ext>
                </a:extLst>
              </a:tr>
              <a:tr h="217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4.8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02362401"/>
                  </a:ext>
                </a:extLst>
              </a:tr>
              <a:tr h="21734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9.3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3.1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829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88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1066-71E7-42C7-A5DB-12032CEB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403" y="160461"/>
            <a:ext cx="11907417" cy="75393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4C6A51-D4AD-4BDF-9F9C-E75C82F379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263849"/>
              </p:ext>
            </p:extLst>
          </p:nvPr>
        </p:nvGraphicFramePr>
        <p:xfrm>
          <a:off x="306723" y="1405377"/>
          <a:ext cx="2978014" cy="1397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2920">
                  <a:extLst>
                    <a:ext uri="{9D8B030D-6E8A-4147-A177-3AD203B41FA5}">
                      <a16:colId xmlns:a16="http://schemas.microsoft.com/office/drawing/2014/main" val="1690324611"/>
                    </a:ext>
                  </a:extLst>
                </a:gridCol>
                <a:gridCol w="1027547">
                  <a:extLst>
                    <a:ext uri="{9D8B030D-6E8A-4147-A177-3AD203B41FA5}">
                      <a16:colId xmlns:a16="http://schemas.microsoft.com/office/drawing/2014/main" val="1644981211"/>
                    </a:ext>
                  </a:extLst>
                </a:gridCol>
                <a:gridCol w="1027547">
                  <a:extLst>
                    <a:ext uri="{9D8B030D-6E8A-4147-A177-3AD203B41FA5}">
                      <a16:colId xmlns:a16="http://schemas.microsoft.com/office/drawing/2014/main" val="3753664820"/>
                    </a:ext>
                  </a:extLst>
                </a:gridCol>
              </a:tblGrid>
              <a:tr h="448748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Name / %win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r>
                        <a:rPr lang="en-US" sz="1400" u="none" strike="noStrike" baseline="30000" dirty="0">
                          <a:effectLst/>
                        </a:rPr>
                        <a:t>st</a:t>
                      </a:r>
                      <a:r>
                        <a:rPr lang="en-US" sz="1400" u="none" strike="noStrike" dirty="0">
                          <a:effectLst/>
                        </a:rPr>
                        <a:t> Preferred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r>
                        <a:rPr lang="en-US" sz="1400" u="none" strike="noStrike" baseline="30000" dirty="0">
                          <a:effectLst/>
                        </a:rPr>
                        <a:t>nd</a:t>
                      </a:r>
                      <a:r>
                        <a:rPr lang="en-US" sz="1400" u="none" strike="noStrike" dirty="0">
                          <a:effectLst/>
                        </a:rPr>
                        <a:t> Preferred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990160446"/>
                  </a:ext>
                </a:extLst>
              </a:tr>
              <a:tr h="47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Arielle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78.3%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21.7%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2640589974"/>
                  </a:ext>
                </a:extLst>
              </a:tr>
              <a:tr h="471171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Boris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47.8%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52.2%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b"/>
                </a:tc>
                <a:extLst>
                  <a:ext uri="{0D108BD9-81ED-4DB2-BD59-A6C34878D82A}">
                    <a16:rowId xmlns:a16="http://schemas.microsoft.com/office/drawing/2014/main" val="3798944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41F9C6-E9D7-4CB3-8AA1-B29D5CBDEAF9}"/>
              </a:ext>
            </a:extLst>
          </p:cNvPr>
          <p:cNvSpPr txBox="1"/>
          <p:nvPr/>
        </p:nvSpPr>
        <p:spPr>
          <a:xfrm>
            <a:off x="399937" y="914400"/>
            <a:ext cx="2804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Win Contribution %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207833-D34C-40D2-B1C2-2213DD0B1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335668"/>
              </p:ext>
            </p:extLst>
          </p:nvPr>
        </p:nvGraphicFramePr>
        <p:xfrm>
          <a:off x="3415123" y="1398043"/>
          <a:ext cx="2552700" cy="1397636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3677900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251394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953243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9686673"/>
                    </a:ext>
                  </a:extLst>
                </a:gridCol>
              </a:tblGrid>
              <a:tr h="3494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Match Contribution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758688"/>
                  </a:ext>
                </a:extLst>
              </a:tr>
              <a:tr h="34940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4395514"/>
                  </a:ext>
                </a:extLst>
              </a:tr>
              <a:tr h="349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Arielle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045208"/>
                  </a:ext>
                </a:extLst>
              </a:tr>
              <a:tr h="349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2nd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463245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31833BA-DDBC-42DA-AE4F-D12E8FCE1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554583"/>
              </p:ext>
            </p:extLst>
          </p:nvPr>
        </p:nvGraphicFramePr>
        <p:xfrm>
          <a:off x="6056599" y="1405377"/>
          <a:ext cx="2552700" cy="139030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782858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347947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247664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4584547"/>
                    </a:ext>
                  </a:extLst>
                </a:gridCol>
              </a:tblGrid>
              <a:tr h="347576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Arielle Win Matrix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Boris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992870"/>
                  </a:ext>
                </a:extLst>
              </a:tr>
              <a:tr h="347576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3975453"/>
                  </a:ext>
                </a:extLst>
              </a:tr>
              <a:tr h="34757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Arielle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68%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50988472"/>
                  </a:ext>
                </a:extLst>
              </a:tr>
              <a:tr h="34757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06147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F226BFE-4EA9-4845-8187-C34876A51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927350"/>
              </p:ext>
            </p:extLst>
          </p:nvPr>
        </p:nvGraphicFramePr>
        <p:xfrm>
          <a:off x="8717871" y="1398043"/>
          <a:ext cx="2698802" cy="1397636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644490">
                  <a:extLst>
                    <a:ext uri="{9D8B030D-6E8A-4147-A177-3AD203B41FA5}">
                      <a16:colId xmlns:a16="http://schemas.microsoft.com/office/drawing/2014/main" val="668575741"/>
                    </a:ext>
                  </a:extLst>
                </a:gridCol>
                <a:gridCol w="727989">
                  <a:extLst>
                    <a:ext uri="{9D8B030D-6E8A-4147-A177-3AD203B41FA5}">
                      <a16:colId xmlns:a16="http://schemas.microsoft.com/office/drawing/2014/main" val="958131732"/>
                    </a:ext>
                  </a:extLst>
                </a:gridCol>
                <a:gridCol w="681833">
                  <a:extLst>
                    <a:ext uri="{9D8B030D-6E8A-4147-A177-3AD203B41FA5}">
                      <a16:colId xmlns:a16="http://schemas.microsoft.com/office/drawing/2014/main" val="1949924346"/>
                    </a:ext>
                  </a:extLst>
                </a:gridCol>
                <a:gridCol w="644490">
                  <a:extLst>
                    <a:ext uri="{9D8B030D-6E8A-4147-A177-3AD203B41FA5}">
                      <a16:colId xmlns:a16="http://schemas.microsoft.com/office/drawing/2014/main" val="871322527"/>
                    </a:ext>
                  </a:extLst>
                </a:gridCol>
              </a:tblGrid>
              <a:tr h="349409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Boris Win Matrix 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Boris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424772"/>
                  </a:ext>
                </a:extLst>
              </a:tr>
              <a:tr h="349409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Preference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24797480"/>
                  </a:ext>
                </a:extLst>
              </a:tr>
              <a:tr h="349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Arielle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77%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5463596"/>
                  </a:ext>
                </a:extLst>
              </a:tr>
              <a:tr h="349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2nd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54%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2420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E07E065-8AB9-4AFF-8BF4-2DF81C0B6A07}"/>
              </a:ext>
            </a:extLst>
          </p:cNvPr>
          <p:cNvSpPr txBox="1"/>
          <p:nvPr/>
        </p:nvSpPr>
        <p:spPr>
          <a:xfrm>
            <a:off x="253632" y="3541963"/>
            <a:ext cx="116059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got conclusive evidence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Arielle is fully dominated when he is using 1</a:t>
            </a:r>
            <a:r>
              <a:rPr lang="en-US" baseline="30000" dirty="0"/>
              <a:t>st</a:t>
            </a:r>
            <a:r>
              <a:rPr lang="en-US" dirty="0"/>
              <a:t> preferred hand (Right) and less contribution from other hand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 of 4 combinations, Arielle majorly scored on 1</a:t>
            </a:r>
            <a:r>
              <a:rPr lang="en-US" baseline="30000" dirty="0"/>
              <a:t>st</a:t>
            </a:r>
            <a:r>
              <a:rPr lang="en-US" dirty="0"/>
              <a:t> preferred hand and comparatively less in other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Boris </a:t>
            </a:r>
            <a:r>
              <a:rPr lang="en-US" dirty="0"/>
              <a:t>is very strong when he is using 2</a:t>
            </a:r>
            <a:r>
              <a:rPr lang="en-US" baseline="30000" dirty="0"/>
              <a:t>nd</a:t>
            </a:r>
            <a:r>
              <a:rPr lang="en-US" dirty="0"/>
              <a:t> Preferred hand (Right)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Though Boris contribution is less in 1</a:t>
            </a:r>
            <a:r>
              <a:rPr lang="en-US" baseline="30000" dirty="0"/>
              <a:t>st</a:t>
            </a:r>
            <a:r>
              <a:rPr lang="en-US" dirty="0"/>
              <a:t> preferred hand but his performance is reasonably good across all the combination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Those I conclude saying that,</a:t>
            </a:r>
          </a:p>
          <a:p>
            <a:endParaRPr lang="en-US" dirty="0"/>
          </a:p>
          <a:p>
            <a:r>
              <a:rPr lang="en-US" dirty="0"/>
              <a:t>				</a:t>
            </a:r>
            <a:r>
              <a:rPr lang="en-US" b="1" dirty="0">
                <a:solidFill>
                  <a:srgbClr val="FF0000"/>
                </a:solidFill>
              </a:rPr>
              <a:t>“BORIS is the better Pancake Flipper”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4BB50-514C-47DD-AF8D-12DFDF72C6E9}"/>
              </a:ext>
            </a:extLst>
          </p:cNvPr>
          <p:cNvSpPr txBox="1"/>
          <p:nvPr/>
        </p:nvSpPr>
        <p:spPr>
          <a:xfrm>
            <a:off x="3398001" y="914400"/>
            <a:ext cx="2569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Contribution 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F6124-FA37-42D8-878A-9EB075C0C9EB}"/>
              </a:ext>
            </a:extLst>
          </p:cNvPr>
          <p:cNvSpPr txBox="1"/>
          <p:nvPr/>
        </p:nvSpPr>
        <p:spPr>
          <a:xfrm>
            <a:off x="5967823" y="914400"/>
            <a:ext cx="264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Arielle win Contribution 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75E628-B2DC-4F4C-96A2-2566BC72BC75}"/>
              </a:ext>
            </a:extLst>
          </p:cNvPr>
          <p:cNvSpPr txBox="1"/>
          <p:nvPr/>
        </p:nvSpPr>
        <p:spPr>
          <a:xfrm>
            <a:off x="8644811" y="923278"/>
            <a:ext cx="264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Boris win Contribution %</a:t>
            </a:r>
          </a:p>
        </p:txBody>
      </p:sp>
    </p:spTree>
    <p:extLst>
      <p:ext uri="{BB962C8B-B14F-4D97-AF65-F5344CB8AC3E}">
        <p14:creationId xmlns:p14="http://schemas.microsoft.com/office/powerpoint/2010/main" val="3163467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448</Words>
  <Application>Microsoft Office PowerPoint</Application>
  <PresentationFormat>Widescreen</PresentationFormat>
  <Paragraphs>161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Pancake Flipping</vt:lpstr>
      <vt:lpstr>ASSUMPTIONS</vt:lpstr>
      <vt:lpstr>Arielle vs Boris – Best flipper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Pancake Flipping</dc:title>
  <dc:creator>Baskaran, Sathish Kumar SSSCCH-STO/486</dc:creator>
  <cp:lastModifiedBy>Baskaran, Sathish Kumar SSSCCH-STO/486</cp:lastModifiedBy>
  <cp:revision>1</cp:revision>
  <dcterms:created xsi:type="dcterms:W3CDTF">2021-07-23T06:49:56Z</dcterms:created>
  <dcterms:modified xsi:type="dcterms:W3CDTF">2021-07-23T09:09:33Z</dcterms:modified>
</cp:coreProperties>
</file>