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850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8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70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2A4281-0F08-4766-A24E-2A4C4E13F8D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50CD-2FA7-424B-A6CD-CC2BE6595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5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ket@pdx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9415-EC32-FDAC-654F-4110471EA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of DMA Controller 8237A </a:t>
            </a:r>
          </a:p>
        </p:txBody>
      </p:sp>
    </p:spTree>
    <p:extLst>
      <p:ext uri="{BB962C8B-B14F-4D97-AF65-F5344CB8AC3E}">
        <p14:creationId xmlns:p14="http://schemas.microsoft.com/office/powerpoint/2010/main" val="11429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A75B-1377-0E67-846D-DBF69D43C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69760-086E-2D51-7E31-66F4B37F6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43250"/>
            <a:ext cx="8825658" cy="2495550"/>
          </a:xfrm>
        </p:spPr>
        <p:txBody>
          <a:bodyPr>
            <a:normAutofit/>
          </a:bodyPr>
          <a:lstStyle/>
          <a:p>
            <a:r>
              <a:rPr lang="en-US" dirty="0"/>
              <a:t>Saket Swami 								  		      (</a:t>
            </a:r>
            <a:r>
              <a:rPr lang="en-US" dirty="0">
                <a:hlinkClick r:id="rId2"/>
              </a:rPr>
              <a:t>saket@pdx.edu</a:t>
            </a:r>
            <a:r>
              <a:rPr lang="en-US" dirty="0"/>
              <a:t>)</a:t>
            </a:r>
          </a:p>
          <a:p>
            <a:r>
              <a:rPr lang="en-US" dirty="0" err="1"/>
              <a:t>Kaavya</a:t>
            </a:r>
            <a:r>
              <a:rPr lang="en-US" dirty="0"/>
              <a:t> </a:t>
            </a:r>
            <a:r>
              <a:rPr lang="en-US" dirty="0" err="1"/>
              <a:t>Thrilochan</a:t>
            </a:r>
            <a:r>
              <a:rPr lang="en-US" dirty="0"/>
              <a:t> 		  			    (kaavyath@gmail.com)</a:t>
            </a:r>
          </a:p>
          <a:p>
            <a:r>
              <a:rPr lang="en-US" dirty="0"/>
              <a:t>Manoj Reddy 			   (manojreddygundeti508@gmail.com)</a:t>
            </a:r>
          </a:p>
        </p:txBody>
      </p:sp>
    </p:spTree>
    <p:extLst>
      <p:ext uri="{BB962C8B-B14F-4D97-AF65-F5344CB8AC3E}">
        <p14:creationId xmlns:p14="http://schemas.microsoft.com/office/powerpoint/2010/main" val="16441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6F50-566D-DB18-732F-6171BB01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45A5A-03B6-B87C-D4F8-69F433E0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9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63F8-5F1C-8189-7FD6-C6D335E2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758A-DEEC-8673-9F51-92A3C8A7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15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61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Verification of DMA Controller 8237A </vt:lpstr>
      <vt:lpstr>Team Members  </vt:lpstr>
      <vt:lpstr>Verification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DMA Controller 8237A </dc:title>
  <dc:creator>Saket Swami</dc:creator>
  <cp:lastModifiedBy>Saket Swami</cp:lastModifiedBy>
  <cp:revision>1</cp:revision>
  <dcterms:created xsi:type="dcterms:W3CDTF">2022-06-09T01:43:48Z</dcterms:created>
  <dcterms:modified xsi:type="dcterms:W3CDTF">2022-06-09T04:12:52Z</dcterms:modified>
</cp:coreProperties>
</file>