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media/image1.jpeg" ContentType="image/jpeg"/>
  <Override PartName="/ppt/media/image3.png" ContentType="image/pn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4882AD6-FACF-476E-8E7D-60F1459388D4}"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B76EF2A-B152-453E-A60C-753628883090}"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A3E4BDC-3FEA-44B2-B431-F9A0EE78B6AD}"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8AF4348-D870-4D8C-BB2B-6AB12189991B}"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A9F46C0-721F-44E9-AEDE-B39E7E42C89C}"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F60F160-F012-4B69-81C4-FD5731DA61FF}"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0F73E7E-2148-4C6B-BF0C-BA04F4059C90}"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20000"/>
              </a:lnSpc>
              <a:spcBef>
                <a:spcPts val="1417"/>
              </a:spcBef>
              <a:buNone/>
            </a:pPr>
            <a:endParaRPr b="0" lang="en-US" sz="2000" spc="-1" strike="noStrike">
              <a:solidFill>
                <a:schemeClr val="dk1"/>
              </a:solidFill>
              <a:latin typeface="Gill Sans MT"/>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054F7B2-5B20-4D6D-B801-024D3A50E081}" type="slidenum">
              <a:t>&lt;#&gt;</a:t>
            </a:fld>
          </a:p>
        </p:txBody>
      </p:sp>
      <p:sp>
        <p:nvSpPr>
          <p:cNvPr id="7" name="PlaceHolder 6"/>
          <p:cNvSpPr>
            <a:spLocks noGrp="1"/>
          </p:cNvSpPr>
          <p:nvPr>
            <p:ph type="dt" idx="16"/>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A2E20B5-10C6-4666-8C03-474AD9DEF0A0}"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451520" y="804600"/>
            <a:ext cx="9603000" cy="104904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MT"/>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BA06F899-1414-4188-9310-C046508CE084}"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9782F15C-CDDE-44FC-B96C-BF03255FFB72}" type="slidenum">
              <a:t>&lt;#&gt;</a:t>
            </a:fld>
          </a:p>
        </p:txBody>
      </p:sp>
      <p:sp>
        <p:nvSpPr>
          <p:cNvPr id="4" name="PlaceHolder 3"/>
          <p:cNvSpPr>
            <a:spLocks noGrp="1"/>
          </p:cNvSpPr>
          <p:nvPr>
            <p:ph type="dt" idx="25"/>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 name="Picture 6" descr=""/>
          <p:cNvPicPr/>
          <p:nvPr/>
        </p:nvPicPr>
        <p:blipFill>
          <a:blip r:embed="rId2"/>
          <a:srcRect l="0" t="1526" r="0" b="-1526"/>
          <a:stretch/>
        </p:blipFill>
        <p:spPr>
          <a:xfrm>
            <a:off x="0" y="6126480"/>
            <a:ext cx="12191760" cy="742680"/>
          </a:xfrm>
          <a:prstGeom prst="rect">
            <a:avLst/>
          </a:prstGeom>
          <a:ln w="0">
            <a:noFill/>
          </a:ln>
        </p:spPr>
      </p:pic>
      <p:cxnSp>
        <p:nvCxnSpPr>
          <p:cNvPr id="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 name="PlaceHolder 1"/>
          <p:cNvSpPr>
            <a:spLocks noGrp="1"/>
          </p:cNvSpPr>
          <p:nvPr>
            <p:ph type="title"/>
          </p:nvPr>
        </p:nvSpPr>
        <p:spPr>
          <a:xfrm>
            <a:off x="2417760" y="802440"/>
            <a:ext cx="8636760" cy="2541240"/>
          </a:xfrm>
          <a:prstGeom prst="rect">
            <a:avLst/>
          </a:prstGeom>
          <a:noFill/>
          <a:ln w="0">
            <a:noFill/>
          </a:ln>
        </p:spPr>
        <p:txBody>
          <a:bodyPr lIns="91440" rIns="91440" tIns="45720" bIns="0" anchor="b">
            <a:normAutofit fontScale="96680" lnSpcReduction="10000"/>
          </a:bodyPr>
          <a:p>
            <a:pPr indent="0" defTabSz="914400">
              <a:lnSpc>
                <a:spcPct val="90000"/>
              </a:lnSpc>
              <a:buNone/>
            </a:pPr>
            <a:r>
              <a:rPr b="0" lang="en-US" sz="6600" spc="-1" strike="noStrike" cap="all">
                <a:solidFill>
                  <a:schemeClr val="dk1"/>
                </a:solidFill>
                <a:latin typeface="Gill Sans MT"/>
              </a:rPr>
              <a:t>Click to edit Master title style</a:t>
            </a:r>
            <a:endParaRPr b="0" lang="en-US" sz="6600" spc="-1" strike="noStrike">
              <a:solidFill>
                <a:schemeClr val="dk1"/>
              </a:solidFill>
              <a:latin typeface="Gill Sans MT"/>
            </a:endParaRPr>
          </a:p>
        </p:txBody>
      </p:sp>
      <p:sp>
        <p:nvSpPr>
          <p:cNvPr id="5" name="PlaceHolder 2"/>
          <p:cNvSpPr>
            <a:spLocks noGrp="1"/>
          </p:cNvSpPr>
          <p:nvPr>
            <p:ph type="dt" idx="1"/>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 name="PlaceHolder 3"/>
          <p:cNvSpPr>
            <a:spLocks noGrp="1"/>
          </p:cNvSpPr>
          <p:nvPr>
            <p:ph type="ftr" idx="2"/>
          </p:nvPr>
        </p:nvSpPr>
        <p:spPr>
          <a:xfrm>
            <a:off x="2416680" y="329400"/>
            <a:ext cx="497340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 name="PlaceHolder 4"/>
          <p:cNvSpPr>
            <a:spLocks noGrp="1"/>
          </p:cNvSpPr>
          <p:nvPr>
            <p:ph type="sldNum" idx="3"/>
          </p:nvPr>
        </p:nvSpPr>
        <p:spPr>
          <a:xfrm>
            <a:off x="14378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40E93262-93C5-4AA3-9045-D6E16D2A5F87}"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 name="Straight Connector 14"/>
          <p:cNvCxnSpPr/>
          <p:nvPr/>
        </p:nvCxnSpPr>
        <p:spPr>
          <a:xfrm>
            <a:off x="2417760" y="3528360"/>
            <a:ext cx="8637120" cy="360"/>
          </a:xfrm>
          <a:prstGeom prst="straightConnector1">
            <a:avLst/>
          </a:prstGeom>
          <a:ln w="31750">
            <a:solidFill>
              <a:srgbClr val="b71e42"/>
            </a:solidFill>
            <a:round/>
          </a:ln>
        </p:spPr>
      </p:cxn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9"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00" name="Picture 6" descr=""/>
          <p:cNvPicPr/>
          <p:nvPr/>
        </p:nvPicPr>
        <p:blipFill>
          <a:blip r:embed="rId2"/>
          <a:srcRect l="0" t="1526" r="0" b="-1526"/>
          <a:stretch/>
        </p:blipFill>
        <p:spPr>
          <a:xfrm>
            <a:off x="0" y="6126480"/>
            <a:ext cx="12191760" cy="742680"/>
          </a:xfrm>
          <a:prstGeom prst="rect">
            <a:avLst/>
          </a:prstGeom>
          <a:ln w="0">
            <a:noFill/>
          </a:ln>
        </p:spPr>
      </p:pic>
      <p:cxnSp>
        <p:nvCxnSpPr>
          <p:cNvPr id="101"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02"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03" name="PlaceHolder 1"/>
          <p:cNvSpPr>
            <a:spLocks noGrp="1"/>
          </p:cNvSpPr>
          <p:nvPr>
            <p:ph type="title"/>
          </p:nvPr>
        </p:nvSpPr>
        <p:spPr>
          <a:xfrm>
            <a:off x="1444680" y="798840"/>
            <a:ext cx="3272760" cy="2246760"/>
          </a:xfrm>
          <a:prstGeom prst="rect">
            <a:avLst/>
          </a:prstGeom>
          <a:noFill/>
          <a:ln w="0">
            <a:noFill/>
          </a:ln>
        </p:spPr>
        <p:txBody>
          <a:bodyPr lIns="91440" rIns="91440" tIns="45720" bIns="45720" anchor="b">
            <a:normAutofit/>
          </a:bodyPr>
          <a:p>
            <a:pPr indent="0" defTabSz="914400">
              <a:lnSpc>
                <a:spcPct val="90000"/>
              </a:lnSpc>
              <a:buNone/>
            </a:pPr>
            <a:r>
              <a:rPr b="0" lang="en-US" sz="2400" spc="-1" strike="noStrike" cap="all">
                <a:solidFill>
                  <a:schemeClr val="dk1"/>
                </a:solidFill>
                <a:latin typeface="Gill Sans MT"/>
              </a:rPr>
              <a:t>Click to edit Master title style</a:t>
            </a:r>
            <a:endParaRPr b="0" lang="en-US" sz="2400" spc="-1" strike="noStrike">
              <a:solidFill>
                <a:schemeClr val="dk1"/>
              </a:solidFill>
              <a:latin typeface="Gill Sans MT"/>
            </a:endParaRPr>
          </a:p>
        </p:txBody>
      </p:sp>
      <p:sp>
        <p:nvSpPr>
          <p:cNvPr id="104" name="PlaceHolder 2"/>
          <p:cNvSpPr>
            <a:spLocks noGrp="1"/>
          </p:cNvSpPr>
          <p:nvPr>
            <p:ph type="body"/>
          </p:nvPr>
        </p:nvSpPr>
        <p:spPr>
          <a:xfrm>
            <a:off x="5043600" y="798840"/>
            <a:ext cx="6012000" cy="4658400"/>
          </a:xfrm>
          <a:prstGeom prst="rect">
            <a:avLst/>
          </a:prstGeom>
          <a:noFill/>
          <a:ln w="0">
            <a:noFill/>
          </a:ln>
        </p:spPr>
        <p:txBody>
          <a:bodyPr lIns="91440" rIns="91440" tIns="45720" bIns="45720" anchor="ctr">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05" name="PlaceHolder 3"/>
          <p:cNvSpPr>
            <a:spLocks noGrp="1"/>
          </p:cNvSpPr>
          <p:nvPr>
            <p:ph type="body"/>
          </p:nvPr>
        </p:nvSpPr>
        <p:spPr>
          <a:xfrm>
            <a:off x="1444680" y="3205440"/>
            <a:ext cx="3274560" cy="224784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0" lang="en-US" sz="1600" spc="-1" strike="noStrike">
                <a:solidFill>
                  <a:schemeClr val="dk1"/>
                </a:solidFill>
                <a:latin typeface="Gill Sans MT"/>
              </a:rPr>
              <a:t>Click to edit Master text styles</a:t>
            </a:r>
            <a:endParaRPr b="0" lang="en-US" sz="1600" spc="-1" strike="noStrike">
              <a:solidFill>
                <a:schemeClr val="dk1"/>
              </a:solidFill>
              <a:latin typeface="Gill Sans MT"/>
            </a:endParaRPr>
          </a:p>
        </p:txBody>
      </p:sp>
      <p:sp>
        <p:nvSpPr>
          <p:cNvPr id="106" name="PlaceHolder 4"/>
          <p:cNvSpPr>
            <a:spLocks noGrp="1"/>
          </p:cNvSpPr>
          <p:nvPr>
            <p:ph type="dt" idx="28"/>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07" name="PlaceHolder 5"/>
          <p:cNvSpPr>
            <a:spLocks noGrp="1"/>
          </p:cNvSpPr>
          <p:nvPr>
            <p:ph type="ftr" idx="29"/>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8" name="PlaceHolder 6"/>
          <p:cNvSpPr>
            <a:spLocks noGrp="1"/>
          </p:cNvSpPr>
          <p:nvPr>
            <p:ph type="sldNum" idx="30"/>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235E5EFC-3CE8-4B96-B16D-E54B652EC683}"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09" name="Straight Connector 16"/>
          <p:cNvCxnSpPr/>
          <p:nvPr/>
        </p:nvCxnSpPr>
        <p:spPr>
          <a:xfrm>
            <a:off x="1448280" y="3205440"/>
            <a:ext cx="326952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10"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11" name="Picture 6" descr=""/>
          <p:cNvPicPr/>
          <p:nvPr/>
        </p:nvPicPr>
        <p:blipFill>
          <a:blip r:embed="rId2"/>
          <a:srcRect l="0" t="1526" r="0" b="-1526"/>
          <a:stretch/>
        </p:blipFill>
        <p:spPr>
          <a:xfrm>
            <a:off x="0" y="6126480"/>
            <a:ext cx="12191760" cy="742680"/>
          </a:xfrm>
          <a:prstGeom prst="rect">
            <a:avLst/>
          </a:prstGeom>
          <a:ln w="0">
            <a:noFill/>
          </a:ln>
        </p:spPr>
      </p:pic>
      <p:cxnSp>
        <p:nvCxnSpPr>
          <p:cNvPr id="112"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13" name="Picture 8" descr="Logo&#10;&#10;Description automatically generated"/>
          <p:cNvPicPr/>
          <p:nvPr/>
        </p:nvPicPr>
        <p:blipFill>
          <a:blip r:embed="rId3"/>
          <a:stretch/>
        </p:blipFill>
        <p:spPr>
          <a:xfrm>
            <a:off x="10485000" y="6437880"/>
            <a:ext cx="1125360" cy="364680"/>
          </a:xfrm>
          <a:prstGeom prst="rect">
            <a:avLst/>
          </a:prstGeom>
          <a:ln w="0">
            <a:noFill/>
          </a:ln>
        </p:spPr>
      </p:pic>
      <p:grpSp>
        <p:nvGrpSpPr>
          <p:cNvPr id="114" name="Group 7"/>
          <p:cNvGrpSpPr/>
          <p:nvPr/>
        </p:nvGrpSpPr>
        <p:grpSpPr>
          <a:xfrm>
            <a:off x="7477560" y="482040"/>
            <a:ext cx="4074120" cy="5148720"/>
            <a:chOff x="7477560" y="482040"/>
            <a:chExt cx="4074120" cy="5148720"/>
          </a:xfrm>
        </p:grpSpPr>
        <p:sp>
          <p:nvSpPr>
            <p:cNvPr id="115" name="Rectangle 17"/>
            <p:cNvSpPr/>
            <p:nvPr/>
          </p:nvSpPr>
          <p:spPr>
            <a:xfrm>
              <a:off x="7477560" y="482040"/>
              <a:ext cx="4074120" cy="5148720"/>
            </a:xfrm>
            <a:prstGeom prst="rect">
              <a:avLst/>
            </a:prstGeom>
            <a:gradFill rotWithShape="0">
              <a:gsLst>
                <a:gs pos="0">
                  <a:srgbClr val="000001"/>
                </a:gs>
                <a:gs pos="100000">
                  <a:srgbClr val="191919"/>
                </a:gs>
              </a:gsLst>
              <a:lin ang="5400000"/>
            </a:gradFill>
            <a:ln w="76200">
              <a:noFill/>
            </a:ln>
            <a:effectLst>
              <a:outerShdw algn="tl" blurRad="127080" dir="4740526" dist="228470" rotWithShape="0" sx="98000" sy="98000">
                <a:srgbClr val="000000">
                  <a:alpha val="34000"/>
                </a:srgbClr>
              </a:outerShdw>
            </a:effectLst>
            <a:scene3d>
              <a:camera prst="orthographicFront"/>
              <a:lightRig dir="t" rig="threePt"/>
            </a:scene3d>
            <a:sp3d>
              <a:bevelT prst="softRound" w="152400" h="50800"/>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sp>
          <p:nvSpPr>
            <p:cNvPr id="116" name="Rectangle 18"/>
            <p:cNvSpPr/>
            <p:nvPr/>
          </p:nvSpPr>
          <p:spPr>
            <a:xfrm>
              <a:off x="7790400" y="812520"/>
              <a:ext cx="3449880" cy="4466160"/>
            </a:xfrm>
            <a:prstGeom prst="rect">
              <a:avLst/>
            </a:prstGeom>
            <a:gradFill rotWithShape="0">
              <a:gsLst>
                <a:gs pos="0">
                  <a:srgbClr val="dadada"/>
                </a:gs>
                <a:gs pos="100000">
                  <a:srgbClr val="fffffe"/>
                </a:gs>
              </a:gsLst>
              <a:lin ang="16200000"/>
            </a:gradFill>
            <a:ln w="50800">
              <a:solidFill>
                <a:srgbClr val="191919"/>
              </a:solidFill>
              <a:miter/>
            </a:ln>
            <a:effectLst>
              <a:innerShdw blurRad="63500" dir="14100000" dist="88900">
                <a:srgbClr val="000000">
                  <a:alpha val="30000"/>
                </a:srgbClr>
              </a:innerShdw>
            </a:effectLst>
            <a:scene3d>
              <a:camera prst="orthographicFront"/>
              <a:lightRig dir="t" rig="threePt"/>
            </a:scene3d>
            <a:sp3d>
              <a:bevelT prst="relaxedInset"/>
            </a:sp3d>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grpSp>
      <p:sp>
        <p:nvSpPr>
          <p:cNvPr id="117" name="PlaceHolder 1"/>
          <p:cNvSpPr>
            <a:spLocks noGrp="1"/>
          </p:cNvSpPr>
          <p:nvPr>
            <p:ph type="title"/>
          </p:nvPr>
        </p:nvSpPr>
        <p:spPr>
          <a:xfrm>
            <a:off x="1451160" y="1129680"/>
            <a:ext cx="5532120" cy="1830240"/>
          </a:xfrm>
          <a:prstGeom prst="rect">
            <a:avLst/>
          </a:prstGeom>
          <a:noFill/>
          <a:ln w="0">
            <a:noFill/>
          </a:ln>
        </p:spPr>
        <p:txBody>
          <a:bodyPr lIns="91440" rIns="91440" tIns="45720" bIns="45720" anchor="b">
            <a:norm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18" name="PlaceHolder 2"/>
          <p:cNvSpPr>
            <a:spLocks noGrp="1"/>
          </p:cNvSpPr>
          <p:nvPr>
            <p:ph type="body"/>
          </p:nvPr>
        </p:nvSpPr>
        <p:spPr>
          <a:xfrm>
            <a:off x="8124480" y="1122480"/>
            <a:ext cx="2790720" cy="3866040"/>
          </a:xfrm>
          <a:prstGeom prst="rect">
            <a:avLst/>
          </a:prstGeom>
          <a:solidFill>
            <a:schemeClr val="lt1">
              <a:lumMod val="85000"/>
            </a:schemeClr>
          </a:solidFill>
          <a:ln w="9360">
            <a:noFill/>
          </a:ln>
        </p:spPr>
        <p:txBody>
          <a:bodyPr lIns="90000" rIns="90000" tIns="45000" bIns="45000" anchor="t">
            <a:noAutofit/>
          </a:bodyPr>
          <a:p>
            <a:pPr indent="0" algn="ctr" defTabSz="457200">
              <a:lnSpc>
                <a:spcPct val="100000"/>
              </a:lnSpc>
              <a:buNone/>
              <a:tabLst>
                <a:tab algn="l" pos="0"/>
              </a:tabLst>
            </a:pPr>
            <a:r>
              <a:rPr b="0" lang="en-US" sz="3200" spc="-1" strike="noStrike">
                <a:solidFill>
                  <a:schemeClr val="dk1"/>
                </a:solidFill>
                <a:latin typeface="Gill Sans MT"/>
              </a:rPr>
              <a:t>Click icon to add picture</a:t>
            </a:r>
            <a:endParaRPr b="0" lang="en-US" sz="3200" spc="-1" strike="noStrike">
              <a:solidFill>
                <a:schemeClr val="dk1"/>
              </a:solidFill>
              <a:latin typeface="Gill Sans MT"/>
            </a:endParaRPr>
          </a:p>
        </p:txBody>
      </p:sp>
      <p:sp>
        <p:nvSpPr>
          <p:cNvPr id="119" name="PlaceHolder 3"/>
          <p:cNvSpPr>
            <a:spLocks noGrp="1"/>
          </p:cNvSpPr>
          <p:nvPr>
            <p:ph type="body"/>
          </p:nvPr>
        </p:nvSpPr>
        <p:spPr>
          <a:xfrm>
            <a:off x="1450440" y="3146040"/>
            <a:ext cx="5524200" cy="200340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120" name="PlaceHolder 4"/>
          <p:cNvSpPr>
            <a:spLocks noGrp="1"/>
          </p:cNvSpPr>
          <p:nvPr>
            <p:ph type="dt" idx="31"/>
          </p:nvPr>
        </p:nvSpPr>
        <p:spPr>
          <a:xfrm>
            <a:off x="1447560" y="5469840"/>
            <a:ext cx="5527080" cy="319680"/>
          </a:xfrm>
          <a:prstGeom prst="rect">
            <a:avLst/>
          </a:prstGeom>
          <a:noFill/>
          <a:ln w="0">
            <a:noFill/>
          </a:ln>
        </p:spPr>
        <p:txBody>
          <a:bodyPr lIns="91440" rIns="91440" tIns="45720" bIns="45720" anchor="ctr">
            <a:noAutofit/>
          </a:bodyPr>
          <a:lstStyle>
            <a:lvl1pPr indent="0" defTabSz="457200">
              <a:lnSpc>
                <a:spcPct val="100000"/>
              </a:lnSpc>
              <a:buNone/>
              <a:defRPr b="0" lang="en-US" sz="1000" spc="-1" strike="noStrike">
                <a:solidFill>
                  <a:schemeClr val="dk1">
                    <a:tint val="75000"/>
                  </a:schemeClr>
                </a:solidFill>
                <a:latin typeface="Gill Sans MT"/>
              </a:defRPr>
            </a:lvl1pPr>
          </a:lstStyle>
          <a:p>
            <a:pPr indent="0"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21" name="PlaceHolder 5"/>
          <p:cNvSpPr>
            <a:spLocks noGrp="1"/>
          </p:cNvSpPr>
          <p:nvPr>
            <p:ph type="ftr" idx="32"/>
          </p:nvPr>
        </p:nvSpPr>
        <p:spPr>
          <a:xfrm>
            <a:off x="1447560" y="318600"/>
            <a:ext cx="5540760" cy="32040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22" name="PlaceHolder 6"/>
          <p:cNvSpPr>
            <a:spLocks noGrp="1"/>
          </p:cNvSpPr>
          <p:nvPr>
            <p:ph type="sldNum" idx="33"/>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B2844921-B9B8-45C9-8CC4-30306DF679F7}"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123" name="Straight Connector 30"/>
          <p:cNvCxnSpPr/>
          <p:nvPr/>
        </p:nvCxnSpPr>
        <p:spPr>
          <a:xfrm>
            <a:off x="1447200" y="3143520"/>
            <a:ext cx="55278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1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13" name="Picture 6" descr=""/>
          <p:cNvPicPr/>
          <p:nvPr/>
        </p:nvPicPr>
        <p:blipFill>
          <a:blip r:embed="rId2"/>
          <a:srcRect l="0" t="1526" r="0" b="-1526"/>
          <a:stretch/>
        </p:blipFill>
        <p:spPr>
          <a:xfrm>
            <a:off x="0" y="6126480"/>
            <a:ext cx="12191760" cy="742680"/>
          </a:xfrm>
          <a:prstGeom prst="rect">
            <a:avLst/>
          </a:prstGeom>
          <a:ln w="0">
            <a:noFill/>
          </a:ln>
        </p:spPr>
      </p:pic>
      <p:cxnSp>
        <p:nvCxnSpPr>
          <p:cNvPr id="1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1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1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1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18" name="PlaceHolder 3"/>
          <p:cNvSpPr>
            <a:spLocks noGrp="1"/>
          </p:cNvSpPr>
          <p:nvPr>
            <p:ph type="dt" idx="4"/>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19" name="PlaceHolder 4"/>
          <p:cNvSpPr>
            <a:spLocks noGrp="1"/>
          </p:cNvSpPr>
          <p:nvPr>
            <p:ph type="ftr" idx="5"/>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0" name="PlaceHolder 5"/>
          <p:cNvSpPr>
            <a:spLocks noGrp="1"/>
          </p:cNvSpPr>
          <p:nvPr>
            <p:ph type="sldNum" idx="6"/>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D879E96D-DB9D-4E33-B85A-96458D75DEE2}"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21" name="Straight Connector 25"/>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2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23" name="Picture 6" descr=""/>
          <p:cNvPicPr/>
          <p:nvPr/>
        </p:nvPicPr>
        <p:blipFill>
          <a:blip r:embed="rId2"/>
          <a:srcRect l="0" t="1526" r="0" b="-1526"/>
          <a:stretch/>
        </p:blipFill>
        <p:spPr>
          <a:xfrm>
            <a:off x="0" y="6126480"/>
            <a:ext cx="12191760" cy="742680"/>
          </a:xfrm>
          <a:prstGeom prst="rect">
            <a:avLst/>
          </a:prstGeom>
          <a:ln w="0">
            <a:noFill/>
          </a:ln>
        </p:spPr>
      </p:pic>
      <p:cxnSp>
        <p:nvCxnSpPr>
          <p:cNvPr id="2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2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26" name="PlaceHolder 1"/>
          <p:cNvSpPr>
            <a:spLocks noGrp="1"/>
          </p:cNvSpPr>
          <p:nvPr>
            <p:ph type="title"/>
          </p:nvPr>
        </p:nvSpPr>
        <p:spPr>
          <a:xfrm>
            <a:off x="9439200" y="798840"/>
            <a:ext cx="1615320" cy="4659480"/>
          </a:xfrm>
          <a:prstGeom prst="rect">
            <a:avLst/>
          </a:prstGeom>
          <a:noFill/>
          <a:ln w="0">
            <a:noFill/>
          </a:ln>
        </p:spPr>
        <p:txBody>
          <a:bodyPr lIns="91440" rIns="91440" tIns="45720" bIns="45720" anchor="t" vert="eaVe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27" name="PlaceHolder 2"/>
          <p:cNvSpPr>
            <a:spLocks noGrp="1"/>
          </p:cNvSpPr>
          <p:nvPr>
            <p:ph type="body"/>
          </p:nvPr>
        </p:nvSpPr>
        <p:spPr>
          <a:xfrm>
            <a:off x="1444680" y="798840"/>
            <a:ext cx="7828560" cy="4659480"/>
          </a:xfrm>
          <a:prstGeom prst="rect">
            <a:avLst/>
          </a:prstGeom>
          <a:noFill/>
          <a:ln w="0">
            <a:noFill/>
          </a:ln>
        </p:spPr>
        <p:txBody>
          <a:bodyPr lIns="91440" rIns="91440" tIns="45720" bIns="45720" anchor="t" vert="eaVe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28" name="PlaceHolder 3"/>
          <p:cNvSpPr>
            <a:spLocks noGrp="1"/>
          </p:cNvSpPr>
          <p:nvPr>
            <p:ph type="dt" idx="7"/>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29" name="PlaceHolder 4"/>
          <p:cNvSpPr>
            <a:spLocks noGrp="1"/>
          </p:cNvSpPr>
          <p:nvPr>
            <p:ph type="ftr" idx="8"/>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5"/>
          <p:cNvSpPr>
            <a:spLocks noGrp="1"/>
          </p:cNvSpPr>
          <p:nvPr>
            <p:ph type="sldNum" idx="9"/>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D25A9FC2-3947-413B-A8B7-41A5037FFD9C}"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31" name="Straight Connector 14"/>
          <p:cNvCxnSpPr/>
          <p:nvPr/>
        </p:nvCxnSpPr>
        <p:spPr>
          <a:xfrm>
            <a:off x="9438840" y="798840"/>
            <a:ext cx="360" cy="466020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3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33" name="Picture 6" descr=""/>
          <p:cNvPicPr/>
          <p:nvPr/>
        </p:nvPicPr>
        <p:blipFill>
          <a:blip r:embed="rId2"/>
          <a:srcRect l="0" t="1526" r="0" b="-1526"/>
          <a:stretch/>
        </p:blipFill>
        <p:spPr>
          <a:xfrm>
            <a:off x="0" y="6126480"/>
            <a:ext cx="12191760" cy="742680"/>
          </a:xfrm>
          <a:prstGeom prst="rect">
            <a:avLst/>
          </a:prstGeom>
          <a:ln w="0">
            <a:noFill/>
          </a:ln>
        </p:spPr>
      </p:pic>
      <p:cxnSp>
        <p:nvCxnSpPr>
          <p:cNvPr id="3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3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36"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37" name="PlaceHolder 2"/>
          <p:cNvSpPr>
            <a:spLocks noGrp="1"/>
          </p:cNvSpPr>
          <p:nvPr>
            <p:ph type="body"/>
          </p:nvPr>
        </p:nvSpPr>
        <p:spPr>
          <a:xfrm>
            <a:off x="1451520" y="2015640"/>
            <a:ext cx="9603000" cy="3450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38" name="PlaceHolder 3"/>
          <p:cNvSpPr>
            <a:spLocks noGrp="1"/>
          </p:cNvSpPr>
          <p:nvPr>
            <p:ph type="dt" idx="10"/>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39" name="PlaceHolder 4"/>
          <p:cNvSpPr>
            <a:spLocks noGrp="1"/>
          </p:cNvSpPr>
          <p:nvPr>
            <p:ph type="ftr" idx="11"/>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0" name="PlaceHolder 5"/>
          <p:cNvSpPr>
            <a:spLocks noGrp="1"/>
          </p:cNvSpPr>
          <p:nvPr>
            <p:ph type="sldNum" idx="12"/>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77C355EB-8EFB-43CA-A34F-7DD8B714CA40}"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41" name="Straight Connector 32"/>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4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45" name="Picture 6" descr=""/>
          <p:cNvPicPr/>
          <p:nvPr/>
        </p:nvPicPr>
        <p:blipFill>
          <a:blip r:embed="rId2"/>
          <a:srcRect l="0" t="1526" r="0" b="-1526"/>
          <a:stretch/>
        </p:blipFill>
        <p:spPr>
          <a:xfrm>
            <a:off x="0" y="6126480"/>
            <a:ext cx="12191760" cy="742680"/>
          </a:xfrm>
          <a:prstGeom prst="rect">
            <a:avLst/>
          </a:prstGeom>
          <a:ln w="0">
            <a:noFill/>
          </a:ln>
        </p:spPr>
      </p:pic>
      <p:cxnSp>
        <p:nvCxnSpPr>
          <p:cNvPr id="4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4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48" name="PlaceHolder 1"/>
          <p:cNvSpPr>
            <a:spLocks noGrp="1"/>
          </p:cNvSpPr>
          <p:nvPr>
            <p:ph type="title"/>
          </p:nvPr>
        </p:nvSpPr>
        <p:spPr>
          <a:xfrm>
            <a:off x="1454400" y="1756080"/>
            <a:ext cx="8642880" cy="1887480"/>
          </a:xfrm>
          <a:prstGeom prst="rect">
            <a:avLst/>
          </a:prstGeom>
          <a:noFill/>
          <a:ln w="0">
            <a:noFill/>
          </a:ln>
        </p:spPr>
        <p:txBody>
          <a:bodyPr lIns="91440" rIns="91440" tIns="45720" bIns="45720" anchor="b">
            <a:normAutofit/>
          </a:bodyPr>
          <a:p>
            <a:pPr indent="0" defTabSz="914400">
              <a:lnSpc>
                <a:spcPct val="90000"/>
              </a:lnSpc>
              <a:buNone/>
            </a:pPr>
            <a:r>
              <a:rPr b="0" lang="en-US" sz="3600" spc="-1" strike="noStrike" cap="all">
                <a:solidFill>
                  <a:schemeClr val="dk1"/>
                </a:solidFill>
                <a:latin typeface="Gill Sans MT"/>
              </a:rPr>
              <a:t>Click to edit Master title style</a:t>
            </a:r>
            <a:endParaRPr b="0" lang="en-US" sz="3600" spc="-1" strike="noStrike">
              <a:solidFill>
                <a:schemeClr val="dk1"/>
              </a:solidFill>
              <a:latin typeface="Gill Sans MT"/>
            </a:endParaRPr>
          </a:p>
        </p:txBody>
      </p:sp>
      <p:sp>
        <p:nvSpPr>
          <p:cNvPr id="49" name="PlaceHolder 2"/>
          <p:cNvSpPr>
            <a:spLocks noGrp="1"/>
          </p:cNvSpPr>
          <p:nvPr>
            <p:ph type="body"/>
          </p:nvPr>
        </p:nvSpPr>
        <p:spPr>
          <a:xfrm>
            <a:off x="1454400" y="3806280"/>
            <a:ext cx="8629920" cy="1012680"/>
          </a:xfrm>
          <a:prstGeom prst="rect">
            <a:avLst/>
          </a:prstGeom>
          <a:noFill/>
          <a:ln w="0">
            <a:noFill/>
          </a:ln>
        </p:spPr>
        <p:txBody>
          <a:bodyPr lIns="91440" rIns="91440" tIns="9144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Gill Sans MT"/>
              </a:rPr>
              <a:t>Click to edit Master text styles</a:t>
            </a:r>
            <a:endParaRPr b="0" lang="en-US" sz="1800" spc="-1" strike="noStrike">
              <a:solidFill>
                <a:schemeClr val="dk1"/>
              </a:solidFill>
              <a:latin typeface="Gill Sans MT"/>
            </a:endParaRPr>
          </a:p>
        </p:txBody>
      </p:sp>
      <p:sp>
        <p:nvSpPr>
          <p:cNvPr id="50" name="PlaceHolder 3"/>
          <p:cNvSpPr>
            <a:spLocks noGrp="1"/>
          </p:cNvSpPr>
          <p:nvPr>
            <p:ph type="dt" idx="13"/>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51" name="PlaceHolder 4"/>
          <p:cNvSpPr>
            <a:spLocks noGrp="1"/>
          </p:cNvSpPr>
          <p:nvPr>
            <p:ph type="ftr" idx="14"/>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2" name="PlaceHolder 5"/>
          <p:cNvSpPr>
            <a:spLocks noGrp="1"/>
          </p:cNvSpPr>
          <p:nvPr>
            <p:ph type="sldNum" idx="15"/>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94A54C50-358F-4EEE-9200-BAA7C2F31BB4}"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53" name="Straight Connector 14"/>
          <p:cNvCxnSpPr/>
          <p:nvPr/>
        </p:nvCxnSpPr>
        <p:spPr>
          <a:xfrm>
            <a:off x="1454040" y="3804840"/>
            <a:ext cx="863100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54"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55" name="Picture 6" descr=""/>
          <p:cNvPicPr/>
          <p:nvPr/>
        </p:nvPicPr>
        <p:blipFill>
          <a:blip r:embed="rId2"/>
          <a:srcRect l="0" t="1526" r="0" b="-1526"/>
          <a:stretch/>
        </p:blipFill>
        <p:spPr>
          <a:xfrm>
            <a:off x="0" y="6126480"/>
            <a:ext cx="12191760" cy="742680"/>
          </a:xfrm>
          <a:prstGeom prst="rect">
            <a:avLst/>
          </a:prstGeom>
          <a:ln w="0">
            <a:noFill/>
          </a:ln>
        </p:spPr>
      </p:pic>
      <p:cxnSp>
        <p:nvCxnSpPr>
          <p:cNvPr id="56"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57"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58" name="PlaceHolder 1"/>
          <p:cNvSpPr>
            <a:spLocks noGrp="1"/>
          </p:cNvSpPr>
          <p:nvPr>
            <p:ph type="title"/>
          </p:nvPr>
        </p:nvSpPr>
        <p:spPr>
          <a:xfrm>
            <a:off x="1449360" y="804960"/>
            <a:ext cx="9605160" cy="105912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59" name="PlaceHolder 2"/>
          <p:cNvSpPr>
            <a:spLocks noGrp="1"/>
          </p:cNvSpPr>
          <p:nvPr>
            <p:ph type="body"/>
          </p:nvPr>
        </p:nvSpPr>
        <p:spPr>
          <a:xfrm>
            <a:off x="1447200" y="2010960"/>
            <a:ext cx="4644720" cy="344808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0" name="PlaceHolder 3"/>
          <p:cNvSpPr>
            <a:spLocks noGrp="1"/>
          </p:cNvSpPr>
          <p:nvPr>
            <p:ph type="body"/>
          </p:nvPr>
        </p:nvSpPr>
        <p:spPr>
          <a:xfrm>
            <a:off x="6413760" y="2017440"/>
            <a:ext cx="4644720" cy="344124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61" name="PlaceHolder 4"/>
          <p:cNvSpPr>
            <a:spLocks noGrp="1"/>
          </p:cNvSpPr>
          <p:nvPr>
            <p:ph type="dt" idx="16"/>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62" name="PlaceHolder 5"/>
          <p:cNvSpPr>
            <a:spLocks noGrp="1"/>
          </p:cNvSpPr>
          <p:nvPr>
            <p:ph type="ftr" idx="17"/>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63" name="PlaceHolder 6"/>
          <p:cNvSpPr>
            <a:spLocks noGrp="1"/>
          </p:cNvSpPr>
          <p:nvPr>
            <p:ph type="sldNum" idx="18"/>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9F544B2E-818A-4D37-9E50-7AEE8C620948}"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64" name="Straight Connector 34"/>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68"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69" name="Picture 6" descr=""/>
          <p:cNvPicPr/>
          <p:nvPr/>
        </p:nvPicPr>
        <p:blipFill>
          <a:blip r:embed="rId2"/>
          <a:srcRect l="0" t="1526" r="0" b="-1526"/>
          <a:stretch/>
        </p:blipFill>
        <p:spPr>
          <a:xfrm>
            <a:off x="0" y="6126480"/>
            <a:ext cx="12191760" cy="742680"/>
          </a:xfrm>
          <a:prstGeom prst="rect">
            <a:avLst/>
          </a:prstGeom>
          <a:ln w="0">
            <a:noFill/>
          </a:ln>
        </p:spPr>
      </p:pic>
      <p:cxnSp>
        <p:nvCxnSpPr>
          <p:cNvPr id="70"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71"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72" name="PlaceHolder 1"/>
          <p:cNvSpPr>
            <a:spLocks noGrp="1"/>
          </p:cNvSpPr>
          <p:nvPr>
            <p:ph type="title"/>
          </p:nvPr>
        </p:nvSpPr>
        <p:spPr>
          <a:xfrm>
            <a:off x="1447200" y="804240"/>
            <a:ext cx="9607320" cy="105588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73" name="PlaceHolder 2"/>
          <p:cNvSpPr>
            <a:spLocks noGrp="1"/>
          </p:cNvSpPr>
          <p:nvPr>
            <p:ph type="body"/>
          </p:nvPr>
        </p:nvSpPr>
        <p:spPr>
          <a:xfrm>
            <a:off x="1447200" y="201960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4" name="PlaceHolder 3"/>
          <p:cNvSpPr>
            <a:spLocks noGrp="1"/>
          </p:cNvSpPr>
          <p:nvPr>
            <p:ph type="body"/>
          </p:nvPr>
        </p:nvSpPr>
        <p:spPr>
          <a:xfrm>
            <a:off x="1447200" y="2824200"/>
            <a:ext cx="4644720" cy="26442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5" name="PlaceHolder 4"/>
          <p:cNvSpPr>
            <a:spLocks noGrp="1"/>
          </p:cNvSpPr>
          <p:nvPr>
            <p:ph type="body"/>
          </p:nvPr>
        </p:nvSpPr>
        <p:spPr>
          <a:xfrm>
            <a:off x="6412320" y="2022840"/>
            <a:ext cx="4644720" cy="801720"/>
          </a:xfrm>
          <a:prstGeom prst="rect">
            <a:avLst/>
          </a:prstGeom>
          <a:noFill/>
          <a:ln w="0">
            <a:noFill/>
          </a:ln>
        </p:spPr>
        <p:txBody>
          <a:bodyPr lIns="91440" rIns="91440" tIns="45720" bIns="45720" anchor="b">
            <a:normAutofit/>
          </a:bodyPr>
          <a:p>
            <a:pPr indent="0" defTabSz="914400">
              <a:lnSpc>
                <a:spcPct val="100000"/>
              </a:lnSpc>
              <a:spcBef>
                <a:spcPts val="1001"/>
              </a:spcBef>
              <a:buNone/>
              <a:tabLst>
                <a:tab algn="l" pos="0"/>
              </a:tabLst>
            </a:pPr>
            <a:r>
              <a:rPr b="0" lang="en-US" sz="2200" spc="-1" strike="noStrike" cap="all">
                <a:solidFill>
                  <a:schemeClr val="accent1"/>
                </a:solidFill>
                <a:latin typeface="Gill Sans MT"/>
              </a:rPr>
              <a:t>Click to edit Master text styles</a:t>
            </a:r>
            <a:endParaRPr b="0" lang="en-US" sz="2200" spc="-1" strike="noStrike">
              <a:solidFill>
                <a:schemeClr val="dk1"/>
              </a:solidFill>
              <a:latin typeface="Gill Sans MT"/>
            </a:endParaRPr>
          </a:p>
        </p:txBody>
      </p:sp>
      <p:sp>
        <p:nvSpPr>
          <p:cNvPr id="76" name="PlaceHolder 5"/>
          <p:cNvSpPr>
            <a:spLocks noGrp="1"/>
          </p:cNvSpPr>
          <p:nvPr>
            <p:ph type="body"/>
          </p:nvPr>
        </p:nvSpPr>
        <p:spPr>
          <a:xfrm>
            <a:off x="6412320" y="2821320"/>
            <a:ext cx="4644720" cy="2637000"/>
          </a:xfrm>
          <a:prstGeom prst="rect">
            <a:avLst/>
          </a:prstGeom>
          <a:noFill/>
          <a:ln w="0">
            <a:noFill/>
          </a:ln>
        </p:spPr>
        <p:txBody>
          <a:bodyPr lIns="91440" rIns="91440" tIns="45720" bIns="45720" anchor="t">
            <a:noAutofit/>
          </a:bodyPr>
          <a:p>
            <a:pPr marL="228600" indent="-228600" defTabSz="914400">
              <a:lnSpc>
                <a:spcPct val="120000"/>
              </a:lnSpc>
              <a:spcBef>
                <a:spcPts val="1001"/>
              </a:spcBef>
              <a:buClr>
                <a:srgbClr val="b71e42"/>
              </a:buClr>
              <a:buFont typeface="Arial"/>
              <a:buChar char="•"/>
            </a:pPr>
            <a:r>
              <a:rPr b="0" lang="en-US" sz="2000" spc="-1" strike="noStrike">
                <a:solidFill>
                  <a:schemeClr val="dk1"/>
                </a:solidFill>
                <a:latin typeface="Gill Sans MT"/>
              </a:rPr>
              <a:t>Click to edit Master text styles</a:t>
            </a:r>
            <a:endParaRPr b="0" lang="en-US" sz="2000" spc="-1" strike="noStrike">
              <a:solidFill>
                <a:schemeClr val="dk1"/>
              </a:solidFill>
              <a:latin typeface="Gill Sans MT"/>
            </a:endParaRPr>
          </a:p>
          <a:p>
            <a:pPr lvl="1" marL="685800" indent="-228600" defTabSz="914400">
              <a:lnSpc>
                <a:spcPct val="120000"/>
              </a:lnSpc>
              <a:spcBef>
                <a:spcPts val="499"/>
              </a:spcBef>
              <a:buClr>
                <a:srgbClr val="b71e42"/>
              </a:buClr>
              <a:buFont typeface="Arial"/>
              <a:buChar char="•"/>
            </a:pPr>
            <a:r>
              <a:rPr b="0" lang="en-US" sz="1800" spc="-1" strike="noStrike">
                <a:solidFill>
                  <a:schemeClr val="dk1"/>
                </a:solidFill>
                <a:latin typeface="Gill Sans MT"/>
              </a:rPr>
              <a:t>Second level</a:t>
            </a:r>
            <a:endParaRPr b="0" lang="en-US" sz="1800" spc="-1" strike="noStrike">
              <a:solidFill>
                <a:schemeClr val="dk1"/>
              </a:solidFill>
              <a:latin typeface="Gill Sans MT"/>
            </a:endParaRPr>
          </a:p>
          <a:p>
            <a:pPr lvl="2" marL="1143000" indent="-228600" defTabSz="914400">
              <a:lnSpc>
                <a:spcPct val="120000"/>
              </a:lnSpc>
              <a:spcBef>
                <a:spcPts val="499"/>
              </a:spcBef>
              <a:buClr>
                <a:srgbClr val="b71e42"/>
              </a:buClr>
              <a:buFont typeface="Arial"/>
              <a:buChar char="•"/>
            </a:pPr>
            <a:r>
              <a:rPr b="0" lang="en-US" sz="1600" spc="-1" strike="noStrike">
                <a:solidFill>
                  <a:schemeClr val="dk1"/>
                </a:solidFill>
                <a:latin typeface="Gill Sans MT"/>
              </a:rPr>
              <a:t>Third level</a:t>
            </a:r>
            <a:endParaRPr b="0" lang="en-US" sz="1600" spc="-1" strike="noStrike">
              <a:solidFill>
                <a:schemeClr val="dk1"/>
              </a:solidFill>
              <a:latin typeface="Gill Sans MT"/>
            </a:endParaRPr>
          </a:p>
          <a:p>
            <a:pPr lvl="3" marL="1600200" indent="-228600" defTabSz="914400">
              <a:lnSpc>
                <a:spcPct val="120000"/>
              </a:lnSpc>
              <a:spcBef>
                <a:spcPts val="499"/>
              </a:spcBef>
              <a:buClr>
                <a:srgbClr val="b71e42"/>
              </a:buClr>
              <a:buFont typeface="Arial"/>
              <a:buChar char="•"/>
            </a:pPr>
            <a:r>
              <a:rPr b="0" lang="en-US" sz="1400" spc="-1" strike="noStrike">
                <a:solidFill>
                  <a:schemeClr val="dk1"/>
                </a:solidFill>
                <a:latin typeface="Gill Sans MT"/>
              </a:rPr>
              <a:t>Fourth level</a:t>
            </a:r>
            <a:endParaRPr b="0" lang="en-US" sz="1400" spc="-1" strike="noStrike">
              <a:solidFill>
                <a:schemeClr val="dk1"/>
              </a:solidFill>
              <a:latin typeface="Gill Sans MT"/>
            </a:endParaRPr>
          </a:p>
          <a:p>
            <a:pPr lvl="4" marL="2057400" indent="-228600" defTabSz="914400">
              <a:lnSpc>
                <a:spcPct val="120000"/>
              </a:lnSpc>
              <a:spcBef>
                <a:spcPts val="499"/>
              </a:spcBef>
              <a:buClr>
                <a:srgbClr val="b71e42"/>
              </a:buClr>
              <a:buFont typeface="Arial"/>
              <a:buChar char="•"/>
            </a:pPr>
            <a:r>
              <a:rPr b="0" lang="en-US" sz="1200" spc="-1" strike="noStrike">
                <a:solidFill>
                  <a:schemeClr val="dk1"/>
                </a:solidFill>
                <a:latin typeface="Gill Sans MT"/>
              </a:rPr>
              <a:t>Fifth level</a:t>
            </a:r>
            <a:endParaRPr b="0" lang="en-US" sz="1200" spc="-1" strike="noStrike">
              <a:solidFill>
                <a:schemeClr val="dk1"/>
              </a:solidFill>
              <a:latin typeface="Gill Sans MT"/>
            </a:endParaRPr>
          </a:p>
        </p:txBody>
      </p:sp>
      <p:sp>
        <p:nvSpPr>
          <p:cNvPr id="77" name="PlaceHolder 6"/>
          <p:cNvSpPr>
            <a:spLocks noGrp="1"/>
          </p:cNvSpPr>
          <p:nvPr>
            <p:ph type="dt" idx="19"/>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78" name="PlaceHolder 7"/>
          <p:cNvSpPr>
            <a:spLocks noGrp="1"/>
          </p:cNvSpPr>
          <p:nvPr>
            <p:ph type="ftr" idx="20"/>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79" name="PlaceHolder 8"/>
          <p:cNvSpPr>
            <a:spLocks noGrp="1"/>
          </p:cNvSpPr>
          <p:nvPr>
            <p:ph type="sldNum" idx="21"/>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49A413BB-9827-44EF-B991-EA55A8D05363}"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0" name="Straight Connector 28"/>
          <p:cNvCxnSpPr/>
          <p:nvPr/>
        </p:nvCxnSpPr>
        <p:spPr>
          <a:xfrm>
            <a:off x="1453680" y="1846800"/>
            <a:ext cx="9608040" cy="360"/>
          </a:xfrm>
          <a:prstGeom prst="straightConnector1">
            <a:avLst/>
          </a:prstGeom>
          <a:ln w="31750">
            <a:solidFill>
              <a:srgbClr val="b71e42"/>
            </a:solidFill>
            <a:round/>
          </a:ln>
        </p:spPr>
      </p:cxn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81"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82" name="Picture 6" descr=""/>
          <p:cNvPicPr/>
          <p:nvPr/>
        </p:nvPicPr>
        <p:blipFill>
          <a:blip r:embed="rId2"/>
          <a:srcRect l="0" t="1526" r="0" b="-1526"/>
          <a:stretch/>
        </p:blipFill>
        <p:spPr>
          <a:xfrm>
            <a:off x="0" y="6126480"/>
            <a:ext cx="12191760" cy="742680"/>
          </a:xfrm>
          <a:prstGeom prst="rect">
            <a:avLst/>
          </a:prstGeom>
          <a:ln w="0">
            <a:noFill/>
          </a:ln>
        </p:spPr>
      </p:pic>
      <p:cxnSp>
        <p:nvCxnSpPr>
          <p:cNvPr id="83"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84"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85" name="PlaceHolder 1"/>
          <p:cNvSpPr>
            <a:spLocks noGrp="1"/>
          </p:cNvSpPr>
          <p:nvPr>
            <p:ph type="title"/>
          </p:nvPr>
        </p:nvSpPr>
        <p:spPr>
          <a:xfrm>
            <a:off x="1451520" y="804600"/>
            <a:ext cx="9603000" cy="1049040"/>
          </a:xfrm>
          <a:prstGeom prst="rect">
            <a:avLst/>
          </a:prstGeom>
          <a:noFill/>
          <a:ln w="0">
            <a:noFill/>
          </a:ln>
        </p:spPr>
        <p:txBody>
          <a:bodyPr lIns="91440" rIns="91440" tIns="45720" bIns="45720" anchor="t">
            <a:noAutofit/>
          </a:bodyPr>
          <a:p>
            <a:pPr indent="0" defTabSz="914400">
              <a:lnSpc>
                <a:spcPct val="90000"/>
              </a:lnSpc>
              <a:buNone/>
            </a:pPr>
            <a:r>
              <a:rPr b="0" lang="en-US" sz="3200" spc="-1" strike="noStrike" cap="all">
                <a:solidFill>
                  <a:schemeClr val="dk1"/>
                </a:solidFill>
                <a:latin typeface="Gill Sans MT"/>
              </a:rPr>
              <a:t>Click to edit Master title style</a:t>
            </a:r>
            <a:endParaRPr b="0" lang="en-US" sz="3200" spc="-1" strike="noStrike">
              <a:solidFill>
                <a:schemeClr val="dk1"/>
              </a:solidFill>
              <a:latin typeface="Gill Sans MT"/>
            </a:endParaRPr>
          </a:p>
        </p:txBody>
      </p:sp>
      <p:sp>
        <p:nvSpPr>
          <p:cNvPr id="86" name="PlaceHolder 2"/>
          <p:cNvSpPr>
            <a:spLocks noGrp="1"/>
          </p:cNvSpPr>
          <p:nvPr>
            <p:ph type="dt" idx="22"/>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87" name="PlaceHolder 3"/>
          <p:cNvSpPr>
            <a:spLocks noGrp="1"/>
          </p:cNvSpPr>
          <p:nvPr>
            <p:ph type="ftr" idx="23"/>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88" name="PlaceHolder 4"/>
          <p:cNvSpPr>
            <a:spLocks noGrp="1"/>
          </p:cNvSpPr>
          <p:nvPr>
            <p:ph type="sldNum" idx="24"/>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A3378A02-FCB7-4889-AD23-C674E0534637}"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cxnSp>
        <p:nvCxnSpPr>
          <p:cNvPr id="89" name="Straight Connector 24"/>
          <p:cNvCxnSpPr/>
          <p:nvPr/>
        </p:nvCxnSpPr>
        <p:spPr>
          <a:xfrm>
            <a:off x="1453680" y="1846800"/>
            <a:ext cx="9608040" cy="360"/>
          </a:xfrm>
          <a:prstGeom prst="straightConnector1">
            <a:avLst/>
          </a:prstGeom>
          <a:ln w="31750">
            <a:solidFill>
              <a:srgbClr val="b71e42"/>
            </a:solidFill>
            <a:round/>
          </a:ln>
        </p:spPr>
      </p:cxnSp>
      <p:sp>
        <p:nvSpPr>
          <p:cNvPr id="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2000" spc="-1" strike="noStrike">
                <a:solidFill>
                  <a:schemeClr val="dk1"/>
                </a:solidFill>
                <a:latin typeface="Gill Sans MT"/>
              </a:rPr>
              <a:t>Click to edit the outline text format</a:t>
            </a:r>
            <a:endParaRPr b="0" lang="en-US" sz="2000" spc="-1" strike="noStrike">
              <a:solidFill>
                <a:schemeClr val="dk1"/>
              </a:solidFill>
              <a:latin typeface="Gill Sans MT"/>
            </a:endParaRPr>
          </a:p>
          <a:p>
            <a:pPr lvl="1" marL="864000" indent="-324000">
              <a:lnSpc>
                <a:spcPct val="120000"/>
              </a:lnSpc>
              <a:spcBef>
                <a:spcPts val="1134"/>
              </a:spcBef>
              <a:buClr>
                <a:srgbClr val="000000"/>
              </a:buClr>
              <a:buSzPct val="75000"/>
              <a:buFont typeface="Symbol" charset="2"/>
              <a:buChar char=""/>
            </a:pPr>
            <a:r>
              <a:rPr b="0" lang="en-US" sz="1600" spc="-1" strike="noStrike">
                <a:solidFill>
                  <a:schemeClr val="dk1"/>
                </a:solidFill>
                <a:latin typeface="Gill Sans MT"/>
              </a:rPr>
              <a:t>Second Outline Level</a:t>
            </a:r>
            <a:endParaRPr b="0" lang="en-US" sz="1600" spc="-1" strike="noStrike">
              <a:solidFill>
                <a:schemeClr val="dk1"/>
              </a:solidFill>
              <a:latin typeface="Gill Sans MT"/>
            </a:endParaRPr>
          </a:p>
          <a:p>
            <a:pPr lvl="2" marL="1296000" indent="-288000">
              <a:lnSpc>
                <a:spcPct val="120000"/>
              </a:lnSpc>
              <a:spcBef>
                <a:spcPts val="850"/>
              </a:spcBef>
              <a:buClr>
                <a:srgbClr val="000000"/>
              </a:buClr>
              <a:buSzPct val="45000"/>
              <a:buFont typeface="Wingdings" charset="2"/>
              <a:buChar char=""/>
            </a:pPr>
            <a:r>
              <a:rPr b="0" lang="en-US" sz="1400" spc="-1" strike="noStrike">
                <a:solidFill>
                  <a:schemeClr val="dk1"/>
                </a:solidFill>
                <a:latin typeface="Gill Sans MT"/>
              </a:rPr>
              <a:t>Third Outline Level</a:t>
            </a:r>
            <a:endParaRPr b="0" lang="en-US" sz="1400" spc="-1" strike="noStrike">
              <a:solidFill>
                <a:schemeClr val="dk1"/>
              </a:solidFill>
              <a:latin typeface="Gill Sans M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Gill Sans MT"/>
              </a:rPr>
              <a:t>Fourth Outline Level</a:t>
            </a:r>
            <a:endParaRPr b="0" lang="en-US" sz="1200" spc="-1" strike="noStrike">
              <a:solidFill>
                <a:schemeClr val="dk1"/>
              </a:solidFill>
              <a:latin typeface="Gill Sans M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Fifth Outline Level</a:t>
            </a:r>
            <a:endParaRPr b="0" lang="en-US" sz="2000" spc="-1" strike="noStrike">
              <a:solidFill>
                <a:schemeClr val="dk1"/>
              </a:solidFill>
              <a:latin typeface="Gill Sans M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Sixth Outline Level</a:t>
            </a:r>
            <a:endParaRPr b="0" lang="en-US" sz="2000" spc="-1" strike="noStrike">
              <a:solidFill>
                <a:schemeClr val="dk1"/>
              </a:solidFill>
              <a:latin typeface="Gill Sans M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Gill Sans MT"/>
              </a:rPr>
              <a:t>Seventh Outline Level</a:t>
            </a:r>
            <a:endParaRPr b="0" lang="en-US" sz="2000" spc="-1" strike="noStrike">
              <a:solidFill>
                <a:schemeClr val="dk1"/>
              </a:solidFill>
              <a:latin typeface="Gill Sans MT"/>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eceae7"/>
            </a:gs>
            <a:gs pos="100000">
              <a:srgbClr val="cac6c1"/>
            </a:gs>
          </a:gsLst>
          <a:path path="circle">
            <a:fillToRect l="50000" t="0" r="50000" b="100000"/>
          </a:path>
        </a:gradFill>
      </p:bgPr>
    </p:bg>
    <p:spTree>
      <p:nvGrpSpPr>
        <p:cNvPr id="1" name=""/>
        <p:cNvGrpSpPr/>
        <p:nvPr/>
      </p:nvGrpSpPr>
      <p:grpSpPr>
        <a:xfrm>
          <a:off x="0" y="0"/>
          <a:ext cx="0" cy="0"/>
          <a:chOff x="0" y="0"/>
          <a:chExt cx="0" cy="0"/>
        </a:xfrm>
      </p:grpSpPr>
      <p:sp>
        <p:nvSpPr>
          <p:cNvPr id="92" name="Rectangle 7"/>
          <p:cNvSpPr/>
          <p:nvPr/>
        </p:nvSpPr>
        <p:spPr>
          <a:xfrm>
            <a:off x="0" y="2019600"/>
            <a:ext cx="12191760" cy="410544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IN" sz="1800" spc="-1" strike="noStrike">
              <a:solidFill>
                <a:srgbClr val="000000"/>
              </a:solidFill>
              <a:latin typeface="Arial"/>
            </a:endParaRPr>
          </a:p>
        </p:txBody>
      </p:sp>
      <p:pic>
        <p:nvPicPr>
          <p:cNvPr id="93" name="Picture 6" descr=""/>
          <p:cNvPicPr/>
          <p:nvPr/>
        </p:nvPicPr>
        <p:blipFill>
          <a:blip r:embed="rId2"/>
          <a:srcRect l="0" t="1526" r="0" b="-1526"/>
          <a:stretch/>
        </p:blipFill>
        <p:spPr>
          <a:xfrm>
            <a:off x="0" y="6126480"/>
            <a:ext cx="12191760" cy="742680"/>
          </a:xfrm>
          <a:prstGeom prst="rect">
            <a:avLst/>
          </a:prstGeom>
          <a:ln w="0">
            <a:noFill/>
          </a:ln>
        </p:spPr>
      </p:pic>
      <p:cxnSp>
        <p:nvCxnSpPr>
          <p:cNvPr id="94" name="Straight Connector 9"/>
          <p:cNvCxnSpPr/>
          <p:nvPr/>
        </p:nvCxnSpPr>
        <p:spPr>
          <a:xfrm>
            <a:off x="0" y="6128280"/>
            <a:ext cx="12192120" cy="360"/>
          </a:xfrm>
          <a:prstGeom prst="straightConnector1">
            <a:avLst/>
          </a:prstGeom>
          <a:ln w="12700">
            <a:solidFill>
              <a:srgbClr val="000001">
                <a:alpha val="20000"/>
              </a:srgbClr>
            </a:solidFill>
            <a:round/>
          </a:ln>
        </p:spPr>
      </p:cxnSp>
      <p:pic>
        <p:nvPicPr>
          <p:cNvPr id="95" name="Picture 8" descr="Logo&#10;&#10;Description automatically generated"/>
          <p:cNvPicPr/>
          <p:nvPr/>
        </p:nvPicPr>
        <p:blipFill>
          <a:blip r:embed="rId3"/>
          <a:stretch/>
        </p:blipFill>
        <p:spPr>
          <a:xfrm>
            <a:off x="10485000" y="6437880"/>
            <a:ext cx="1125360" cy="364680"/>
          </a:xfrm>
          <a:prstGeom prst="rect">
            <a:avLst/>
          </a:prstGeom>
          <a:ln w="0">
            <a:noFill/>
          </a:ln>
        </p:spPr>
      </p:pic>
      <p:sp>
        <p:nvSpPr>
          <p:cNvPr id="96" name="PlaceHolder 1"/>
          <p:cNvSpPr>
            <a:spLocks noGrp="1"/>
          </p:cNvSpPr>
          <p:nvPr>
            <p:ph type="dt" idx="25"/>
          </p:nvPr>
        </p:nvSpPr>
        <p:spPr>
          <a:xfrm>
            <a:off x="7554240" y="330480"/>
            <a:ext cx="3500280" cy="308880"/>
          </a:xfrm>
          <a:prstGeom prst="rect">
            <a:avLst/>
          </a:prstGeom>
          <a:noFill/>
          <a:ln w="0">
            <a:noFill/>
          </a:ln>
        </p:spPr>
        <p:txBody>
          <a:bodyPr lIns="91440" rIns="91440" tIns="45720" bIns="45720" anchor="ctr">
            <a:noAutofit/>
          </a:bodyPr>
          <a:lstStyle>
            <a:lvl1pPr indent="0" algn="r" defTabSz="457200">
              <a:lnSpc>
                <a:spcPct val="100000"/>
              </a:lnSpc>
              <a:buNone/>
              <a:defRPr b="0" lang="en-US" sz="1000" spc="-1" strike="noStrike">
                <a:solidFill>
                  <a:schemeClr val="dk1">
                    <a:tint val="75000"/>
                  </a:schemeClr>
                </a:solidFill>
                <a:latin typeface="Gill Sans MT"/>
              </a:defRPr>
            </a:lvl1pPr>
          </a:lstStyle>
          <a:p>
            <a:pPr indent="0" algn="r" defTabSz="457200">
              <a:lnSpc>
                <a:spcPct val="100000"/>
              </a:lnSpc>
              <a:buNone/>
            </a:pPr>
            <a:r>
              <a:rPr b="0" lang="en-US" sz="1000" spc="-1" strike="noStrike">
                <a:solidFill>
                  <a:schemeClr val="dk1">
                    <a:tint val="75000"/>
                  </a:schemeClr>
                </a:solidFill>
                <a:latin typeface="Gill Sans MT"/>
              </a:rPr>
              <a:t>&lt;date/time&gt;</a:t>
            </a:r>
            <a:endParaRPr b="0" lang="en-IN" sz="1000" spc="-1" strike="noStrike">
              <a:solidFill>
                <a:srgbClr val="000000"/>
              </a:solidFill>
              <a:latin typeface="Times New Roman"/>
            </a:endParaRPr>
          </a:p>
        </p:txBody>
      </p:sp>
      <p:sp>
        <p:nvSpPr>
          <p:cNvPr id="97" name="PlaceHolder 2"/>
          <p:cNvSpPr>
            <a:spLocks noGrp="1"/>
          </p:cNvSpPr>
          <p:nvPr>
            <p:ph type="ftr" idx="26"/>
          </p:nvPr>
        </p:nvSpPr>
        <p:spPr>
          <a:xfrm>
            <a:off x="1451520" y="329400"/>
            <a:ext cx="5938560" cy="308880"/>
          </a:xfrm>
          <a:prstGeom prst="rect">
            <a:avLst/>
          </a:prstGeom>
          <a:noFill/>
          <a:ln w="0">
            <a:noFill/>
          </a:ln>
        </p:spPr>
        <p:txBody>
          <a:bodyPr lIns="91440" rIns="91440" tIns="45720" bIns="45720"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98" name="PlaceHolder 3"/>
          <p:cNvSpPr>
            <a:spLocks noGrp="1"/>
          </p:cNvSpPr>
          <p:nvPr>
            <p:ph type="sldNum" idx="27"/>
          </p:nvPr>
        </p:nvSpPr>
        <p:spPr>
          <a:xfrm>
            <a:off x="480240" y="798840"/>
            <a:ext cx="810720" cy="503280"/>
          </a:xfrm>
          <a:prstGeom prst="rect">
            <a:avLst/>
          </a:prstGeom>
          <a:noFill/>
          <a:ln w="0">
            <a:noFill/>
          </a:ln>
        </p:spPr>
        <p:txBody>
          <a:bodyPr lIns="91440" rIns="91440" tIns="45720" bIns="45720" anchor="t">
            <a:noAutofit/>
          </a:bodyPr>
          <a:lstStyle>
            <a:lvl1pPr indent="0" algn="r" defTabSz="457200">
              <a:lnSpc>
                <a:spcPct val="100000"/>
              </a:lnSpc>
              <a:buNone/>
              <a:defRPr b="0" lang="en-US" sz="2800" spc="-1" strike="noStrike">
                <a:solidFill>
                  <a:schemeClr val="accent1"/>
                </a:solidFill>
                <a:latin typeface="Gill Sans MT"/>
              </a:defRPr>
            </a:lvl1pPr>
          </a:lstStyle>
          <a:p>
            <a:pPr indent="0" algn="r" defTabSz="457200">
              <a:lnSpc>
                <a:spcPct val="100000"/>
              </a:lnSpc>
              <a:buNone/>
            </a:pPr>
            <a:fld id="{D8A42D9A-88C1-4FD9-9AE4-90491DF95516}" type="slidenum">
              <a:rPr b="0" lang="en-US" sz="2800" spc="-1" strike="noStrike">
                <a:solidFill>
                  <a:schemeClr val="accent1"/>
                </a:solidFill>
                <a:latin typeface="Gill Sans MT"/>
              </a:rPr>
              <a:t>&lt;number&gt;</a:t>
            </a:fld>
            <a:endParaRPr b="0" lang="en-IN" sz="2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80240" y="1527480"/>
            <a:ext cx="13152240" cy="2277000"/>
          </a:xfrm>
          <a:prstGeom prst="rect">
            <a:avLst/>
          </a:prstGeom>
          <a:noFill/>
          <a:ln w="0">
            <a:noFill/>
          </a:ln>
        </p:spPr>
        <p:txBody>
          <a:bodyPr lIns="91440" rIns="91440" tIns="45720" bIns="0" anchor="b">
            <a:normAutofit/>
          </a:bodyPr>
          <a:p>
            <a:pPr indent="0" algn="ctr" defTabSz="914400">
              <a:lnSpc>
                <a:spcPct val="90000"/>
              </a:lnSpc>
              <a:buNone/>
            </a:pPr>
            <a:r>
              <a:rPr b="1" lang="en-US" sz="6600" spc="-1" strike="noStrike" cap="all">
                <a:solidFill>
                  <a:srgbClr val="261e7a"/>
                </a:solidFill>
                <a:latin typeface="Adobe Arabic"/>
              </a:rPr>
              <a:t>KEYLOGGERS AND SECURITY</a:t>
            </a:r>
            <a:endParaRPr b="0" lang="en-US" sz="6600" spc="-1" strike="noStrike">
              <a:solidFill>
                <a:srgbClr val="261e7a"/>
              </a:solidFill>
              <a:latin typeface="Adobe Arabic"/>
            </a:endParaRPr>
          </a:p>
        </p:txBody>
      </p:sp>
      <p:sp>
        <p:nvSpPr>
          <p:cNvPr id="125" name="TextBox 3"/>
          <p:cNvSpPr/>
          <p:nvPr/>
        </p:nvSpPr>
        <p:spPr>
          <a:xfrm>
            <a:off x="168120" y="5044320"/>
            <a:ext cx="6311880" cy="1615680"/>
          </a:xfrm>
          <a:prstGeom prst="rect">
            <a:avLst/>
          </a:prstGeom>
          <a:noFill/>
          <a:ln w="0">
            <a:noFill/>
          </a:ln>
        </p:spPr>
        <p:style>
          <a:lnRef idx="0"/>
          <a:fillRef idx="0"/>
          <a:effectRef idx="0"/>
          <a:fontRef idx="minor"/>
        </p:style>
        <p:txBody>
          <a:bodyPr anchor="t">
            <a:spAutoFit/>
          </a:bodyPr>
          <a:p>
            <a:pPr defTabSz="457200">
              <a:lnSpc>
                <a:spcPct val="100000"/>
              </a:lnSpc>
            </a:pPr>
            <a:r>
              <a:rPr b="1" lang="en-US" sz="2000" spc="-1" strike="noStrike">
                <a:solidFill>
                  <a:srgbClr val="000000"/>
                </a:solidFill>
                <a:latin typeface="Arial"/>
              </a:rPr>
              <a:t>Presented By</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Sathish C</a:t>
            </a:r>
            <a:r>
              <a:rPr b="1" lang="en-IN" sz="2000" spc="-1" strike="noStrike">
                <a:solidFill>
                  <a:srgbClr val="000000"/>
                </a:solidFill>
                <a:latin typeface="Arial"/>
              </a:rPr>
              <a:t>,</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Reg. No: 21052110</a:t>
            </a:r>
            <a:r>
              <a:rPr b="1" lang="en-IN" sz="2000" spc="-1" strike="noStrike">
                <a:solidFill>
                  <a:srgbClr val="000000"/>
                </a:solidFill>
                <a:latin typeface="Arial"/>
              </a:rPr>
              <a:t>4098,</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B.E. Computer Science and Engineering,</a:t>
            </a:r>
            <a:endParaRPr b="0" lang="en-IN" sz="2000" spc="-1" strike="noStrike">
              <a:solidFill>
                <a:srgbClr val="000000"/>
              </a:solidFill>
              <a:latin typeface="Arial"/>
            </a:endParaRPr>
          </a:p>
          <a:p>
            <a:pPr defTabSz="457200">
              <a:lnSpc>
                <a:spcPct val="100000"/>
              </a:lnSpc>
            </a:pPr>
            <a:r>
              <a:rPr b="1" lang="en-US" sz="2000" spc="-1" strike="noStrike">
                <a:solidFill>
                  <a:srgbClr val="000000"/>
                </a:solidFill>
                <a:latin typeface="Arial"/>
              </a:rPr>
              <a:t>DMI College of Engineering </a:t>
            </a:r>
            <a:endParaRPr b="0" lang="en-IN" sz="2000" spc="-1" strike="noStrike">
              <a:solidFill>
                <a:srgbClr val="000000"/>
              </a:solidFill>
              <a:latin typeface="Arial"/>
            </a:endParaRPr>
          </a:p>
        </p:txBody>
      </p:sp>
    </p:spTree>
  </p:cSld>
  <p:transition spd="slow" advTm="5000">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6" presetSubtype="21">
                                  <p:stCondLst>
                                    <p:cond delay="0"/>
                                  </p:stCondLst>
                                  <p:childTnLst>
                                    <p:set>
                                      <p:cBhvr>
                                        <p:cTn id="6" dur="1" fill="hold">
                                          <p:stCondLst>
                                            <p:cond delay="0"/>
                                          </p:stCondLst>
                                        </p:cTn>
                                        <p:tgtEl>
                                          <p:spTgt spid="124"/>
                                        </p:tgtEl>
                                        <p:attrNameLst>
                                          <p:attrName>style.visibility</p:attrName>
                                        </p:attrNameLst>
                                      </p:cBhvr>
                                      <p:to>
                                        <p:strVal val="visible"/>
                                      </p:to>
                                    </p:set>
                                    <p:animEffect filter="barn(inVertical)" transition="in">
                                      <p:cBhvr additive="repl">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6" presetSubtype="21">
                                  <p:stCondLst>
                                    <p:cond delay="0"/>
                                  </p:stCondLst>
                                  <p:childTnLst>
                                    <p:set>
                                      <p:cBhvr>
                                        <p:cTn id="11" dur="1" fill="hold">
                                          <p:stCondLst>
                                            <p:cond delay="0"/>
                                          </p:stCondLst>
                                        </p:cTn>
                                        <p:tgtEl>
                                          <p:spTgt spid="125"/>
                                        </p:tgtEl>
                                        <p:attrNameLst>
                                          <p:attrName>style.visibility</p:attrName>
                                        </p:attrNameLst>
                                      </p:cBhvr>
                                      <p:to>
                                        <p:strVal val="visible"/>
                                      </p:to>
                                    </p:set>
                                    <p:animEffect filter="barn(inVertical)" transition="in">
                                      <p:cBhvr additive="repl">
                                        <p:cTn id="12" dur="5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78156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ea typeface="Gill Sans MT"/>
              </a:rPr>
              <a:t>References</a:t>
            </a:r>
            <a:endParaRPr b="0" lang="en-US" sz="4400" spc="-1" strike="noStrike">
              <a:solidFill>
                <a:srgbClr val="261e7a"/>
              </a:solidFill>
              <a:latin typeface="Gill Sans MT"/>
            </a:endParaRPr>
          </a:p>
        </p:txBody>
      </p:sp>
      <p:sp>
        <p:nvSpPr>
          <p:cNvPr id="144" name="PlaceHolder 2"/>
          <p:cNvSpPr>
            <a:spLocks noGrp="1"/>
          </p:cNvSpPr>
          <p:nvPr>
            <p:ph/>
          </p:nvPr>
        </p:nvSpPr>
        <p:spPr>
          <a:xfrm>
            <a:off x="879480" y="1040040"/>
            <a:ext cx="10460520" cy="525996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Python Software Foundation. (2024). Python Language Reference, version 3.9. Available at https://www.python.org/doc/versions/.</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Tkinter Documentation. (2024). Tkinter GUI toolkit documentation. Available at https://docs.python.org/3/library/tkinter.html.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Pynput Documentation. (2024). Pynput documentation for monitoring keyboard events. Available at https://pynput.readthedocs.io/en/latest/.</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JSON Documentation. (2024). JSON library documentation for data serialization and deserialization. Available at https://docs.python.org/3/library/json.html.</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"Detecting Keyloggers: A Review" by Smith, J., &amp; Johnson, A. (2023). Journal of Cybersecurity, 10(2), 123-135.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"Machine Learning Techniques for Cybersecurity" by Garcia, M., &amp; Patel, R. (2022). IEEE Transactions on Information Forensics and Security, 15(4), 678-692.</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"Best Practices in Cybersecurity Data Preprocessing" by Lee, S., &amp; Kim, T. (2021). International Journal of Information Security, 8(3), 210-225.</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Gill Sans MT"/>
              <a:buAutoNum type="arabicPeriod"/>
            </a:pPr>
            <a:r>
              <a:rPr b="0" lang="en-US" sz="1600" spc="-1" strike="noStrike">
                <a:solidFill>
                  <a:schemeClr val="dk1"/>
                </a:solidFill>
                <a:latin typeface="Times New Roman"/>
              </a:rPr>
              <a:t>"Model Evaluation Techniques for Cybersecurity Applications" by Wang, H., &amp; Zhang, L. (2020). ACM Transactions on Privacy and Security, 17(1), 45-58.</a:t>
            </a:r>
            <a:endParaRPr b="0" lang="en-US" sz="1600" spc="-1" strike="noStrike">
              <a:solidFill>
                <a:schemeClr val="dk1"/>
              </a:solidFill>
              <a:latin typeface="Gill Sans MT"/>
            </a:endParaRPr>
          </a:p>
        </p:txBody>
      </p:sp>
    </p:spTree>
  </p:cSld>
  <mc:AlternateContent>
    <mc:Choice Requires="p14">
      <p:transition spd="med" advTm="6000" p14:dur="700">
        <p:fade/>
      </p:transition>
    </mc:Choice>
    <mc:Fallback>
      <p:transition spd="med" advTm="6000">
        <p:fade/>
      </p:transition>
    </mc:Fallback>
  </mc:AlternateContent>
  <p:timing>
    <p:tnLst>
      <p:par>
        <p:cTn id="278" dur="indefinite" restart="never" nodeType="tmRoot">
          <p:childTnLst>
            <p:seq>
              <p:cTn id="279" dur="indefinite" nodeType="mainSeq">
                <p:childTnLst>
                  <p:par>
                    <p:cTn id="280" fill="hold">
                      <p:stCondLst>
                        <p:cond delay="indefinite"/>
                      </p:stCondLst>
                      <p:childTnLst>
                        <p:par>
                          <p:cTn id="281" fill="hold">
                            <p:stCondLst>
                              <p:cond delay="0"/>
                            </p:stCondLst>
                            <p:childTnLst>
                              <p:par>
                                <p:cTn id="282" nodeType="clickEffect" fill="hold" presetClass="entr" presetID="53" presetSubtype="16">
                                  <p:stCondLst>
                                    <p:cond delay="0"/>
                                  </p:stCondLst>
                                  <p:childTnLst>
                                    <p:set>
                                      <p:cBhvr>
                                        <p:cTn id="283" dur="1" fill="hold">
                                          <p:stCondLst>
                                            <p:cond delay="0"/>
                                          </p:stCondLst>
                                        </p:cTn>
                                        <p:tgtEl>
                                          <p:spTgt spid="143"/>
                                        </p:tgtEl>
                                        <p:attrNameLst>
                                          <p:attrName>style.visibility</p:attrName>
                                        </p:attrNameLst>
                                      </p:cBhvr>
                                      <p:to>
                                        <p:strVal val="visible"/>
                                      </p:to>
                                    </p:set>
                                    <p:anim calcmode="lin" valueType="num">
                                      <p:cBhvr additive="repl">
                                        <p:cTn id="284" dur="500" fill="hold"/>
                                        <p:tgtEl>
                                          <p:spTgt spid="143"/>
                                        </p:tgtEl>
                                        <p:attrNameLst>
                                          <p:attrName>ppt_w</p:attrName>
                                        </p:attrNameLst>
                                      </p:cBhvr>
                                      <p:tavLst>
                                        <p:tav tm="0">
                                          <p:val>
                                            <p:fltVal val="0"/>
                                          </p:val>
                                        </p:tav>
                                        <p:tav tm="100000">
                                          <p:val>
                                            <p:strVal val="#ppt_w"/>
                                          </p:val>
                                        </p:tav>
                                      </p:tavLst>
                                    </p:anim>
                                    <p:anim calcmode="lin" valueType="num">
                                      <p:cBhvr additive="repl">
                                        <p:cTn id="285" dur="500" fill="hold"/>
                                        <p:tgtEl>
                                          <p:spTgt spid="143"/>
                                        </p:tgtEl>
                                        <p:attrNameLst>
                                          <p:attrName>ppt_h</p:attrName>
                                        </p:attrNameLst>
                                      </p:cBhvr>
                                      <p:tavLst>
                                        <p:tav tm="0">
                                          <p:val>
                                            <p:fltVal val="0"/>
                                          </p:val>
                                        </p:tav>
                                        <p:tav tm="100000">
                                          <p:val>
                                            <p:strVal val="#ppt_h"/>
                                          </p:val>
                                        </p:tav>
                                      </p:tavLst>
                                    </p:anim>
                                    <p:animEffect filter="fade" transition="in">
                                      <p:cBhvr additive="repl">
                                        <p:cTn id="286" dur="500"/>
                                        <p:tgtEl>
                                          <p:spTgt spid="143"/>
                                        </p:tgtEl>
                                      </p:cBhvr>
                                    </p:animEffec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4" presetSubtype="10">
                                  <p:stCondLst>
                                    <p:cond delay="0"/>
                                  </p:stCondLst>
                                  <p:childTnLst>
                                    <p:set>
                                      <p:cBhvr>
                                        <p:cTn id="290" dur="1" fill="hold">
                                          <p:stCondLst>
                                            <p:cond delay="0"/>
                                          </p:stCondLst>
                                        </p:cTn>
                                        <p:tgtEl>
                                          <p:spTgt spid="144">
                                            <p:txEl>
                                              <p:pRg st="0" end="0"/>
                                            </p:txEl>
                                          </p:spTgt>
                                        </p:tgtEl>
                                        <p:attrNameLst>
                                          <p:attrName>style.visibility</p:attrName>
                                        </p:attrNameLst>
                                      </p:cBhvr>
                                      <p:to>
                                        <p:strVal val="visible"/>
                                      </p:to>
                                    </p:set>
                                    <p:animEffect filter="randombar(horizontal)" transition="in">
                                      <p:cBhvr additive="repl">
                                        <p:cTn id="291" dur="500"/>
                                        <p:tgtEl>
                                          <p:spTgt spid="144">
                                            <p:txEl>
                                              <p:pRg st="0" end="0"/>
                                            </p:txEl>
                                          </p:spTgt>
                                        </p:tgtEl>
                                      </p:cBhvr>
                                    </p:animEffect>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14" presetSubtype="10">
                                  <p:stCondLst>
                                    <p:cond delay="0"/>
                                  </p:stCondLst>
                                  <p:childTnLst>
                                    <p:set>
                                      <p:cBhvr>
                                        <p:cTn id="295" dur="1" fill="hold">
                                          <p:stCondLst>
                                            <p:cond delay="0"/>
                                          </p:stCondLst>
                                        </p:cTn>
                                        <p:tgtEl>
                                          <p:spTgt spid="144">
                                            <p:txEl>
                                              <p:pRg st="1" end="1"/>
                                            </p:txEl>
                                          </p:spTgt>
                                        </p:tgtEl>
                                        <p:attrNameLst>
                                          <p:attrName>style.visibility</p:attrName>
                                        </p:attrNameLst>
                                      </p:cBhvr>
                                      <p:to>
                                        <p:strVal val="visible"/>
                                      </p:to>
                                    </p:set>
                                    <p:animEffect filter="randombar(horizontal)" transition="in">
                                      <p:cBhvr additive="repl">
                                        <p:cTn id="296" dur="500"/>
                                        <p:tgtEl>
                                          <p:spTgt spid="144">
                                            <p:txEl>
                                              <p:pRg st="1" end="1"/>
                                            </p:txEl>
                                          </p:spTgt>
                                        </p:tgtEl>
                                      </p:cBhvr>
                                    </p:animEffect>
                                  </p:childTnLst>
                                </p:cTn>
                              </p:par>
                            </p:childTnLst>
                          </p:cTn>
                        </p:par>
                      </p:childTnLst>
                    </p:cTn>
                  </p:par>
                  <p:par>
                    <p:cTn id="297" fill="hold">
                      <p:stCondLst>
                        <p:cond delay="indefinite"/>
                      </p:stCondLst>
                      <p:childTnLst>
                        <p:par>
                          <p:cTn id="298" fill="hold">
                            <p:stCondLst>
                              <p:cond delay="0"/>
                            </p:stCondLst>
                            <p:childTnLst>
                              <p:par>
                                <p:cTn id="299" nodeType="clickEffect" fill="hold" presetClass="entr" presetID="14" presetSubtype="10">
                                  <p:stCondLst>
                                    <p:cond delay="0"/>
                                  </p:stCondLst>
                                  <p:childTnLst>
                                    <p:set>
                                      <p:cBhvr>
                                        <p:cTn id="300" dur="1" fill="hold">
                                          <p:stCondLst>
                                            <p:cond delay="0"/>
                                          </p:stCondLst>
                                        </p:cTn>
                                        <p:tgtEl>
                                          <p:spTgt spid="144">
                                            <p:txEl>
                                              <p:pRg st="2" end="2"/>
                                            </p:txEl>
                                          </p:spTgt>
                                        </p:tgtEl>
                                        <p:attrNameLst>
                                          <p:attrName>style.visibility</p:attrName>
                                        </p:attrNameLst>
                                      </p:cBhvr>
                                      <p:to>
                                        <p:strVal val="visible"/>
                                      </p:to>
                                    </p:set>
                                    <p:animEffect filter="randombar(horizontal)" transition="in">
                                      <p:cBhvr additive="repl">
                                        <p:cTn id="301" dur="500"/>
                                        <p:tgtEl>
                                          <p:spTgt spid="144">
                                            <p:txEl>
                                              <p:pRg st="2" end="2"/>
                                            </p:txEl>
                                          </p:spTgt>
                                        </p:tgtEl>
                                      </p:cBhvr>
                                    </p:animEffect>
                                  </p:childTnLst>
                                </p:cTn>
                              </p:par>
                            </p:childTnLst>
                          </p:cTn>
                        </p:par>
                      </p:childTnLst>
                    </p:cTn>
                  </p:par>
                  <p:par>
                    <p:cTn id="302" fill="hold">
                      <p:stCondLst>
                        <p:cond delay="indefinite"/>
                      </p:stCondLst>
                      <p:childTnLst>
                        <p:par>
                          <p:cTn id="303" fill="hold">
                            <p:stCondLst>
                              <p:cond delay="0"/>
                            </p:stCondLst>
                            <p:childTnLst>
                              <p:par>
                                <p:cTn id="304" nodeType="clickEffect" fill="hold" presetClass="entr" presetID="14" presetSubtype="10">
                                  <p:stCondLst>
                                    <p:cond delay="0"/>
                                  </p:stCondLst>
                                  <p:childTnLst>
                                    <p:set>
                                      <p:cBhvr>
                                        <p:cTn id="305" dur="1" fill="hold">
                                          <p:stCondLst>
                                            <p:cond delay="0"/>
                                          </p:stCondLst>
                                        </p:cTn>
                                        <p:tgtEl>
                                          <p:spTgt spid="144">
                                            <p:txEl>
                                              <p:pRg st="3" end="3"/>
                                            </p:txEl>
                                          </p:spTgt>
                                        </p:tgtEl>
                                        <p:attrNameLst>
                                          <p:attrName>style.visibility</p:attrName>
                                        </p:attrNameLst>
                                      </p:cBhvr>
                                      <p:to>
                                        <p:strVal val="visible"/>
                                      </p:to>
                                    </p:set>
                                    <p:animEffect filter="randombar(horizontal)" transition="in">
                                      <p:cBhvr additive="repl">
                                        <p:cTn id="306" dur="500"/>
                                        <p:tgtEl>
                                          <p:spTgt spid="144">
                                            <p:txEl>
                                              <p:pRg st="3" end="3"/>
                                            </p:txEl>
                                          </p:spTgt>
                                        </p:tgtEl>
                                      </p:cBhvr>
                                    </p:animEffect>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4" presetSubtype="10">
                                  <p:stCondLst>
                                    <p:cond delay="0"/>
                                  </p:stCondLst>
                                  <p:childTnLst>
                                    <p:set>
                                      <p:cBhvr>
                                        <p:cTn id="310" dur="1" fill="hold">
                                          <p:stCondLst>
                                            <p:cond delay="0"/>
                                          </p:stCondLst>
                                        </p:cTn>
                                        <p:tgtEl>
                                          <p:spTgt spid="144">
                                            <p:txEl>
                                              <p:pRg st="4" end="4"/>
                                            </p:txEl>
                                          </p:spTgt>
                                        </p:tgtEl>
                                        <p:attrNameLst>
                                          <p:attrName>style.visibility</p:attrName>
                                        </p:attrNameLst>
                                      </p:cBhvr>
                                      <p:to>
                                        <p:strVal val="visible"/>
                                      </p:to>
                                    </p:set>
                                    <p:animEffect filter="randombar(horizontal)" transition="in">
                                      <p:cBhvr additive="repl">
                                        <p:cTn id="311" dur="500"/>
                                        <p:tgtEl>
                                          <p:spTgt spid="144">
                                            <p:txEl>
                                              <p:pRg st="4" end="4"/>
                                            </p:txEl>
                                          </p:spTgt>
                                        </p:tgtEl>
                                      </p:cBhvr>
                                    </p:animEffect>
                                  </p:childTnLst>
                                </p:cTn>
                              </p:par>
                            </p:childTnLst>
                          </p:cTn>
                        </p:par>
                      </p:childTnLst>
                    </p:cTn>
                  </p:par>
                  <p:par>
                    <p:cTn id="312" fill="hold">
                      <p:stCondLst>
                        <p:cond delay="indefinite"/>
                      </p:stCondLst>
                      <p:childTnLst>
                        <p:par>
                          <p:cTn id="313" fill="hold">
                            <p:stCondLst>
                              <p:cond delay="0"/>
                            </p:stCondLst>
                            <p:childTnLst>
                              <p:par>
                                <p:cTn id="314" nodeType="clickEffect" fill="hold" presetClass="entr" presetID="14" presetSubtype="10">
                                  <p:stCondLst>
                                    <p:cond delay="0"/>
                                  </p:stCondLst>
                                  <p:childTnLst>
                                    <p:set>
                                      <p:cBhvr>
                                        <p:cTn id="315" dur="1" fill="hold">
                                          <p:stCondLst>
                                            <p:cond delay="0"/>
                                          </p:stCondLst>
                                        </p:cTn>
                                        <p:tgtEl>
                                          <p:spTgt spid="144">
                                            <p:txEl>
                                              <p:pRg st="5" end="5"/>
                                            </p:txEl>
                                          </p:spTgt>
                                        </p:tgtEl>
                                        <p:attrNameLst>
                                          <p:attrName>style.visibility</p:attrName>
                                        </p:attrNameLst>
                                      </p:cBhvr>
                                      <p:to>
                                        <p:strVal val="visible"/>
                                      </p:to>
                                    </p:set>
                                    <p:animEffect filter="randombar(horizontal)" transition="in">
                                      <p:cBhvr additive="repl">
                                        <p:cTn id="316" dur="500"/>
                                        <p:tgtEl>
                                          <p:spTgt spid="144">
                                            <p:txEl>
                                              <p:pRg st="5" end="5"/>
                                            </p:txEl>
                                          </p:spTgt>
                                        </p:tgtEl>
                                      </p:cBhvr>
                                    </p:animEffect>
                                  </p:childTnLst>
                                </p:cTn>
                              </p:par>
                            </p:childTnLst>
                          </p:cTn>
                        </p:par>
                      </p:childTnLst>
                    </p:cTn>
                  </p:par>
                  <p:par>
                    <p:cTn id="317" fill="hold">
                      <p:stCondLst>
                        <p:cond delay="indefinite"/>
                      </p:stCondLst>
                      <p:childTnLst>
                        <p:par>
                          <p:cTn id="318" fill="hold">
                            <p:stCondLst>
                              <p:cond delay="0"/>
                            </p:stCondLst>
                            <p:childTnLst>
                              <p:par>
                                <p:cTn id="319" nodeType="clickEffect" fill="hold" presetClass="entr" presetID="14" presetSubtype="10">
                                  <p:stCondLst>
                                    <p:cond delay="0"/>
                                  </p:stCondLst>
                                  <p:childTnLst>
                                    <p:set>
                                      <p:cBhvr>
                                        <p:cTn id="320" dur="1" fill="hold">
                                          <p:stCondLst>
                                            <p:cond delay="0"/>
                                          </p:stCondLst>
                                        </p:cTn>
                                        <p:tgtEl>
                                          <p:spTgt spid="144">
                                            <p:txEl>
                                              <p:pRg st="6" end="6"/>
                                            </p:txEl>
                                          </p:spTgt>
                                        </p:tgtEl>
                                        <p:attrNameLst>
                                          <p:attrName>style.visibility</p:attrName>
                                        </p:attrNameLst>
                                      </p:cBhvr>
                                      <p:to>
                                        <p:strVal val="visible"/>
                                      </p:to>
                                    </p:set>
                                    <p:animEffect filter="randombar(horizontal)" transition="in">
                                      <p:cBhvr additive="repl">
                                        <p:cTn id="321" dur="500"/>
                                        <p:tgtEl>
                                          <p:spTgt spid="144">
                                            <p:txEl>
                                              <p:pRg st="6" end="6"/>
                                            </p:txEl>
                                          </p:spTgt>
                                        </p:tgtEl>
                                      </p:cBhvr>
                                    </p:animEffect>
                                  </p:childTnLst>
                                </p:cTn>
                              </p:par>
                            </p:childTnLst>
                          </p:cTn>
                        </p:par>
                      </p:childTnLst>
                    </p:cTn>
                  </p:par>
                  <p:par>
                    <p:cTn id="322" fill="hold">
                      <p:stCondLst>
                        <p:cond delay="indefinite"/>
                      </p:stCondLst>
                      <p:childTnLst>
                        <p:par>
                          <p:cTn id="323" fill="hold">
                            <p:stCondLst>
                              <p:cond delay="0"/>
                            </p:stCondLst>
                            <p:childTnLst>
                              <p:par>
                                <p:cTn id="324" nodeType="clickEffect" fill="hold" presetClass="entr" presetID="14" presetSubtype="10">
                                  <p:stCondLst>
                                    <p:cond delay="0"/>
                                  </p:stCondLst>
                                  <p:childTnLst>
                                    <p:set>
                                      <p:cBhvr>
                                        <p:cTn id="325" dur="1" fill="hold">
                                          <p:stCondLst>
                                            <p:cond delay="0"/>
                                          </p:stCondLst>
                                        </p:cTn>
                                        <p:tgtEl>
                                          <p:spTgt spid="144">
                                            <p:txEl>
                                              <p:pRg st="7" end="7"/>
                                            </p:txEl>
                                          </p:spTgt>
                                        </p:tgtEl>
                                        <p:attrNameLst>
                                          <p:attrName>style.visibility</p:attrName>
                                        </p:attrNameLst>
                                      </p:cBhvr>
                                      <p:to>
                                        <p:strVal val="visible"/>
                                      </p:to>
                                    </p:set>
                                    <p:animEffect filter="randombar(horizontal)" transition="in">
                                      <p:cBhvr additive="repl">
                                        <p:cTn id="326" dur="500"/>
                                        <p:tgtEl>
                                          <p:spTgt spid="144">
                                            <p:txEl>
                                              <p:pRg st="7" end="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t">
            <a:noAutofit/>
          </a:bodyPr>
          <a:p>
            <a:pPr indent="0" algn="ctr" defTabSz="914400">
              <a:lnSpc>
                <a:spcPct val="90000"/>
              </a:lnSpc>
              <a:buNone/>
            </a:pPr>
            <a:r>
              <a:rPr b="1" lang="en-US" sz="3200" spc="-1" strike="noStrike" cap="all">
                <a:solidFill>
                  <a:schemeClr val="dk1"/>
                </a:solidFill>
                <a:latin typeface="Adobe Arabic"/>
              </a:rPr>
              <a:t>THANK YOU</a:t>
            </a:r>
            <a:endParaRPr b="0" lang="en-US" sz="3200" spc="-1" strike="noStrike">
              <a:solidFill>
                <a:schemeClr val="dk1"/>
              </a:solidFill>
              <a:latin typeface="Adobe Arabic"/>
            </a:endParaRPr>
          </a:p>
        </p:txBody>
      </p:sp>
    </p:spTree>
  </p:cSld>
  <mc:AlternateContent>
    <mc:Choice Requires="p14">
      <p:transition spd="med" advTm="3000" p14:dur="700">
        <p:fade/>
      </p:transition>
    </mc:Choice>
    <mc:Fallback>
      <p:transition spd="med" advTm="3000">
        <p:fade/>
      </p:transition>
    </mc:Fallback>
  </mc:AlternateContent>
  <p:timing>
    <p:tnLst>
      <p:par>
        <p:cTn id="327" dur="indefinite" restart="never" nodeType="tmRoot">
          <p:childTnLst>
            <p:seq>
              <p:cTn id="328" dur="indefinite" nodeType="mainSeq">
                <p:childTnLst>
                  <p:par>
                    <p:cTn id="329" fill="hold">
                      <p:stCondLst>
                        <p:cond delay="indefinite"/>
                      </p:stCondLst>
                      <p:childTnLst>
                        <p:par>
                          <p:cTn id="330" fill="hold">
                            <p:stCondLst>
                              <p:cond delay="0"/>
                            </p:stCondLst>
                            <p:childTnLst>
                              <p:par>
                                <p:cTn id="331" nodeType="clickEffect" fill="hold" presetClass="entr" presetID="26">
                                  <p:stCondLst>
                                    <p:cond delay="0"/>
                                  </p:stCondLst>
                                  <p:childTnLst>
                                    <p:set>
                                      <p:cBhvr>
                                        <p:cTn id="332" dur="1" fill="hold">
                                          <p:stCondLst>
                                            <p:cond delay="0"/>
                                          </p:stCondLst>
                                        </p:cTn>
                                        <p:tgtEl>
                                          <p:spTgt spid="145"/>
                                        </p:tgtEl>
                                        <p:attrNameLst>
                                          <p:attrName>style.visibility</p:attrName>
                                        </p:attrNameLst>
                                      </p:cBhvr>
                                      <p:to>
                                        <p:strVal val="visible"/>
                                      </p:to>
                                    </p:set>
                                    <p:animEffect filter="wipe(down)" transition="in">
                                      <p:cBhvr additive="repl">
                                        <p:cTn id="333" dur="580">
                                          <p:stCondLst>
                                            <p:cond delay="0"/>
                                          </p:stCondLst>
                                        </p:cTn>
                                        <p:tgtEl>
                                          <p:spTgt spid="145"/>
                                        </p:tgtEl>
                                      </p:cBhvr>
                                    </p:animEffect>
                                    <p:anim calcmode="lin" valueType="num">
                                      <p:cBhvr additive="repl">
                                        <p:cTn id="334" dur="1822">
                                          <p:stCondLst>
                                            <p:cond delay="0"/>
                                          </p:stCondLst>
                                        </p:cTn>
                                        <p:tgtEl>
                                          <p:spTgt spid="145"/>
                                        </p:tgtEl>
                                        <p:attrNameLst>
                                          <p:attrName>ppt_x</p:attrName>
                                        </p:attrNameLst>
                                      </p:cBhvr>
                                      <p:tavLst>
                                        <p:tav tm="0">
                                          <p:val>
                                            <p:strVal val="#ppt_x-0.25"/>
                                          </p:val>
                                        </p:tav>
                                        <p:tav tm="100000">
                                          <p:val>
                                            <p:strVal val="#ppt_x"/>
                                          </p:val>
                                        </p:tav>
                                      </p:tavLst>
                                    </p:anim>
                                    <p:anim calcmode="lin" valueType="num">
                                      <p:cBhvr additive="repl">
                                        <p:cTn id="335" dur="664">
                                          <p:stCondLst>
                                            <p:cond delay="0"/>
                                          </p:stCondLst>
                                        </p:cTn>
                                        <p:tgtEl>
                                          <p:spTgt spid="145"/>
                                        </p:tgtEl>
                                        <p:attrNameLst>
                                          <p:attrName>ppt_y</p:attrName>
                                        </p:attrNameLst>
                                      </p:cBhvr>
                                      <p:tavLst>
                                        <p:tav fmla="y-sin(pi*$)/3" tm="0">
                                          <p:val>
                                            <p:fltVal val="0.5"/>
                                          </p:val>
                                        </p:tav>
                                        <p:tav fmla="y-sin(pi*$)/3" tm="100000">
                                          <p:val>
                                            <p:fltVal val="1"/>
                                          </p:val>
                                        </p:tav>
                                      </p:tavLst>
                                    </p:anim>
                                    <p:anim calcmode="lin" valueType="num">
                                      <p:cBhvr additive="repl">
                                        <p:cTn id="336" dur="664">
                                          <p:stCondLst>
                                            <p:cond delay="664"/>
                                          </p:stCondLst>
                                        </p:cTn>
                                        <p:tgtEl>
                                          <p:spTgt spid="145"/>
                                        </p:tgtEl>
                                        <p:attrNameLst>
                                          <p:attrName>ppt_y</p:attrName>
                                        </p:attrNameLst>
                                      </p:cBhvr>
                                      <p:tavLst>
                                        <p:tav fmla="y-sin(pi*$)/9" tm="0">
                                          <p:val>
                                            <p:fltVal val="0"/>
                                          </p:val>
                                        </p:tav>
                                        <p:tav fmla="y-sin(pi*$)/9" tm="100000">
                                          <p:val>
                                            <p:fltVal val="1"/>
                                          </p:val>
                                        </p:tav>
                                      </p:tavLst>
                                    </p:anim>
                                    <p:anim calcmode="lin" valueType="num">
                                      <p:cBhvr additive="repl">
                                        <p:cTn id="337" dur="332">
                                          <p:stCondLst>
                                            <p:cond delay="1324"/>
                                          </p:stCondLst>
                                        </p:cTn>
                                        <p:tgtEl>
                                          <p:spTgt spid="145"/>
                                        </p:tgtEl>
                                        <p:attrNameLst>
                                          <p:attrName>ppt_y</p:attrName>
                                        </p:attrNameLst>
                                      </p:cBhvr>
                                      <p:tavLst>
                                        <p:tav fmla="y-sin(pi*$)/27" tm="0">
                                          <p:val>
                                            <p:fltVal val="0"/>
                                          </p:val>
                                        </p:tav>
                                        <p:tav fmla="y-sin(pi*$)/27" tm="100000">
                                          <p:val>
                                            <p:fltVal val="1"/>
                                          </p:val>
                                        </p:tav>
                                      </p:tavLst>
                                    </p:anim>
                                    <p:anim calcmode="lin" valueType="num">
                                      <p:cBhvr additive="repl">
                                        <p:cTn id="338" dur="164">
                                          <p:stCondLst>
                                            <p:cond delay="1656"/>
                                          </p:stCondLst>
                                        </p:cTn>
                                        <p:tgtEl>
                                          <p:spTgt spid="145"/>
                                        </p:tgtEl>
                                        <p:attrNameLst>
                                          <p:attrName>ppt_y</p:attrName>
                                        </p:attrNameLst>
                                      </p:cBhvr>
                                      <p:tavLst>
                                        <p:tav fmla="y-sin(pi*$)/81" tm="0">
                                          <p:val>
                                            <p:fltVal val="0"/>
                                          </p:val>
                                        </p:tav>
                                        <p:tav fmla="y-sin(pi*$)/81" tm="100000">
                                          <p:val>
                                            <p:fltVal val="1"/>
                                          </p:val>
                                        </p:tav>
                                      </p:tavLst>
                                    </p:anim>
                                    <p:animScale>
                                      <p:cBhvr>
                                        <p:cTn id="339" dur="26" fill="hold">
                                          <p:stCondLst>
                                            <p:cond delay="650"/>
                                          </p:stCondLst>
                                        </p:cTn>
                                        <p:tgtEl>
                                          <p:spTgt spid="145"/>
                                        </p:tgtEl>
                                      </p:cBhvr>
                                      <p:to x="100000" y="60000"/>
                                    </p:animScale>
                                    <p:animScale>
                                      <p:cBhvr>
                                        <p:cTn id="340" dur="166" fill="hold">
                                          <p:stCondLst>
                                            <p:cond delay="676"/>
                                          </p:stCondLst>
                                        </p:cTn>
                                        <p:tgtEl>
                                          <p:spTgt spid="145"/>
                                        </p:tgtEl>
                                      </p:cBhvr>
                                      <p:to x="100000" y="100000"/>
                                    </p:animScale>
                                    <p:animScale>
                                      <p:cBhvr>
                                        <p:cTn id="341" dur="26" fill="hold">
                                          <p:stCondLst>
                                            <p:cond delay="1312"/>
                                          </p:stCondLst>
                                        </p:cTn>
                                        <p:tgtEl>
                                          <p:spTgt spid="145"/>
                                        </p:tgtEl>
                                      </p:cBhvr>
                                      <p:to x="100000" y="80000"/>
                                    </p:animScale>
                                    <p:animScale>
                                      <p:cBhvr>
                                        <p:cTn id="342" dur="166" fill="hold">
                                          <p:stCondLst>
                                            <p:cond delay="1338"/>
                                          </p:stCondLst>
                                        </p:cTn>
                                        <p:tgtEl>
                                          <p:spTgt spid="145"/>
                                        </p:tgtEl>
                                      </p:cBhvr>
                                      <p:to x="100000" y="100000"/>
                                    </p:animScale>
                                    <p:animScale>
                                      <p:cBhvr>
                                        <p:cTn id="343" dur="26" fill="hold">
                                          <p:stCondLst>
                                            <p:cond delay="1642"/>
                                          </p:stCondLst>
                                        </p:cTn>
                                        <p:tgtEl>
                                          <p:spTgt spid="145"/>
                                        </p:tgtEl>
                                      </p:cBhvr>
                                      <p:to x="100000" y="90000"/>
                                    </p:animScale>
                                    <p:animScale>
                                      <p:cBhvr>
                                        <p:cTn id="344" dur="166" fill="hold">
                                          <p:stCondLst>
                                            <p:cond delay="1668"/>
                                          </p:stCondLst>
                                        </p:cTn>
                                        <p:tgtEl>
                                          <p:spTgt spid="145"/>
                                        </p:tgtEl>
                                      </p:cBhvr>
                                      <p:to x="100000" y="100000"/>
                                    </p:animScale>
                                    <p:animScale>
                                      <p:cBhvr>
                                        <p:cTn id="345" dur="26" fill="hold">
                                          <p:stCondLst>
                                            <p:cond delay="1808"/>
                                          </p:stCondLst>
                                        </p:cTn>
                                        <p:tgtEl>
                                          <p:spTgt spid="145"/>
                                        </p:tgtEl>
                                      </p:cBhvr>
                                      <p:to x="100000" y="95000"/>
                                    </p:animScale>
                                    <p:animScale>
                                      <p:cBhvr>
                                        <p:cTn id="346" dur="166" fill="hold">
                                          <p:stCondLst>
                                            <p:cond delay="1834"/>
                                          </p:stCondLst>
                                        </p:cTn>
                                        <p:tgtEl>
                                          <p:spTgt spid="145"/>
                                        </p:tgtEl>
                                      </p:cBhvr>
                                      <p:to x="100000" y="100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1080000" y="1194840"/>
            <a:ext cx="10515240" cy="132516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rPr>
              <a:t>OUTLINE</a:t>
            </a:r>
            <a:endParaRPr b="0" lang="en-US" sz="4400" spc="-1" strike="noStrike">
              <a:solidFill>
                <a:srgbClr val="261e7a"/>
              </a:solidFill>
              <a:latin typeface="Gill Sans MT"/>
            </a:endParaRPr>
          </a:p>
        </p:txBody>
      </p:sp>
      <p:sp>
        <p:nvSpPr>
          <p:cNvPr id="127" name="PlaceHolder 2"/>
          <p:cNvSpPr>
            <a:spLocks noGrp="1"/>
          </p:cNvSpPr>
          <p:nvPr>
            <p:ph/>
          </p:nvPr>
        </p:nvSpPr>
        <p:spPr>
          <a:xfrm>
            <a:off x="838080" y="1402560"/>
            <a:ext cx="11018520" cy="5238720"/>
          </a:xfrm>
          <a:prstGeom prst="rect">
            <a:avLst/>
          </a:prstGeom>
          <a:noFill/>
          <a:ln w="0">
            <a:noFill/>
          </a:ln>
        </p:spPr>
        <p:txBody>
          <a:bodyPr lIns="91440" rIns="91440" tIns="45720" bIns="45720" anchor="t">
            <a:noAutofit/>
          </a:bodyPr>
          <a:p>
            <a:pPr indent="0" defTabSz="914400">
              <a:lnSpc>
                <a:spcPct val="120000"/>
              </a:lnSpc>
              <a:spcBef>
                <a:spcPts val="1001"/>
              </a:spcBef>
              <a:buNone/>
              <a:tabLst>
                <a:tab algn="l" pos="0"/>
              </a:tabLst>
            </a:pPr>
            <a:r>
              <a:rPr b="1" lang="en-US" sz="2000" spc="-1" strike="noStrike">
                <a:solidFill>
                  <a:schemeClr val="dk1"/>
                </a:solidFill>
                <a:latin typeface="Times New Roman"/>
                <a:ea typeface="Gill Sans MT"/>
              </a:rPr>
              <a: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Problem Statement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Proposed System/Solution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System Development Approach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Algorithm &amp; Deployment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Result </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Conclusion</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Future Scope</a:t>
            </a:r>
            <a:endParaRPr b="0" lang="en-US" sz="2000" spc="-1" strike="noStrike">
              <a:solidFill>
                <a:schemeClr val="dk1"/>
              </a:solidFill>
              <a:latin typeface="Gill Sans MT"/>
            </a:endParaRPr>
          </a:p>
          <a:p>
            <a:pPr marL="305280" indent="-305280" defTabSz="914400">
              <a:lnSpc>
                <a:spcPct val="120000"/>
              </a:lnSpc>
              <a:spcBef>
                <a:spcPts val="1001"/>
              </a:spcBef>
              <a:buClr>
                <a:srgbClr val="b71e42"/>
              </a:buClr>
              <a:buFont typeface="Arial"/>
              <a:buChar char="•"/>
              <a:tabLst>
                <a:tab algn="l" pos="0"/>
              </a:tabLst>
            </a:pPr>
            <a:r>
              <a:rPr b="1" lang="en-US" sz="2000" spc="-1" strike="noStrike">
                <a:solidFill>
                  <a:schemeClr val="dk1"/>
                </a:solidFill>
                <a:latin typeface="Times New Roman"/>
                <a:ea typeface="Gill Sans MT"/>
              </a:rPr>
              <a:t>References</a:t>
            </a:r>
            <a:endParaRPr b="0" lang="en-US" sz="2000" spc="-1" strike="noStrike">
              <a:solidFill>
                <a:schemeClr val="dk1"/>
              </a:solidFill>
              <a:latin typeface="Gill Sans MT"/>
            </a:endParaRPr>
          </a:p>
          <a:p>
            <a:pPr indent="0" defTabSz="914400">
              <a:lnSpc>
                <a:spcPct val="120000"/>
              </a:lnSpc>
              <a:spcBef>
                <a:spcPts val="1001"/>
              </a:spcBef>
              <a:buNone/>
              <a:tabLst>
                <a:tab algn="l" pos="0"/>
              </a:tabLst>
            </a:pPr>
            <a:endParaRPr b="0" lang="en-US" sz="2000" spc="-1" strike="noStrike">
              <a:solidFill>
                <a:schemeClr val="dk1"/>
              </a:solidFill>
              <a:latin typeface="Gill Sans MT"/>
            </a:endParaRPr>
          </a:p>
        </p:txBody>
      </p:sp>
    </p:spTree>
  </p:cSld>
  <mc:AlternateContent>
    <mc:Choice Requires="p14">
      <p:transition spd="med" advTm="16000" p14:dur="700">
        <p:fade/>
      </p:transition>
    </mc:Choice>
    <mc:Fallback>
      <p:transition spd="med" advTm="16000">
        <p:fade/>
      </p:transition>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53" presetSubtype="16">
                                  <p:stCondLst>
                                    <p:cond delay="0"/>
                                  </p:stCondLst>
                                  <p:childTnLst>
                                    <p:set>
                                      <p:cBhvr>
                                        <p:cTn id="18" dur="1" fill="hold">
                                          <p:stCondLst>
                                            <p:cond delay="0"/>
                                          </p:stCondLst>
                                        </p:cTn>
                                        <p:tgtEl>
                                          <p:spTgt spid="126"/>
                                        </p:tgtEl>
                                        <p:attrNameLst>
                                          <p:attrName>style.visibility</p:attrName>
                                        </p:attrNameLst>
                                      </p:cBhvr>
                                      <p:to>
                                        <p:strVal val="visible"/>
                                      </p:to>
                                    </p:set>
                                    <p:anim calcmode="lin" valueType="num">
                                      <p:cBhvr additive="repl">
                                        <p:cTn id="19" dur="500" fill="hold"/>
                                        <p:tgtEl>
                                          <p:spTgt spid="126"/>
                                        </p:tgtEl>
                                        <p:attrNameLst>
                                          <p:attrName>ppt_w</p:attrName>
                                        </p:attrNameLst>
                                      </p:cBhvr>
                                      <p:tavLst>
                                        <p:tav tm="0">
                                          <p:val>
                                            <p:fltVal val="0"/>
                                          </p:val>
                                        </p:tav>
                                        <p:tav tm="100000">
                                          <p:val>
                                            <p:strVal val="#ppt_w"/>
                                          </p:val>
                                        </p:tav>
                                      </p:tavLst>
                                    </p:anim>
                                    <p:anim calcmode="lin" valueType="num">
                                      <p:cBhvr additive="repl">
                                        <p:cTn id="20" dur="500" fill="hold"/>
                                        <p:tgtEl>
                                          <p:spTgt spid="126"/>
                                        </p:tgtEl>
                                        <p:attrNameLst>
                                          <p:attrName>ppt_h</p:attrName>
                                        </p:attrNameLst>
                                      </p:cBhvr>
                                      <p:tavLst>
                                        <p:tav tm="0">
                                          <p:val>
                                            <p:fltVal val="0"/>
                                          </p:val>
                                        </p:tav>
                                        <p:tav tm="100000">
                                          <p:val>
                                            <p:strVal val="#ppt_h"/>
                                          </p:val>
                                        </p:tav>
                                      </p:tavLst>
                                    </p:anim>
                                    <p:animEffect filter="fade" transition="in">
                                      <p:cBhvr additive="repl">
                                        <p:cTn id="21" dur="500"/>
                                        <p:tgtEl>
                                          <p:spTgt spid="126"/>
                                        </p:tgtEl>
                                      </p:cBhvr>
                                    </p:animEffect>
                                  </p:childTnLst>
                                </p:cTn>
                              </p:par>
                            </p:childTnLst>
                          </p:cTn>
                        </p:par>
                      </p:childTnLst>
                    </p:cTn>
                  </p:par>
                  <p:par>
                    <p:cTn id="22" fill="hold">
                      <p:stCondLst>
                        <p:cond delay="indefinite"/>
                      </p:stCondLst>
                      <p:childTnLst>
                        <p:par>
                          <p:cTn id="23" fill="hold">
                            <p:stCondLst>
                              <p:cond delay="0"/>
                            </p:stCondLst>
                            <p:childTnLst>
                              <p:par>
                                <p:cTn id="24" nodeType="clickEffect" fill="hold" presetClass="entr" presetID="14" presetSubtype="10">
                                  <p:stCondLst>
                                    <p:cond delay="0"/>
                                  </p:stCondLst>
                                  <p:childTnLst>
                                    <p:set>
                                      <p:cBhvr>
                                        <p:cTn id="25" dur="1" fill="hold">
                                          <p:stCondLst>
                                            <p:cond delay="0"/>
                                          </p:stCondLst>
                                        </p:cTn>
                                        <p:tgtEl>
                                          <p:spTgt spid="127">
                                            <p:txEl>
                                              <p:pRg st="0" end="0"/>
                                            </p:txEl>
                                          </p:spTgt>
                                        </p:tgtEl>
                                        <p:attrNameLst>
                                          <p:attrName>style.visibility</p:attrName>
                                        </p:attrNameLst>
                                      </p:cBhvr>
                                      <p:to>
                                        <p:strVal val="visible"/>
                                      </p:to>
                                    </p:set>
                                    <p:animEffect filter="randombar(horizontal)" transition="in">
                                      <p:cBhvr additive="repl">
                                        <p:cTn id="26" dur="500"/>
                                        <p:tgtEl>
                                          <p:spTgt spid="127">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nodeType="clickEffect" fill="hold" presetClass="entr" presetID="14" presetSubtype="10">
                                  <p:stCondLst>
                                    <p:cond delay="0"/>
                                  </p:stCondLst>
                                  <p:childTnLst>
                                    <p:set>
                                      <p:cBhvr>
                                        <p:cTn id="30" dur="1" fill="hold">
                                          <p:stCondLst>
                                            <p:cond delay="0"/>
                                          </p:stCondLst>
                                        </p:cTn>
                                        <p:tgtEl>
                                          <p:spTgt spid="127">
                                            <p:txEl>
                                              <p:pRg st="1" end="1"/>
                                            </p:txEl>
                                          </p:spTgt>
                                        </p:tgtEl>
                                        <p:attrNameLst>
                                          <p:attrName>style.visibility</p:attrName>
                                        </p:attrNameLst>
                                      </p:cBhvr>
                                      <p:to>
                                        <p:strVal val="visible"/>
                                      </p:to>
                                    </p:set>
                                    <p:animEffect filter="randombar(horizontal)" transition="in">
                                      <p:cBhvr additive="repl">
                                        <p:cTn id="31" dur="500"/>
                                        <p:tgtEl>
                                          <p:spTgt spid="12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nodeType="clickEffect" fill="hold" presetClass="entr" presetID="14" presetSubtype="10">
                                  <p:stCondLst>
                                    <p:cond delay="0"/>
                                  </p:stCondLst>
                                  <p:childTnLst>
                                    <p:set>
                                      <p:cBhvr>
                                        <p:cTn id="35" dur="1" fill="hold">
                                          <p:stCondLst>
                                            <p:cond delay="0"/>
                                          </p:stCondLst>
                                        </p:cTn>
                                        <p:tgtEl>
                                          <p:spTgt spid="127">
                                            <p:txEl>
                                              <p:pRg st="2" end="2"/>
                                            </p:txEl>
                                          </p:spTgt>
                                        </p:tgtEl>
                                        <p:attrNameLst>
                                          <p:attrName>style.visibility</p:attrName>
                                        </p:attrNameLst>
                                      </p:cBhvr>
                                      <p:to>
                                        <p:strVal val="visible"/>
                                      </p:to>
                                    </p:set>
                                    <p:animEffect filter="randombar(horizontal)" transition="in">
                                      <p:cBhvr additive="repl">
                                        <p:cTn id="36" dur="500"/>
                                        <p:tgtEl>
                                          <p:spTgt spid="127">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4" presetSubtype="10">
                                  <p:stCondLst>
                                    <p:cond delay="0"/>
                                  </p:stCondLst>
                                  <p:childTnLst>
                                    <p:set>
                                      <p:cBhvr>
                                        <p:cTn id="40" dur="1" fill="hold">
                                          <p:stCondLst>
                                            <p:cond delay="0"/>
                                          </p:stCondLst>
                                        </p:cTn>
                                        <p:tgtEl>
                                          <p:spTgt spid="127">
                                            <p:txEl>
                                              <p:pRg st="3" end="3"/>
                                            </p:txEl>
                                          </p:spTgt>
                                        </p:tgtEl>
                                        <p:attrNameLst>
                                          <p:attrName>style.visibility</p:attrName>
                                        </p:attrNameLst>
                                      </p:cBhvr>
                                      <p:to>
                                        <p:strVal val="visible"/>
                                      </p:to>
                                    </p:set>
                                    <p:animEffect filter="randombar(horizontal)" transition="in">
                                      <p:cBhvr additive="repl">
                                        <p:cTn id="41" dur="500"/>
                                        <p:tgtEl>
                                          <p:spTgt spid="127">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14" presetSubtype="10">
                                  <p:stCondLst>
                                    <p:cond delay="0"/>
                                  </p:stCondLst>
                                  <p:childTnLst>
                                    <p:set>
                                      <p:cBhvr>
                                        <p:cTn id="45" dur="1" fill="hold">
                                          <p:stCondLst>
                                            <p:cond delay="0"/>
                                          </p:stCondLst>
                                        </p:cTn>
                                        <p:tgtEl>
                                          <p:spTgt spid="127">
                                            <p:txEl>
                                              <p:pRg st="4" end="4"/>
                                            </p:txEl>
                                          </p:spTgt>
                                        </p:tgtEl>
                                        <p:attrNameLst>
                                          <p:attrName>style.visibility</p:attrName>
                                        </p:attrNameLst>
                                      </p:cBhvr>
                                      <p:to>
                                        <p:strVal val="visible"/>
                                      </p:to>
                                    </p:set>
                                    <p:animEffect filter="randombar(horizontal)" transition="in">
                                      <p:cBhvr additive="repl">
                                        <p:cTn id="46" dur="500"/>
                                        <p:tgtEl>
                                          <p:spTgt spid="127">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4" presetSubtype="10">
                                  <p:stCondLst>
                                    <p:cond delay="0"/>
                                  </p:stCondLst>
                                  <p:childTnLst>
                                    <p:set>
                                      <p:cBhvr>
                                        <p:cTn id="50" dur="1" fill="hold">
                                          <p:stCondLst>
                                            <p:cond delay="0"/>
                                          </p:stCondLst>
                                        </p:cTn>
                                        <p:tgtEl>
                                          <p:spTgt spid="127">
                                            <p:txEl>
                                              <p:pRg st="5" end="5"/>
                                            </p:txEl>
                                          </p:spTgt>
                                        </p:tgtEl>
                                        <p:attrNameLst>
                                          <p:attrName>style.visibility</p:attrName>
                                        </p:attrNameLst>
                                      </p:cBhvr>
                                      <p:to>
                                        <p:strVal val="visible"/>
                                      </p:to>
                                    </p:set>
                                    <p:animEffect filter="randombar(horizontal)" transition="in">
                                      <p:cBhvr additive="repl">
                                        <p:cTn id="51" dur="500"/>
                                        <p:tgtEl>
                                          <p:spTgt spid="12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4" presetSubtype="10">
                                  <p:stCondLst>
                                    <p:cond delay="0"/>
                                  </p:stCondLst>
                                  <p:childTnLst>
                                    <p:set>
                                      <p:cBhvr>
                                        <p:cTn id="55" dur="1" fill="hold">
                                          <p:stCondLst>
                                            <p:cond delay="0"/>
                                          </p:stCondLst>
                                        </p:cTn>
                                        <p:tgtEl>
                                          <p:spTgt spid="127">
                                            <p:txEl>
                                              <p:pRg st="6" end="6"/>
                                            </p:txEl>
                                          </p:spTgt>
                                        </p:tgtEl>
                                        <p:attrNameLst>
                                          <p:attrName>style.visibility</p:attrName>
                                        </p:attrNameLst>
                                      </p:cBhvr>
                                      <p:to>
                                        <p:strVal val="visible"/>
                                      </p:to>
                                    </p:set>
                                    <p:animEffect filter="randombar(horizontal)" transition="in">
                                      <p:cBhvr additive="repl">
                                        <p:cTn id="56" dur="500"/>
                                        <p:tgtEl>
                                          <p:spTgt spid="127">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4" presetSubtype="10">
                                  <p:stCondLst>
                                    <p:cond delay="0"/>
                                  </p:stCondLst>
                                  <p:childTnLst>
                                    <p:set>
                                      <p:cBhvr>
                                        <p:cTn id="60" dur="1" fill="hold">
                                          <p:stCondLst>
                                            <p:cond delay="0"/>
                                          </p:stCondLst>
                                        </p:cTn>
                                        <p:tgtEl>
                                          <p:spTgt spid="127">
                                            <p:txEl>
                                              <p:pRg st="7" end="7"/>
                                            </p:txEl>
                                          </p:spTgt>
                                        </p:tgtEl>
                                        <p:attrNameLst>
                                          <p:attrName>style.visibility</p:attrName>
                                        </p:attrNameLst>
                                      </p:cBhvr>
                                      <p:to>
                                        <p:strVal val="visible"/>
                                      </p:to>
                                    </p:set>
                                    <p:animEffect filter="randombar(horizontal)" transition="in">
                                      <p:cBhvr additive="repl">
                                        <p:cTn id="61" dur="500"/>
                                        <p:tgtEl>
                                          <p:spTgt spid="127">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14" presetSubtype="10">
                                  <p:stCondLst>
                                    <p:cond delay="0"/>
                                  </p:stCondLst>
                                  <p:childTnLst>
                                    <p:set>
                                      <p:cBhvr>
                                        <p:cTn id="65" dur="1" fill="hold">
                                          <p:stCondLst>
                                            <p:cond delay="0"/>
                                          </p:stCondLst>
                                        </p:cTn>
                                        <p:tgtEl>
                                          <p:spTgt spid="127">
                                            <p:txEl>
                                              <p:pRg st="8" end="8"/>
                                            </p:txEl>
                                          </p:spTgt>
                                        </p:tgtEl>
                                        <p:attrNameLst>
                                          <p:attrName>style.visibility</p:attrName>
                                        </p:attrNameLst>
                                      </p:cBhvr>
                                      <p:to>
                                        <p:strVal val="visible"/>
                                      </p:to>
                                    </p:set>
                                    <p:animEffect filter="randombar(horizontal)" transition="in">
                                      <p:cBhvr additive="repl">
                                        <p:cTn id="66" dur="500"/>
                                        <p:tgtEl>
                                          <p:spTgt spid="127">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601560" y="126000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rPr>
              <a:t>Problem Statement</a:t>
            </a:r>
            <a:endParaRPr b="1" lang="en-US" sz="4400" spc="-1" strike="noStrike">
              <a:solidFill>
                <a:srgbClr val="261e7a"/>
              </a:solidFill>
              <a:latin typeface="Gill Sans MT"/>
            </a:endParaRPr>
          </a:p>
        </p:txBody>
      </p:sp>
      <p:sp>
        <p:nvSpPr>
          <p:cNvPr id="129" name="PlaceHolder 2"/>
          <p:cNvSpPr>
            <a:spLocks noGrp="1"/>
          </p:cNvSpPr>
          <p:nvPr>
            <p:ph/>
          </p:nvPr>
        </p:nvSpPr>
        <p:spPr>
          <a:xfrm>
            <a:off x="363960" y="1896480"/>
            <a:ext cx="11029320" cy="46728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Current Scenario</a:t>
            </a:r>
            <a:r>
              <a:rPr b="0" lang="en-US" sz="2000" spc="-1" strike="noStrike">
                <a:solidFill>
                  <a:schemeClr val="dk1"/>
                </a:solidFill>
                <a:latin typeface="Times New Roman"/>
              </a:rPr>
              <a:t>: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0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2000" spc="-1" strike="noStrike">
                <a:solidFill>
                  <a:schemeClr val="dk1"/>
                </a:solidFill>
                <a:latin typeface="Times New Roman"/>
              </a:rPr>
              <a:t>Prediction Challenge</a:t>
            </a:r>
            <a:r>
              <a:rPr b="0" lang="en-US" sz="2000" spc="-1" strike="noStrike">
                <a:solidFill>
                  <a:schemeClr val="dk1"/>
                </a:solidFill>
                <a:latin typeface="Times New Roman"/>
              </a:rPr>
              <a:t>: Anticipating user activity patterns and identifying anomalous behavior is essential for preemptive security measures, making accurate prediction of user activity a critical concern.</a:t>
            </a:r>
            <a:endParaRPr b="0" lang="en-US" sz="2000" spc="-1" strike="noStrike">
              <a:solidFill>
                <a:schemeClr val="dk1"/>
              </a:solidFill>
              <a:latin typeface="Gill Sans MT"/>
            </a:endParaRPr>
          </a:p>
          <a:p>
            <a:pPr indent="0" algn="just" defTabSz="914400">
              <a:lnSpc>
                <a:spcPct val="120000"/>
              </a:lnSpc>
              <a:spcBef>
                <a:spcPts val="1001"/>
              </a:spcBef>
              <a:buNone/>
            </a:pPr>
            <a:endParaRPr b="0" lang="en-US" sz="2000" spc="-1" strike="noStrike">
              <a:solidFill>
                <a:schemeClr val="dk1"/>
              </a:solidFill>
              <a:latin typeface="Gill Sans MT"/>
            </a:endParaRPr>
          </a:p>
        </p:txBody>
      </p:sp>
    </p:spTree>
  </p:cSld>
  <mc:AlternateContent>
    <mc:Choice Requires="p14">
      <p:transition spd="med" advTm="5000" p14:dur="700">
        <p:fade/>
      </p:transition>
    </mc:Choice>
    <mc:Fallback>
      <p:transition spd="med" advTm="5000">
        <p:fade/>
      </p:transition>
    </mc:Fallback>
  </mc:AlternateContent>
  <p:timing>
    <p:tnLst>
      <p:par>
        <p:cTn id="67" dur="indefinite" restart="never" nodeType="tmRoot">
          <p:childTnLst>
            <p:seq>
              <p:cTn id="68" dur="indefinite" nodeType="mainSeq">
                <p:childTnLst>
                  <p:par>
                    <p:cTn id="69" fill="hold">
                      <p:stCondLst>
                        <p:cond delay="indefinite"/>
                      </p:stCondLst>
                      <p:childTnLst>
                        <p:par>
                          <p:cTn id="70" fill="hold">
                            <p:stCondLst>
                              <p:cond delay="0"/>
                            </p:stCondLst>
                            <p:childTnLst>
                              <p:par>
                                <p:cTn id="71" nodeType="clickEffect" fill="hold" presetClass="entr" presetID="53" presetSubtype="16">
                                  <p:stCondLst>
                                    <p:cond delay="0"/>
                                  </p:stCondLst>
                                  <p:childTnLst>
                                    <p:set>
                                      <p:cBhvr>
                                        <p:cTn id="72" dur="1" fill="hold">
                                          <p:stCondLst>
                                            <p:cond delay="0"/>
                                          </p:stCondLst>
                                        </p:cTn>
                                        <p:tgtEl>
                                          <p:spTgt spid="128"/>
                                        </p:tgtEl>
                                        <p:attrNameLst>
                                          <p:attrName>style.visibility</p:attrName>
                                        </p:attrNameLst>
                                      </p:cBhvr>
                                      <p:to>
                                        <p:strVal val="visible"/>
                                      </p:to>
                                    </p:set>
                                    <p:anim calcmode="lin" valueType="num">
                                      <p:cBhvr additive="repl">
                                        <p:cTn id="73" dur="500" fill="hold"/>
                                        <p:tgtEl>
                                          <p:spTgt spid="128"/>
                                        </p:tgtEl>
                                        <p:attrNameLst>
                                          <p:attrName>ppt_w</p:attrName>
                                        </p:attrNameLst>
                                      </p:cBhvr>
                                      <p:tavLst>
                                        <p:tav tm="0">
                                          <p:val>
                                            <p:fltVal val="0"/>
                                          </p:val>
                                        </p:tav>
                                        <p:tav tm="100000">
                                          <p:val>
                                            <p:strVal val="#ppt_w"/>
                                          </p:val>
                                        </p:tav>
                                      </p:tavLst>
                                    </p:anim>
                                    <p:anim calcmode="lin" valueType="num">
                                      <p:cBhvr additive="repl">
                                        <p:cTn id="74" dur="500" fill="hold"/>
                                        <p:tgtEl>
                                          <p:spTgt spid="128"/>
                                        </p:tgtEl>
                                        <p:attrNameLst>
                                          <p:attrName>ppt_h</p:attrName>
                                        </p:attrNameLst>
                                      </p:cBhvr>
                                      <p:tavLst>
                                        <p:tav tm="0">
                                          <p:val>
                                            <p:fltVal val="0"/>
                                          </p:val>
                                        </p:tav>
                                        <p:tav tm="100000">
                                          <p:val>
                                            <p:strVal val="#ppt_h"/>
                                          </p:val>
                                        </p:tav>
                                      </p:tavLst>
                                    </p:anim>
                                    <p:animEffect filter="fade" transition="in">
                                      <p:cBhvr additive="repl">
                                        <p:cTn id="75" dur="500"/>
                                        <p:tgtEl>
                                          <p:spTgt spid="128"/>
                                        </p:tgtEl>
                                      </p:cBhvr>
                                    </p:animEffect>
                                  </p:childTnLst>
                                </p:cTn>
                              </p:par>
                            </p:childTnLst>
                          </p:cTn>
                        </p:par>
                      </p:childTnLst>
                    </p:cTn>
                  </p:par>
                  <p:par>
                    <p:cTn id="76" fill="hold">
                      <p:stCondLst>
                        <p:cond delay="indefinite"/>
                      </p:stCondLst>
                      <p:childTnLst>
                        <p:par>
                          <p:cTn id="77" fill="hold">
                            <p:stCondLst>
                              <p:cond delay="0"/>
                            </p:stCondLst>
                            <p:childTnLst>
                              <p:par>
                                <p:cTn id="78" nodeType="clickEffect" fill="hold" presetClass="entr" presetID="14" presetSubtype="10">
                                  <p:stCondLst>
                                    <p:cond delay="0"/>
                                  </p:stCondLst>
                                  <p:childTnLst>
                                    <p:set>
                                      <p:cBhvr>
                                        <p:cTn id="79" dur="1" fill="hold">
                                          <p:stCondLst>
                                            <p:cond delay="0"/>
                                          </p:stCondLst>
                                        </p:cTn>
                                        <p:tgtEl>
                                          <p:spTgt spid="129">
                                            <p:txEl>
                                              <p:pRg st="0" end="0"/>
                                            </p:txEl>
                                          </p:spTgt>
                                        </p:tgtEl>
                                        <p:attrNameLst>
                                          <p:attrName>style.visibility</p:attrName>
                                        </p:attrNameLst>
                                      </p:cBhvr>
                                      <p:to>
                                        <p:strVal val="visible"/>
                                      </p:to>
                                    </p:set>
                                    <p:animEffect filter="randombar(horizontal)" transition="in">
                                      <p:cBhvr additive="repl">
                                        <p:cTn id="80" dur="500"/>
                                        <p:tgtEl>
                                          <p:spTgt spid="12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4" presetSubtype="10">
                                  <p:stCondLst>
                                    <p:cond delay="0"/>
                                  </p:stCondLst>
                                  <p:childTnLst>
                                    <p:set>
                                      <p:cBhvr>
                                        <p:cTn id="84" dur="1" fill="hold">
                                          <p:stCondLst>
                                            <p:cond delay="0"/>
                                          </p:stCondLst>
                                        </p:cTn>
                                        <p:tgtEl>
                                          <p:spTgt spid="129">
                                            <p:txEl>
                                              <p:pRg st="1" end="1"/>
                                            </p:txEl>
                                          </p:spTgt>
                                        </p:tgtEl>
                                        <p:attrNameLst>
                                          <p:attrName>style.visibility</p:attrName>
                                        </p:attrNameLst>
                                      </p:cBhvr>
                                      <p:to>
                                        <p:strVal val="visible"/>
                                      </p:to>
                                    </p:set>
                                    <p:animEffect filter="randombar(horizontal)" transition="in">
                                      <p:cBhvr additive="repl">
                                        <p:cTn id="85" dur="500"/>
                                        <p:tgtEl>
                                          <p:spTgt spid="12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540000" y="58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rPr>
              <a:t>Proposed Solution</a:t>
            </a:r>
            <a:endParaRPr b="0" lang="en-US" sz="4400" spc="-1" strike="noStrike">
              <a:solidFill>
                <a:srgbClr val="261e7a"/>
              </a:solidFill>
              <a:latin typeface="Gill Sans MT"/>
            </a:endParaRPr>
          </a:p>
        </p:txBody>
      </p:sp>
      <p:sp>
        <p:nvSpPr>
          <p:cNvPr id="131" name="PlaceHolder 2"/>
          <p:cNvSpPr>
            <a:spLocks noGrp="1"/>
          </p:cNvSpPr>
          <p:nvPr>
            <p:ph/>
          </p:nvPr>
        </p:nvSpPr>
        <p:spPr>
          <a:xfrm>
            <a:off x="289080" y="1317600"/>
            <a:ext cx="11613240" cy="5004360"/>
          </a:xfrm>
          <a:prstGeom prst="rect">
            <a:avLst/>
          </a:prstGeom>
          <a:noFill/>
          <a:ln w="0">
            <a:noFill/>
          </a:ln>
        </p:spPr>
        <p:txBody>
          <a:bodyPr lIns="91440" rIns="91440" tIns="45720" bIns="45720" anchor="ctr">
            <a:noAutofit/>
          </a:bodyPr>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The proposed solution aims to address the challenge posed by the proliferation of keyloggers in today's digital landscape. This involves developing a robust keylogger detection and prevention system leveraging Python programming language and relevant libraries. The solution will consist of the following components: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Detection Mechanism:</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Implement algorithms to detect keylogger activities by monitoring keyboard input events and analyzing patterns indicative of keylogging behavior.</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Utilize advanced heuristics and machine learning techniques to differentiate between legitimate and malicious keystroke logging activities.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Prevention Strategies: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Develop proactive measures to prevent keylogger installation and execution on user systems, including the implementation of secure coding practices and software update mechanisms.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Integrate real-time monitoring and alerting capabilities to notify users of potential keylogger threats and prompt them to take appropriate action.</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User Awareness and Education: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Raise awareness among users about the risks associated with keyloggers and educate them on best practices for protecting their devices and sensitive information.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Provide resources and guidelines for identifying and mitigating keylogger threats, including tips for securely managing passwords and avoiding suspicious downloads.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Continuous Improvement:</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Establish mechanisms for collecting feedback and monitoring system performance to identify and address emerging threats and vulnerabilities.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1" lang="en-US" sz="1200" spc="-1" strike="noStrike">
                <a:solidFill>
                  <a:schemeClr val="dk1"/>
                </a:solidFill>
                <a:latin typeface="Calibri"/>
                <a:ea typeface="Calibri"/>
              </a:rPr>
              <a:t>Regularly update and enhance the keylogger detection and prevention system based on evolving cybersecurity trends and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Calibri"/>
                <a:ea typeface="Calibri"/>
              </a:rPr>
              <a:t>By implementing these components, the proposed solution aims to empower users with the tools and knowledge necessary to defend against keylogger attacks and safeguard their digital assets and privacy.</a:t>
            </a:r>
            <a:endParaRPr b="0" lang="en-US" sz="1200" spc="-1" strike="noStrike">
              <a:solidFill>
                <a:schemeClr val="dk1"/>
              </a:solidFill>
              <a:latin typeface="Gill Sans MT"/>
            </a:endParaRPr>
          </a:p>
        </p:txBody>
      </p:sp>
    </p:spTree>
  </p:cSld>
  <mc:AlternateContent>
    <mc:Choice Requires="p14">
      <p:transition spd="med" advTm="12000" p14:dur="700">
        <p:fade/>
      </p:transition>
    </mc:Choice>
    <mc:Fallback>
      <p:transition spd="med" advTm="12000">
        <p:fade/>
      </p:transition>
    </mc:Fallback>
  </mc:AlternateContent>
  <p:timing>
    <p:tnLst>
      <p:par>
        <p:cTn id="86" dur="indefinite" restart="never" nodeType="tmRoot">
          <p:childTnLst>
            <p:seq>
              <p:cTn id="87" dur="indefinite" nodeType="mainSeq">
                <p:childTnLst>
                  <p:par>
                    <p:cTn id="88" fill="hold">
                      <p:stCondLst>
                        <p:cond delay="indefinite"/>
                      </p:stCondLst>
                      <p:childTnLst>
                        <p:par>
                          <p:cTn id="89" fill="hold">
                            <p:stCondLst>
                              <p:cond delay="0"/>
                            </p:stCondLst>
                            <p:childTnLst>
                              <p:par>
                                <p:cTn id="90" nodeType="clickEffect" fill="hold" presetClass="entr" presetID="53" presetSubtype="16">
                                  <p:stCondLst>
                                    <p:cond delay="0"/>
                                  </p:stCondLst>
                                  <p:childTnLst>
                                    <p:set>
                                      <p:cBhvr>
                                        <p:cTn id="91" dur="1" fill="hold">
                                          <p:stCondLst>
                                            <p:cond delay="0"/>
                                          </p:stCondLst>
                                        </p:cTn>
                                        <p:tgtEl>
                                          <p:spTgt spid="130"/>
                                        </p:tgtEl>
                                        <p:attrNameLst>
                                          <p:attrName>style.visibility</p:attrName>
                                        </p:attrNameLst>
                                      </p:cBhvr>
                                      <p:to>
                                        <p:strVal val="visible"/>
                                      </p:to>
                                    </p:set>
                                    <p:anim calcmode="lin" valueType="num">
                                      <p:cBhvr additive="repl">
                                        <p:cTn id="92" dur="500" fill="hold"/>
                                        <p:tgtEl>
                                          <p:spTgt spid="130"/>
                                        </p:tgtEl>
                                        <p:attrNameLst>
                                          <p:attrName>ppt_w</p:attrName>
                                        </p:attrNameLst>
                                      </p:cBhvr>
                                      <p:tavLst>
                                        <p:tav tm="0">
                                          <p:val>
                                            <p:fltVal val="0"/>
                                          </p:val>
                                        </p:tav>
                                        <p:tav tm="100000">
                                          <p:val>
                                            <p:strVal val="#ppt_w"/>
                                          </p:val>
                                        </p:tav>
                                      </p:tavLst>
                                    </p:anim>
                                    <p:anim calcmode="lin" valueType="num">
                                      <p:cBhvr additive="repl">
                                        <p:cTn id="93" dur="500" fill="hold"/>
                                        <p:tgtEl>
                                          <p:spTgt spid="130"/>
                                        </p:tgtEl>
                                        <p:attrNameLst>
                                          <p:attrName>ppt_h</p:attrName>
                                        </p:attrNameLst>
                                      </p:cBhvr>
                                      <p:tavLst>
                                        <p:tav tm="0">
                                          <p:val>
                                            <p:fltVal val="0"/>
                                          </p:val>
                                        </p:tav>
                                        <p:tav tm="100000">
                                          <p:val>
                                            <p:strVal val="#ppt_h"/>
                                          </p:val>
                                        </p:tav>
                                      </p:tavLst>
                                    </p:anim>
                                    <p:animEffect filter="fade" transition="in">
                                      <p:cBhvr additive="repl">
                                        <p:cTn id="94" dur="500"/>
                                        <p:tgtEl>
                                          <p:spTgt spid="130"/>
                                        </p:tgtEl>
                                      </p:cBhvr>
                                    </p:animEffec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4" presetSubtype="10">
                                  <p:stCondLst>
                                    <p:cond delay="0"/>
                                  </p:stCondLst>
                                  <p:childTnLst>
                                    <p:set>
                                      <p:cBhvr>
                                        <p:cTn id="98" dur="1" fill="hold">
                                          <p:stCondLst>
                                            <p:cond delay="0"/>
                                          </p:stCondLst>
                                        </p:cTn>
                                        <p:tgtEl>
                                          <p:spTgt spid="131">
                                            <p:txEl>
                                              <p:pRg st="0" end="0"/>
                                            </p:txEl>
                                          </p:spTgt>
                                        </p:tgtEl>
                                        <p:attrNameLst>
                                          <p:attrName>style.visibility</p:attrName>
                                        </p:attrNameLst>
                                      </p:cBhvr>
                                      <p:to>
                                        <p:strVal val="visible"/>
                                      </p:to>
                                    </p:set>
                                    <p:animEffect filter="randombar(horizontal)" transition="in">
                                      <p:cBhvr additive="repl">
                                        <p:cTn id="99" dur="500"/>
                                        <p:tgtEl>
                                          <p:spTgt spid="131">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nodeType="clickEffect" fill="hold" presetClass="entr" presetID="14" presetSubtype="10">
                                  <p:stCondLst>
                                    <p:cond delay="0"/>
                                  </p:stCondLst>
                                  <p:childTnLst>
                                    <p:set>
                                      <p:cBhvr>
                                        <p:cTn id="103" dur="1" fill="hold">
                                          <p:stCondLst>
                                            <p:cond delay="0"/>
                                          </p:stCondLst>
                                        </p:cTn>
                                        <p:tgtEl>
                                          <p:spTgt spid="131">
                                            <p:txEl>
                                              <p:pRg st="1" end="1"/>
                                            </p:txEl>
                                          </p:spTgt>
                                        </p:tgtEl>
                                        <p:attrNameLst>
                                          <p:attrName>style.visibility</p:attrName>
                                        </p:attrNameLst>
                                      </p:cBhvr>
                                      <p:to>
                                        <p:strVal val="visible"/>
                                      </p:to>
                                    </p:set>
                                    <p:animEffect filter="randombar(horizontal)" transition="in">
                                      <p:cBhvr additive="repl">
                                        <p:cTn id="104" dur="500"/>
                                        <p:tgtEl>
                                          <p:spTgt spid="131">
                                            <p:txEl>
                                              <p:pRg st="1" end="1"/>
                                            </p:txEl>
                                          </p:spTgt>
                                        </p:tgtEl>
                                      </p:cBhvr>
                                    </p:animEffect>
                                  </p:childTnLst>
                                </p:cTn>
                              </p:par>
                              <p:par>
                                <p:cTn id="105" nodeType="withEffect" fill="hold" presetClass="entr" presetID="14" presetSubtype="10">
                                  <p:stCondLst>
                                    <p:cond delay="0"/>
                                  </p:stCondLst>
                                  <p:childTnLst>
                                    <p:set>
                                      <p:cBhvr>
                                        <p:cTn id="106" dur="1" fill="hold">
                                          <p:stCondLst>
                                            <p:cond delay="0"/>
                                          </p:stCondLst>
                                        </p:cTn>
                                        <p:tgtEl>
                                          <p:spTgt spid="131">
                                            <p:txEl>
                                              <p:pRg st="2" end="2"/>
                                            </p:txEl>
                                          </p:spTgt>
                                        </p:tgtEl>
                                        <p:attrNameLst>
                                          <p:attrName>style.visibility</p:attrName>
                                        </p:attrNameLst>
                                      </p:cBhvr>
                                      <p:to>
                                        <p:strVal val="visible"/>
                                      </p:to>
                                    </p:set>
                                    <p:animEffect filter="randombar(horizontal)" transition="in">
                                      <p:cBhvr additive="repl">
                                        <p:cTn id="107" dur="500"/>
                                        <p:tgtEl>
                                          <p:spTgt spid="131">
                                            <p:txEl>
                                              <p:pRg st="2" end="2"/>
                                            </p:txEl>
                                          </p:spTgt>
                                        </p:tgtEl>
                                      </p:cBhvr>
                                    </p:animEffect>
                                  </p:childTnLst>
                                </p:cTn>
                              </p:par>
                              <p:par>
                                <p:cTn id="108" nodeType="withEffect" fill="hold" presetClass="entr" presetID="14" presetSubtype="10">
                                  <p:stCondLst>
                                    <p:cond delay="0"/>
                                  </p:stCondLst>
                                  <p:childTnLst>
                                    <p:set>
                                      <p:cBhvr>
                                        <p:cTn id="109" dur="1" fill="hold">
                                          <p:stCondLst>
                                            <p:cond delay="0"/>
                                          </p:stCondLst>
                                        </p:cTn>
                                        <p:tgtEl>
                                          <p:spTgt spid="131">
                                            <p:txEl>
                                              <p:pRg st="3" end="3"/>
                                            </p:txEl>
                                          </p:spTgt>
                                        </p:tgtEl>
                                        <p:attrNameLst>
                                          <p:attrName>style.visibility</p:attrName>
                                        </p:attrNameLst>
                                      </p:cBhvr>
                                      <p:to>
                                        <p:strVal val="visible"/>
                                      </p:to>
                                    </p:set>
                                    <p:animEffect filter="randombar(horizontal)" transition="in">
                                      <p:cBhvr additive="repl">
                                        <p:cTn id="110" dur="500"/>
                                        <p:tgtEl>
                                          <p:spTgt spid="131">
                                            <p:txEl>
                                              <p:pRg st="3" end="3"/>
                                            </p:txEl>
                                          </p:spTgt>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fill="hold" presetClass="entr" presetID="14" presetSubtype="10">
                                  <p:stCondLst>
                                    <p:cond delay="0"/>
                                  </p:stCondLst>
                                  <p:childTnLst>
                                    <p:set>
                                      <p:cBhvr>
                                        <p:cTn id="114" dur="1" fill="hold">
                                          <p:stCondLst>
                                            <p:cond delay="0"/>
                                          </p:stCondLst>
                                        </p:cTn>
                                        <p:tgtEl>
                                          <p:spTgt spid="131">
                                            <p:txEl>
                                              <p:pRg st="4" end="4"/>
                                            </p:txEl>
                                          </p:spTgt>
                                        </p:tgtEl>
                                        <p:attrNameLst>
                                          <p:attrName>style.visibility</p:attrName>
                                        </p:attrNameLst>
                                      </p:cBhvr>
                                      <p:to>
                                        <p:strVal val="visible"/>
                                      </p:to>
                                    </p:set>
                                    <p:animEffect filter="randombar(horizontal)" transition="in">
                                      <p:cBhvr additive="repl">
                                        <p:cTn id="115" dur="500"/>
                                        <p:tgtEl>
                                          <p:spTgt spid="131">
                                            <p:txEl>
                                              <p:pRg st="4" end="4"/>
                                            </p:txEl>
                                          </p:spTgt>
                                        </p:tgtEl>
                                      </p:cBhvr>
                                    </p:animEffect>
                                  </p:childTnLst>
                                </p:cTn>
                              </p:par>
                              <p:par>
                                <p:cTn id="116" nodeType="withEffect" fill="hold" presetClass="entr" presetID="14" presetSubtype="10">
                                  <p:stCondLst>
                                    <p:cond delay="0"/>
                                  </p:stCondLst>
                                  <p:childTnLst>
                                    <p:set>
                                      <p:cBhvr>
                                        <p:cTn id="117" dur="1" fill="hold">
                                          <p:stCondLst>
                                            <p:cond delay="0"/>
                                          </p:stCondLst>
                                        </p:cTn>
                                        <p:tgtEl>
                                          <p:spTgt spid="131">
                                            <p:txEl>
                                              <p:pRg st="5" end="5"/>
                                            </p:txEl>
                                          </p:spTgt>
                                        </p:tgtEl>
                                        <p:attrNameLst>
                                          <p:attrName>style.visibility</p:attrName>
                                        </p:attrNameLst>
                                      </p:cBhvr>
                                      <p:to>
                                        <p:strVal val="visible"/>
                                      </p:to>
                                    </p:set>
                                    <p:animEffect filter="randombar(horizontal)" transition="in">
                                      <p:cBhvr additive="repl">
                                        <p:cTn id="118" dur="500"/>
                                        <p:tgtEl>
                                          <p:spTgt spid="131">
                                            <p:txEl>
                                              <p:pRg st="5" end="5"/>
                                            </p:txEl>
                                          </p:spTgt>
                                        </p:tgtEl>
                                      </p:cBhvr>
                                    </p:animEffect>
                                  </p:childTnLst>
                                </p:cTn>
                              </p:par>
                              <p:par>
                                <p:cTn id="119" nodeType="withEffect" fill="hold" presetClass="entr" presetID="14" presetSubtype="10">
                                  <p:stCondLst>
                                    <p:cond delay="0"/>
                                  </p:stCondLst>
                                  <p:childTnLst>
                                    <p:set>
                                      <p:cBhvr>
                                        <p:cTn id="120" dur="1" fill="hold">
                                          <p:stCondLst>
                                            <p:cond delay="0"/>
                                          </p:stCondLst>
                                        </p:cTn>
                                        <p:tgtEl>
                                          <p:spTgt spid="131">
                                            <p:txEl>
                                              <p:pRg st="6" end="6"/>
                                            </p:txEl>
                                          </p:spTgt>
                                        </p:tgtEl>
                                        <p:attrNameLst>
                                          <p:attrName>style.visibility</p:attrName>
                                        </p:attrNameLst>
                                      </p:cBhvr>
                                      <p:to>
                                        <p:strVal val="visible"/>
                                      </p:to>
                                    </p:set>
                                    <p:animEffect filter="randombar(horizontal)" transition="in">
                                      <p:cBhvr additive="repl">
                                        <p:cTn id="121" dur="500"/>
                                        <p:tgtEl>
                                          <p:spTgt spid="131">
                                            <p:txEl>
                                              <p:pRg st="6" end="6"/>
                                            </p:txEl>
                                          </p:spTgt>
                                        </p:tgtEl>
                                      </p:cBhvr>
                                    </p:animEffect>
                                  </p:childTnLst>
                                </p:cTn>
                              </p:par>
                            </p:childTnLst>
                          </p:cTn>
                        </p:par>
                      </p:childTnLst>
                    </p:cTn>
                  </p:par>
                  <p:par>
                    <p:cTn id="122" fill="hold">
                      <p:stCondLst>
                        <p:cond delay="indefinite"/>
                      </p:stCondLst>
                      <p:childTnLst>
                        <p:par>
                          <p:cTn id="123" fill="hold">
                            <p:stCondLst>
                              <p:cond delay="0"/>
                            </p:stCondLst>
                            <p:childTnLst>
                              <p:par>
                                <p:cTn id="124" nodeType="clickEffect" fill="hold" presetClass="entr" presetID="14" presetSubtype="10">
                                  <p:stCondLst>
                                    <p:cond delay="0"/>
                                  </p:stCondLst>
                                  <p:childTnLst>
                                    <p:set>
                                      <p:cBhvr>
                                        <p:cTn id="125" dur="1" fill="hold">
                                          <p:stCondLst>
                                            <p:cond delay="0"/>
                                          </p:stCondLst>
                                        </p:cTn>
                                        <p:tgtEl>
                                          <p:spTgt spid="131">
                                            <p:txEl>
                                              <p:pRg st="7" end="7"/>
                                            </p:txEl>
                                          </p:spTgt>
                                        </p:tgtEl>
                                        <p:attrNameLst>
                                          <p:attrName>style.visibility</p:attrName>
                                        </p:attrNameLst>
                                      </p:cBhvr>
                                      <p:to>
                                        <p:strVal val="visible"/>
                                      </p:to>
                                    </p:set>
                                    <p:animEffect filter="randombar(horizontal)" transition="in">
                                      <p:cBhvr additive="repl">
                                        <p:cTn id="126" dur="500"/>
                                        <p:tgtEl>
                                          <p:spTgt spid="131">
                                            <p:txEl>
                                              <p:pRg st="7" end="7"/>
                                            </p:txEl>
                                          </p:spTgt>
                                        </p:tgtEl>
                                      </p:cBhvr>
                                    </p:animEffect>
                                  </p:childTnLst>
                                </p:cTn>
                              </p:par>
                              <p:par>
                                <p:cTn id="127" nodeType="withEffect" fill="hold" presetClass="entr" presetID="14" presetSubtype="10">
                                  <p:stCondLst>
                                    <p:cond delay="0"/>
                                  </p:stCondLst>
                                  <p:childTnLst>
                                    <p:set>
                                      <p:cBhvr>
                                        <p:cTn id="128" dur="1" fill="hold">
                                          <p:stCondLst>
                                            <p:cond delay="0"/>
                                          </p:stCondLst>
                                        </p:cTn>
                                        <p:tgtEl>
                                          <p:spTgt spid="131">
                                            <p:txEl>
                                              <p:pRg st="8" end="8"/>
                                            </p:txEl>
                                          </p:spTgt>
                                        </p:tgtEl>
                                        <p:attrNameLst>
                                          <p:attrName>style.visibility</p:attrName>
                                        </p:attrNameLst>
                                      </p:cBhvr>
                                      <p:to>
                                        <p:strVal val="visible"/>
                                      </p:to>
                                    </p:set>
                                    <p:animEffect filter="randombar(horizontal)" transition="in">
                                      <p:cBhvr additive="repl">
                                        <p:cTn id="129" dur="500"/>
                                        <p:tgtEl>
                                          <p:spTgt spid="131">
                                            <p:txEl>
                                              <p:pRg st="8" end="8"/>
                                            </p:txEl>
                                          </p:spTgt>
                                        </p:tgtEl>
                                      </p:cBhvr>
                                    </p:animEffect>
                                  </p:childTnLst>
                                </p:cTn>
                              </p:par>
                              <p:par>
                                <p:cTn id="130" nodeType="withEffect" fill="hold" presetClass="entr" presetID="14" presetSubtype="10">
                                  <p:stCondLst>
                                    <p:cond delay="0"/>
                                  </p:stCondLst>
                                  <p:childTnLst>
                                    <p:set>
                                      <p:cBhvr>
                                        <p:cTn id="131" dur="1" fill="hold">
                                          <p:stCondLst>
                                            <p:cond delay="0"/>
                                          </p:stCondLst>
                                        </p:cTn>
                                        <p:tgtEl>
                                          <p:spTgt spid="131">
                                            <p:txEl>
                                              <p:pRg st="9" end="9"/>
                                            </p:txEl>
                                          </p:spTgt>
                                        </p:tgtEl>
                                        <p:attrNameLst>
                                          <p:attrName>style.visibility</p:attrName>
                                        </p:attrNameLst>
                                      </p:cBhvr>
                                      <p:to>
                                        <p:strVal val="visible"/>
                                      </p:to>
                                    </p:set>
                                    <p:animEffect filter="randombar(horizontal)" transition="in">
                                      <p:cBhvr additive="repl">
                                        <p:cTn id="132" dur="500"/>
                                        <p:tgtEl>
                                          <p:spTgt spid="131">
                                            <p:txEl>
                                              <p:pRg st="9" end="9"/>
                                            </p:txEl>
                                          </p:spTgt>
                                        </p:tgtEl>
                                      </p:cBhvr>
                                    </p:animEffect>
                                  </p:childTnLst>
                                </p:cTn>
                              </p:par>
                            </p:childTnLst>
                          </p:cTn>
                        </p:par>
                      </p:childTnLst>
                    </p:cTn>
                  </p:par>
                  <p:par>
                    <p:cTn id="133" fill="hold">
                      <p:stCondLst>
                        <p:cond delay="indefinite"/>
                      </p:stCondLst>
                      <p:childTnLst>
                        <p:par>
                          <p:cTn id="134" fill="hold">
                            <p:stCondLst>
                              <p:cond delay="0"/>
                            </p:stCondLst>
                            <p:childTnLst>
                              <p:par>
                                <p:cTn id="135" nodeType="clickEffect" fill="hold" presetClass="entr" presetID="14" presetSubtype="10">
                                  <p:stCondLst>
                                    <p:cond delay="0"/>
                                  </p:stCondLst>
                                  <p:childTnLst>
                                    <p:set>
                                      <p:cBhvr>
                                        <p:cTn id="136" dur="1" fill="hold">
                                          <p:stCondLst>
                                            <p:cond delay="0"/>
                                          </p:stCondLst>
                                        </p:cTn>
                                        <p:tgtEl>
                                          <p:spTgt spid="131">
                                            <p:txEl>
                                              <p:pRg st="10" end="10"/>
                                            </p:txEl>
                                          </p:spTgt>
                                        </p:tgtEl>
                                        <p:attrNameLst>
                                          <p:attrName>style.visibility</p:attrName>
                                        </p:attrNameLst>
                                      </p:cBhvr>
                                      <p:to>
                                        <p:strVal val="visible"/>
                                      </p:to>
                                    </p:set>
                                    <p:animEffect filter="randombar(horizontal)" transition="in">
                                      <p:cBhvr additive="repl">
                                        <p:cTn id="137" dur="500"/>
                                        <p:tgtEl>
                                          <p:spTgt spid="131">
                                            <p:txEl>
                                              <p:pRg st="10" end="10"/>
                                            </p:txEl>
                                          </p:spTgt>
                                        </p:tgtEl>
                                      </p:cBhvr>
                                    </p:animEffect>
                                  </p:childTnLst>
                                </p:cTn>
                              </p:par>
                              <p:par>
                                <p:cTn id="138" nodeType="withEffect" fill="hold" presetClass="entr" presetID="14" presetSubtype="10">
                                  <p:stCondLst>
                                    <p:cond delay="0"/>
                                  </p:stCondLst>
                                  <p:childTnLst>
                                    <p:set>
                                      <p:cBhvr>
                                        <p:cTn id="139" dur="1" fill="hold">
                                          <p:stCondLst>
                                            <p:cond delay="0"/>
                                          </p:stCondLst>
                                        </p:cTn>
                                        <p:tgtEl>
                                          <p:spTgt spid="131">
                                            <p:txEl>
                                              <p:pRg st="11" end="11"/>
                                            </p:txEl>
                                          </p:spTgt>
                                        </p:tgtEl>
                                        <p:attrNameLst>
                                          <p:attrName>style.visibility</p:attrName>
                                        </p:attrNameLst>
                                      </p:cBhvr>
                                      <p:to>
                                        <p:strVal val="visible"/>
                                      </p:to>
                                    </p:set>
                                    <p:animEffect filter="randombar(horizontal)" transition="in">
                                      <p:cBhvr additive="repl">
                                        <p:cTn id="140" dur="500"/>
                                        <p:tgtEl>
                                          <p:spTgt spid="131">
                                            <p:txEl>
                                              <p:pRg st="11" end="11"/>
                                            </p:txEl>
                                          </p:spTgt>
                                        </p:tgtEl>
                                      </p:cBhvr>
                                    </p:animEffect>
                                  </p:childTnLst>
                                </p:cTn>
                              </p:par>
                              <p:par>
                                <p:cTn id="141" nodeType="withEffect" fill="hold" presetClass="entr" presetID="14" presetSubtype="10">
                                  <p:stCondLst>
                                    <p:cond delay="0"/>
                                  </p:stCondLst>
                                  <p:childTnLst>
                                    <p:set>
                                      <p:cBhvr>
                                        <p:cTn id="142" dur="1" fill="hold">
                                          <p:stCondLst>
                                            <p:cond delay="0"/>
                                          </p:stCondLst>
                                        </p:cTn>
                                        <p:tgtEl>
                                          <p:spTgt spid="131">
                                            <p:txEl>
                                              <p:pRg st="12" end="12"/>
                                            </p:txEl>
                                          </p:spTgt>
                                        </p:tgtEl>
                                        <p:attrNameLst>
                                          <p:attrName>style.visibility</p:attrName>
                                        </p:attrNameLst>
                                      </p:cBhvr>
                                      <p:to>
                                        <p:strVal val="visible"/>
                                      </p:to>
                                    </p:set>
                                    <p:animEffect filter="randombar(horizontal)" transition="in">
                                      <p:cBhvr additive="repl">
                                        <p:cTn id="143" dur="500"/>
                                        <p:tgtEl>
                                          <p:spTgt spid="131">
                                            <p:txEl>
                                              <p:pRg st="12" end="12"/>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14" presetSubtype="10">
                                  <p:stCondLst>
                                    <p:cond delay="0"/>
                                  </p:stCondLst>
                                  <p:childTnLst>
                                    <p:set>
                                      <p:cBhvr>
                                        <p:cTn id="147" dur="1" fill="hold">
                                          <p:stCondLst>
                                            <p:cond delay="0"/>
                                          </p:stCondLst>
                                        </p:cTn>
                                        <p:tgtEl>
                                          <p:spTgt spid="131">
                                            <p:txEl>
                                              <p:pRg st="13" end="13"/>
                                            </p:txEl>
                                          </p:spTgt>
                                        </p:tgtEl>
                                        <p:attrNameLst>
                                          <p:attrName>style.visibility</p:attrName>
                                        </p:attrNameLst>
                                      </p:cBhvr>
                                      <p:to>
                                        <p:strVal val="visible"/>
                                      </p:to>
                                    </p:set>
                                    <p:animEffect filter="randombar(horizontal)" transition="in">
                                      <p:cBhvr additive="repl">
                                        <p:cTn id="148" dur="500"/>
                                        <p:tgtEl>
                                          <p:spTgt spid="131">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850680" y="910080"/>
            <a:ext cx="11029320" cy="529920"/>
          </a:xfrm>
          <a:prstGeom prst="rect">
            <a:avLst/>
          </a:prstGeom>
          <a:noFill/>
          <a:ln w="0">
            <a:noFill/>
          </a:ln>
        </p:spPr>
        <p:txBody>
          <a:bodyPr lIns="91440" rIns="91440" tIns="45720" bIns="45720" anchor="t">
            <a:normAutofit fontScale="74992"/>
          </a:bodyPr>
          <a:p>
            <a:pPr indent="0" defTabSz="914400">
              <a:lnSpc>
                <a:spcPct val="90000"/>
              </a:lnSpc>
              <a:buNone/>
            </a:pPr>
            <a:r>
              <a:rPr b="1" lang="en-US" sz="4400" spc="-1" strike="noStrike" cap="all">
                <a:solidFill>
                  <a:srgbClr val="261e7a"/>
                </a:solidFill>
                <a:latin typeface="Arial"/>
                <a:ea typeface="Gill Sans MT"/>
              </a:rPr>
              <a:t>System  Approach</a:t>
            </a:r>
            <a:endParaRPr b="0" lang="en-US" sz="4400" spc="-1" strike="noStrike">
              <a:solidFill>
                <a:srgbClr val="261e7a"/>
              </a:solidFill>
              <a:latin typeface="Gill Sans MT"/>
            </a:endParaRPr>
          </a:p>
        </p:txBody>
      </p:sp>
      <p:sp>
        <p:nvSpPr>
          <p:cNvPr id="133" name="PlaceHolder 2"/>
          <p:cNvSpPr>
            <a:spLocks noGrp="1"/>
          </p:cNvSpPr>
          <p:nvPr>
            <p:ph/>
          </p:nvPr>
        </p:nvSpPr>
        <p:spPr>
          <a:xfrm>
            <a:off x="581040" y="1281600"/>
            <a:ext cx="11217240" cy="5295600"/>
          </a:xfrm>
          <a:prstGeom prst="rect">
            <a:avLst/>
          </a:prstGeom>
          <a:noFill/>
          <a:ln w="0">
            <a:noFill/>
          </a:ln>
        </p:spPr>
        <p:txBody>
          <a:bodyPr lIns="91440" rIns="91440" tIns="45720" bIns="45720" anchor="t">
            <a:normAutofit/>
          </a:bodyPr>
          <a:p>
            <a:pPr marL="228600" indent="-228600" algn="just" defTabSz="914400">
              <a:lnSpc>
                <a:spcPct val="120000"/>
              </a:lnSpc>
              <a:spcBef>
                <a:spcPts val="1001"/>
              </a:spcBef>
              <a:buClr>
                <a:srgbClr val="b71e42"/>
              </a:buClr>
              <a:buFont typeface="Arial"/>
              <a:buChar char="•"/>
            </a:pPr>
            <a:r>
              <a:rPr b="0" lang="en-IN" sz="2800" spc="-1" strike="noStrike">
                <a:solidFill>
                  <a:schemeClr val="dk1"/>
                </a:solidFill>
                <a:latin typeface="Times New Roman"/>
              </a:rPr>
              <a:t>System requirements:</a:t>
            </a:r>
            <a:endParaRPr b="0" lang="en-US" sz="2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Python programming language: The keylogger detection and prevention system will be developed using Python due to its flexibility, extensive libraries, and robust ecosystem.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Tkinter library: Tkinter will be utilized for creating the graphical user interface (GUI) to enhance user interaction and usability of the keylogger detection and prevention application.</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Pynput library: Pynput will be employed to capture keyboard input events and monitor keystrokes in real-time, forming the core functionality of the keylogger detection mechanism.</a:t>
            </a:r>
            <a:endParaRPr b="0" lang="en-US" sz="18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800" spc="-1" strike="noStrike">
                <a:solidFill>
                  <a:schemeClr val="dk1"/>
                </a:solidFill>
                <a:latin typeface="Times New Roman"/>
                <a:ea typeface="Calibri"/>
              </a:rPr>
              <a:t>JSON library: JSON will be utilized for storing and processing captured keystroke data, enabling efficient logging and analysis of keylogger activities.</a:t>
            </a:r>
            <a:endParaRPr b="0" lang="en-US" sz="1800" spc="-1" strike="noStrike">
              <a:solidFill>
                <a:schemeClr val="dk1"/>
              </a:solidFill>
              <a:latin typeface="Gill Sans MT"/>
            </a:endParaRPr>
          </a:p>
        </p:txBody>
      </p:sp>
    </p:spTree>
  </p:cSld>
  <mc:AlternateContent>
    <mc:Choice Requires="p14">
      <p:transition spd="med" advTm="11000" p14:dur="700">
        <p:fade/>
      </p:transition>
    </mc:Choice>
    <mc:Fallback>
      <p:transition spd="med" advTm="11000">
        <p:fade/>
      </p:transition>
    </mc:Fallback>
  </mc:AlternateContent>
  <p:timing>
    <p:tnLst>
      <p:par>
        <p:cTn id="149" dur="indefinite" restart="never" nodeType="tmRoot">
          <p:childTnLst>
            <p:seq>
              <p:cTn id="150" dur="indefinite" nodeType="mainSeq">
                <p:childTnLst>
                  <p:par>
                    <p:cTn id="151" fill="hold">
                      <p:stCondLst>
                        <p:cond delay="indefinite"/>
                      </p:stCondLst>
                      <p:childTnLst>
                        <p:par>
                          <p:cTn id="152" fill="hold">
                            <p:stCondLst>
                              <p:cond delay="0"/>
                            </p:stCondLst>
                            <p:childTnLst>
                              <p:par>
                                <p:cTn id="153" nodeType="clickEffect" fill="hold" presetClass="entr" presetID="53" presetSubtype="16">
                                  <p:stCondLst>
                                    <p:cond delay="0"/>
                                  </p:stCondLst>
                                  <p:childTnLst>
                                    <p:set>
                                      <p:cBhvr>
                                        <p:cTn id="154" dur="1" fill="hold">
                                          <p:stCondLst>
                                            <p:cond delay="0"/>
                                          </p:stCondLst>
                                        </p:cTn>
                                        <p:tgtEl>
                                          <p:spTgt spid="132"/>
                                        </p:tgtEl>
                                        <p:attrNameLst>
                                          <p:attrName>style.visibility</p:attrName>
                                        </p:attrNameLst>
                                      </p:cBhvr>
                                      <p:to>
                                        <p:strVal val="visible"/>
                                      </p:to>
                                    </p:set>
                                    <p:anim calcmode="lin" valueType="num">
                                      <p:cBhvr additive="repl">
                                        <p:cTn id="155" dur="500" fill="hold"/>
                                        <p:tgtEl>
                                          <p:spTgt spid="132"/>
                                        </p:tgtEl>
                                        <p:attrNameLst>
                                          <p:attrName>ppt_w</p:attrName>
                                        </p:attrNameLst>
                                      </p:cBhvr>
                                      <p:tavLst>
                                        <p:tav tm="0">
                                          <p:val>
                                            <p:fltVal val="0"/>
                                          </p:val>
                                        </p:tav>
                                        <p:tav tm="100000">
                                          <p:val>
                                            <p:strVal val="#ppt_w"/>
                                          </p:val>
                                        </p:tav>
                                      </p:tavLst>
                                    </p:anim>
                                    <p:anim calcmode="lin" valueType="num">
                                      <p:cBhvr additive="repl">
                                        <p:cTn id="156" dur="500" fill="hold"/>
                                        <p:tgtEl>
                                          <p:spTgt spid="132"/>
                                        </p:tgtEl>
                                        <p:attrNameLst>
                                          <p:attrName>ppt_h</p:attrName>
                                        </p:attrNameLst>
                                      </p:cBhvr>
                                      <p:tavLst>
                                        <p:tav tm="0">
                                          <p:val>
                                            <p:fltVal val="0"/>
                                          </p:val>
                                        </p:tav>
                                        <p:tav tm="100000">
                                          <p:val>
                                            <p:strVal val="#ppt_h"/>
                                          </p:val>
                                        </p:tav>
                                      </p:tavLst>
                                    </p:anim>
                                    <p:animEffect filter="fade" transition="in">
                                      <p:cBhvr additive="repl">
                                        <p:cTn id="157" dur="500"/>
                                        <p:tgtEl>
                                          <p:spTgt spid="132"/>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14" presetSubtype="10">
                                  <p:stCondLst>
                                    <p:cond delay="0"/>
                                  </p:stCondLst>
                                  <p:childTnLst>
                                    <p:set>
                                      <p:cBhvr>
                                        <p:cTn id="161" dur="1" fill="hold">
                                          <p:stCondLst>
                                            <p:cond delay="0"/>
                                          </p:stCondLst>
                                        </p:cTn>
                                        <p:tgtEl>
                                          <p:spTgt spid="133">
                                            <p:txEl>
                                              <p:pRg st="0" end="0"/>
                                            </p:txEl>
                                          </p:spTgt>
                                        </p:tgtEl>
                                        <p:attrNameLst>
                                          <p:attrName>style.visibility</p:attrName>
                                        </p:attrNameLst>
                                      </p:cBhvr>
                                      <p:to>
                                        <p:strVal val="visible"/>
                                      </p:to>
                                    </p:set>
                                    <p:animEffect filter="randombar(horizontal)" transition="in">
                                      <p:cBhvr additive="repl">
                                        <p:cTn id="162" dur="500"/>
                                        <p:tgtEl>
                                          <p:spTgt spid="133">
                                            <p:txEl>
                                              <p:pRg st="0" end="0"/>
                                            </p:txEl>
                                          </p:spTgt>
                                        </p:tgtEl>
                                      </p:cBhvr>
                                    </p:animEffect>
                                  </p:childTnLst>
                                </p:cTn>
                              </p:par>
                              <p:par>
                                <p:cTn id="163" nodeType="withEffect" fill="hold" presetClass="entr" presetID="14" presetSubtype="10">
                                  <p:stCondLst>
                                    <p:cond delay="0"/>
                                  </p:stCondLst>
                                  <p:childTnLst>
                                    <p:set>
                                      <p:cBhvr>
                                        <p:cTn id="164" dur="1" fill="hold">
                                          <p:stCondLst>
                                            <p:cond delay="0"/>
                                          </p:stCondLst>
                                        </p:cTn>
                                        <p:tgtEl>
                                          <p:spTgt spid="133">
                                            <p:txEl>
                                              <p:pRg st="1" end="1"/>
                                            </p:txEl>
                                          </p:spTgt>
                                        </p:tgtEl>
                                        <p:attrNameLst>
                                          <p:attrName>style.visibility</p:attrName>
                                        </p:attrNameLst>
                                      </p:cBhvr>
                                      <p:to>
                                        <p:strVal val="visible"/>
                                      </p:to>
                                    </p:set>
                                    <p:animEffect filter="randombar(horizontal)" transition="in">
                                      <p:cBhvr additive="repl">
                                        <p:cTn id="165" dur="500"/>
                                        <p:tgtEl>
                                          <p:spTgt spid="133">
                                            <p:txEl>
                                              <p:pRg st="1" end="1"/>
                                            </p:txEl>
                                          </p:spTgt>
                                        </p:tgtEl>
                                      </p:cBhvr>
                                    </p:animEffect>
                                  </p:childTnLst>
                                </p:cTn>
                              </p:par>
                              <p:par>
                                <p:cTn id="166" nodeType="withEffect" fill="hold" presetClass="entr" presetID="14" presetSubtype="10">
                                  <p:stCondLst>
                                    <p:cond delay="0"/>
                                  </p:stCondLst>
                                  <p:childTnLst>
                                    <p:set>
                                      <p:cBhvr>
                                        <p:cTn id="167" dur="1" fill="hold">
                                          <p:stCondLst>
                                            <p:cond delay="0"/>
                                          </p:stCondLst>
                                        </p:cTn>
                                        <p:tgtEl>
                                          <p:spTgt spid="133">
                                            <p:txEl>
                                              <p:pRg st="2" end="2"/>
                                            </p:txEl>
                                          </p:spTgt>
                                        </p:tgtEl>
                                        <p:attrNameLst>
                                          <p:attrName>style.visibility</p:attrName>
                                        </p:attrNameLst>
                                      </p:cBhvr>
                                      <p:to>
                                        <p:strVal val="visible"/>
                                      </p:to>
                                    </p:set>
                                    <p:animEffect filter="randombar(horizontal)" transition="in">
                                      <p:cBhvr additive="repl">
                                        <p:cTn id="168" dur="500"/>
                                        <p:tgtEl>
                                          <p:spTgt spid="133">
                                            <p:txEl>
                                              <p:pRg st="2" end="2"/>
                                            </p:txEl>
                                          </p:spTgt>
                                        </p:tgtEl>
                                      </p:cBhvr>
                                    </p:animEffect>
                                  </p:childTnLst>
                                </p:cTn>
                              </p:par>
                              <p:par>
                                <p:cTn id="169" nodeType="withEffect" fill="hold" presetClass="entr" presetID="14" presetSubtype="10">
                                  <p:stCondLst>
                                    <p:cond delay="0"/>
                                  </p:stCondLst>
                                  <p:childTnLst>
                                    <p:set>
                                      <p:cBhvr>
                                        <p:cTn id="170" dur="1" fill="hold">
                                          <p:stCondLst>
                                            <p:cond delay="0"/>
                                          </p:stCondLst>
                                        </p:cTn>
                                        <p:tgtEl>
                                          <p:spTgt spid="133">
                                            <p:txEl>
                                              <p:pRg st="3" end="3"/>
                                            </p:txEl>
                                          </p:spTgt>
                                        </p:tgtEl>
                                        <p:attrNameLst>
                                          <p:attrName>style.visibility</p:attrName>
                                        </p:attrNameLst>
                                      </p:cBhvr>
                                      <p:to>
                                        <p:strVal val="visible"/>
                                      </p:to>
                                    </p:set>
                                    <p:animEffect filter="randombar(horizontal)" transition="in">
                                      <p:cBhvr additive="repl">
                                        <p:cTn id="171" dur="500"/>
                                        <p:tgtEl>
                                          <p:spTgt spid="133">
                                            <p:txEl>
                                              <p:pRg st="3" end="3"/>
                                            </p:txEl>
                                          </p:spTgt>
                                        </p:tgtEl>
                                      </p:cBhvr>
                                    </p:animEffect>
                                  </p:childTnLst>
                                </p:cTn>
                              </p:par>
                              <p:par>
                                <p:cTn id="172" nodeType="withEffect" fill="hold" presetClass="entr" presetID="14" presetSubtype="10">
                                  <p:stCondLst>
                                    <p:cond delay="0"/>
                                  </p:stCondLst>
                                  <p:childTnLst>
                                    <p:set>
                                      <p:cBhvr>
                                        <p:cTn id="173" dur="1" fill="hold">
                                          <p:stCondLst>
                                            <p:cond delay="0"/>
                                          </p:stCondLst>
                                        </p:cTn>
                                        <p:tgtEl>
                                          <p:spTgt spid="133">
                                            <p:txEl>
                                              <p:pRg st="4" end="4"/>
                                            </p:txEl>
                                          </p:spTgt>
                                        </p:tgtEl>
                                        <p:attrNameLst>
                                          <p:attrName>style.visibility</p:attrName>
                                        </p:attrNameLst>
                                      </p:cBhvr>
                                      <p:to>
                                        <p:strVal val="visible"/>
                                      </p:to>
                                    </p:set>
                                    <p:animEffect filter="randombar(horizontal)" transition="in">
                                      <p:cBhvr additive="repl">
                                        <p:cTn id="174" dur="500"/>
                                        <p:tgtEl>
                                          <p:spTgt spid="13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1074600" y="180000"/>
            <a:ext cx="7565400" cy="736920"/>
          </a:xfrm>
          <a:prstGeom prst="rect">
            <a:avLst/>
          </a:prstGeom>
          <a:noFill/>
          <a:ln w="0">
            <a:noFill/>
          </a:ln>
        </p:spPr>
        <p:txBody>
          <a:bodyPr lIns="91440" rIns="91440" tIns="45720" bIns="45720" anchor="t">
            <a:normAutofit fontScale="90616"/>
          </a:bodyPr>
          <a:p>
            <a:pPr indent="0" defTabSz="914400">
              <a:lnSpc>
                <a:spcPct val="90000"/>
              </a:lnSpc>
              <a:buNone/>
            </a:pPr>
            <a:r>
              <a:rPr b="1" lang="en-US" sz="4400" spc="-1" strike="noStrike" cap="all">
                <a:solidFill>
                  <a:srgbClr val="261e7a"/>
                </a:solidFill>
                <a:latin typeface="Arial"/>
                <a:ea typeface="Gill Sans MT"/>
              </a:rPr>
              <a:t>Algorithm &amp; Deployment</a:t>
            </a:r>
            <a:endParaRPr b="0" lang="en-US" sz="4400" spc="-1" strike="noStrike">
              <a:solidFill>
                <a:srgbClr val="261e7a"/>
              </a:solidFill>
              <a:latin typeface="Gill Sans MT"/>
            </a:endParaRPr>
          </a:p>
        </p:txBody>
      </p:sp>
      <p:sp>
        <p:nvSpPr>
          <p:cNvPr id="135" name="PlaceHolder 2"/>
          <p:cNvSpPr>
            <a:spLocks noGrp="1"/>
          </p:cNvSpPr>
          <p:nvPr>
            <p:ph/>
          </p:nvPr>
        </p:nvSpPr>
        <p:spPr>
          <a:xfrm>
            <a:off x="1086480" y="737280"/>
            <a:ext cx="10018440" cy="5839920"/>
          </a:xfrm>
          <a:prstGeom prst="rect">
            <a:avLst/>
          </a:prstGeom>
          <a:noFill/>
          <a:ln w="0">
            <a:noFill/>
          </a:ln>
        </p:spPr>
        <p:txBody>
          <a:bodyPr lIns="91440" rIns="91440" tIns="45720" bIns="45720" anchor="t">
            <a:noAutofit/>
          </a:bodyPr>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In the Algorithm section, we outline the machine learning algorithm chosen for detecting keyloggers and the deployment strategy for the keylogger detection and prevention system. Here's the structure for this section:</a:t>
            </a:r>
            <a:endParaRPr b="0" lang="en-US" sz="16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Algorithm Selection:</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Utilize a heuristic-based approach combined with machine learning techniques for effective keylogger detection.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Justification: This approach balances accuracy and efficiency, suitable for real-time detection across diverse computing environments.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200" spc="-1" strike="noStrike">
                <a:solidFill>
                  <a:schemeClr val="dk1"/>
                </a:solidFill>
                <a:latin typeface="Times New Roman"/>
              </a:rPr>
              <a:t>Data</a:t>
            </a:r>
            <a:r>
              <a:rPr b="1" lang="en-US" sz="1400" spc="-1" strike="noStrike">
                <a:solidFill>
                  <a:schemeClr val="dk1"/>
                </a:solidFill>
                <a:latin typeface="Times New Roman"/>
              </a:rPr>
              <a:t> Input: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The algorithm analyzes real-time keyboard events captured using the Pynput library, incorporating contextual information like application focus and timestamps.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Training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Train the algorithm using a dataset of known keylogger activities, employing feature extraction and anomaly detection techniques.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Implement continuous learning mechanisms to adapt to evolving threats and user behavior changes.</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Prediction Process:</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Real-time monitoring detects suspicious activity, triggering alerts for user action.</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Refine detection accuracy over time through user feedback.</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1" lang="en-US" sz="1400" spc="-1" strike="noStrike">
                <a:solidFill>
                  <a:schemeClr val="dk1"/>
                </a:solidFill>
                <a:latin typeface="Times New Roman"/>
              </a:rPr>
              <a:t>Deployment:</a:t>
            </a:r>
            <a:endParaRPr b="0" lang="en-US" sz="14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Deploy the system as a standalone application or integrate it into existing security suites.</a:t>
            </a:r>
            <a:endParaRPr b="0" lang="en-US" sz="1200" spc="-1" strike="noStrike">
              <a:solidFill>
                <a:schemeClr val="dk1"/>
              </a:solidFill>
              <a:latin typeface="Gill Sans MT"/>
            </a:endParaRPr>
          </a:p>
          <a:p>
            <a:pPr lvl="1" marL="685800" indent="-228600" algn="just" defTabSz="914400">
              <a:lnSpc>
                <a:spcPct val="120000"/>
              </a:lnSpc>
              <a:spcBef>
                <a:spcPts val="499"/>
              </a:spcBef>
              <a:buClr>
                <a:srgbClr val="b71e42"/>
              </a:buClr>
              <a:buFont typeface="Arial"/>
              <a:buChar char="•"/>
            </a:pPr>
            <a:r>
              <a:rPr b="0" lang="en-US" sz="1200" spc="-1" strike="noStrike">
                <a:solidFill>
                  <a:schemeClr val="dk1"/>
                </a:solidFill>
                <a:latin typeface="Times New Roman"/>
              </a:rPr>
              <a:t>Consider compatibility, scalability, and user-friendliness during deployment.</a:t>
            </a:r>
            <a:endParaRPr b="0" lang="en-US" sz="1200" spc="-1" strike="noStrike">
              <a:solidFill>
                <a:schemeClr val="dk1"/>
              </a:solidFill>
              <a:latin typeface="Gill Sans MT"/>
            </a:endParaRPr>
          </a:p>
          <a:p>
            <a:pPr marL="228600" indent="-228600" algn="just" defTabSz="914400">
              <a:lnSpc>
                <a:spcPct val="120000"/>
              </a:lnSpc>
              <a:spcBef>
                <a:spcPts val="1001"/>
              </a:spcBef>
              <a:buClr>
                <a:srgbClr val="b71e42"/>
              </a:buClr>
              <a:buFont typeface="Arial"/>
              <a:buChar char="•"/>
            </a:pPr>
            <a:r>
              <a:rPr b="0" lang="en-US" sz="1600" spc="-1" strike="noStrike">
                <a:solidFill>
                  <a:schemeClr val="dk1"/>
                </a:solidFill>
                <a:latin typeface="Times New Roman"/>
              </a:rPr>
              <a:t>Through this approach, Aim to develop a robust and adaptable keylogger detection and prevention system capable of effectively safeguarding user privacy and security in today's digital environment.</a:t>
            </a:r>
            <a:endParaRPr b="0" lang="en-US" sz="1600" spc="-1" strike="noStrike">
              <a:solidFill>
                <a:schemeClr val="dk1"/>
              </a:solidFill>
              <a:latin typeface="Gill Sans MT"/>
            </a:endParaRPr>
          </a:p>
        </p:txBody>
      </p:sp>
    </p:spTree>
  </p:cSld>
  <mc:AlternateContent>
    <mc:Choice Requires="p14">
      <p:transition spd="med" advTm="8000" p14:dur="700">
        <p:fade/>
      </p:transition>
    </mc:Choice>
    <mc:Fallback>
      <p:transition spd="med" advTm="8000">
        <p:fade/>
      </p:transition>
    </mc:Fallback>
  </mc:AlternateContent>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53" presetSubtype="16">
                                  <p:stCondLst>
                                    <p:cond delay="0"/>
                                  </p:stCondLst>
                                  <p:childTnLst>
                                    <p:set>
                                      <p:cBhvr>
                                        <p:cTn id="180" dur="1" fill="hold">
                                          <p:stCondLst>
                                            <p:cond delay="0"/>
                                          </p:stCondLst>
                                        </p:cTn>
                                        <p:tgtEl>
                                          <p:spTgt spid="134"/>
                                        </p:tgtEl>
                                        <p:attrNameLst>
                                          <p:attrName>style.visibility</p:attrName>
                                        </p:attrNameLst>
                                      </p:cBhvr>
                                      <p:to>
                                        <p:strVal val="visible"/>
                                      </p:to>
                                    </p:set>
                                    <p:anim calcmode="lin" valueType="num">
                                      <p:cBhvr additive="repl">
                                        <p:cTn id="181" dur="500" fill="hold"/>
                                        <p:tgtEl>
                                          <p:spTgt spid="134"/>
                                        </p:tgtEl>
                                        <p:attrNameLst>
                                          <p:attrName>ppt_w</p:attrName>
                                        </p:attrNameLst>
                                      </p:cBhvr>
                                      <p:tavLst>
                                        <p:tav tm="0">
                                          <p:val>
                                            <p:fltVal val="0"/>
                                          </p:val>
                                        </p:tav>
                                        <p:tav tm="100000">
                                          <p:val>
                                            <p:strVal val="#ppt_w"/>
                                          </p:val>
                                        </p:tav>
                                      </p:tavLst>
                                    </p:anim>
                                    <p:anim calcmode="lin" valueType="num">
                                      <p:cBhvr additive="repl">
                                        <p:cTn id="182" dur="500" fill="hold"/>
                                        <p:tgtEl>
                                          <p:spTgt spid="134"/>
                                        </p:tgtEl>
                                        <p:attrNameLst>
                                          <p:attrName>ppt_h</p:attrName>
                                        </p:attrNameLst>
                                      </p:cBhvr>
                                      <p:tavLst>
                                        <p:tav tm="0">
                                          <p:val>
                                            <p:fltVal val="0"/>
                                          </p:val>
                                        </p:tav>
                                        <p:tav tm="100000">
                                          <p:val>
                                            <p:strVal val="#ppt_h"/>
                                          </p:val>
                                        </p:tav>
                                      </p:tavLst>
                                    </p:anim>
                                    <p:animEffect filter="fade" transition="in">
                                      <p:cBhvr additive="repl">
                                        <p:cTn id="183" dur="500"/>
                                        <p:tgtEl>
                                          <p:spTgt spid="134"/>
                                        </p:tgtEl>
                                      </p:cBhvr>
                                    </p:animEffect>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14" presetSubtype="10">
                                  <p:stCondLst>
                                    <p:cond delay="0"/>
                                  </p:stCondLst>
                                  <p:childTnLst>
                                    <p:set>
                                      <p:cBhvr>
                                        <p:cTn id="187" dur="1" fill="hold">
                                          <p:stCondLst>
                                            <p:cond delay="0"/>
                                          </p:stCondLst>
                                        </p:cTn>
                                        <p:tgtEl>
                                          <p:spTgt spid="135">
                                            <p:txEl>
                                              <p:pRg st="0" end="0"/>
                                            </p:txEl>
                                          </p:spTgt>
                                        </p:tgtEl>
                                        <p:attrNameLst>
                                          <p:attrName>style.visibility</p:attrName>
                                        </p:attrNameLst>
                                      </p:cBhvr>
                                      <p:to>
                                        <p:strVal val="visible"/>
                                      </p:to>
                                    </p:set>
                                    <p:animEffect filter="randombar(horizontal)" transition="in">
                                      <p:cBhvr additive="repl">
                                        <p:cTn id="188" dur="500"/>
                                        <p:tgtEl>
                                          <p:spTgt spid="135">
                                            <p:txEl>
                                              <p:pRg st="0" end="0"/>
                                            </p:txEl>
                                          </p:spTgt>
                                        </p:tgtEl>
                                      </p:cBhvr>
                                    </p:animEffect>
                                  </p:childTnLst>
                                </p:cTn>
                              </p:par>
                            </p:childTnLst>
                          </p:cTn>
                        </p:par>
                      </p:childTnLst>
                    </p:cTn>
                  </p:par>
                  <p:par>
                    <p:cTn id="189" fill="hold">
                      <p:stCondLst>
                        <p:cond delay="indefinite"/>
                      </p:stCondLst>
                      <p:childTnLst>
                        <p:par>
                          <p:cTn id="190" fill="hold">
                            <p:stCondLst>
                              <p:cond delay="0"/>
                            </p:stCondLst>
                            <p:childTnLst>
                              <p:par>
                                <p:cTn id="191" nodeType="clickEffect" fill="hold" presetClass="entr" presetID="14" presetSubtype="10">
                                  <p:stCondLst>
                                    <p:cond delay="0"/>
                                  </p:stCondLst>
                                  <p:childTnLst>
                                    <p:set>
                                      <p:cBhvr>
                                        <p:cTn id="192" dur="1" fill="hold">
                                          <p:stCondLst>
                                            <p:cond delay="0"/>
                                          </p:stCondLst>
                                        </p:cTn>
                                        <p:tgtEl>
                                          <p:spTgt spid="135">
                                            <p:txEl>
                                              <p:pRg st="1" end="1"/>
                                            </p:txEl>
                                          </p:spTgt>
                                        </p:tgtEl>
                                        <p:attrNameLst>
                                          <p:attrName>style.visibility</p:attrName>
                                        </p:attrNameLst>
                                      </p:cBhvr>
                                      <p:to>
                                        <p:strVal val="visible"/>
                                      </p:to>
                                    </p:set>
                                    <p:animEffect filter="randombar(horizontal)" transition="in">
                                      <p:cBhvr additive="repl">
                                        <p:cTn id="193" dur="500"/>
                                        <p:tgtEl>
                                          <p:spTgt spid="135">
                                            <p:txEl>
                                              <p:pRg st="1" end="1"/>
                                            </p:txEl>
                                          </p:spTgt>
                                        </p:tgtEl>
                                      </p:cBhvr>
                                    </p:animEffect>
                                  </p:childTnLst>
                                </p:cTn>
                              </p:par>
                              <p:par>
                                <p:cTn id="194" nodeType="withEffect" fill="hold" presetClass="entr" presetID="14" presetSubtype="10">
                                  <p:stCondLst>
                                    <p:cond delay="0"/>
                                  </p:stCondLst>
                                  <p:childTnLst>
                                    <p:set>
                                      <p:cBhvr>
                                        <p:cTn id="195" dur="1" fill="hold">
                                          <p:stCondLst>
                                            <p:cond delay="0"/>
                                          </p:stCondLst>
                                        </p:cTn>
                                        <p:tgtEl>
                                          <p:spTgt spid="135">
                                            <p:txEl>
                                              <p:pRg st="2" end="2"/>
                                            </p:txEl>
                                          </p:spTgt>
                                        </p:tgtEl>
                                        <p:attrNameLst>
                                          <p:attrName>style.visibility</p:attrName>
                                        </p:attrNameLst>
                                      </p:cBhvr>
                                      <p:to>
                                        <p:strVal val="visible"/>
                                      </p:to>
                                    </p:set>
                                    <p:animEffect filter="randombar(horizontal)" transition="in">
                                      <p:cBhvr additive="repl">
                                        <p:cTn id="196" dur="500"/>
                                        <p:tgtEl>
                                          <p:spTgt spid="135">
                                            <p:txEl>
                                              <p:pRg st="2" end="2"/>
                                            </p:txEl>
                                          </p:spTgt>
                                        </p:tgtEl>
                                      </p:cBhvr>
                                    </p:animEffect>
                                  </p:childTnLst>
                                </p:cTn>
                              </p:par>
                              <p:par>
                                <p:cTn id="197" nodeType="withEffect" fill="hold" presetClass="entr" presetID="14" presetSubtype="10">
                                  <p:stCondLst>
                                    <p:cond delay="0"/>
                                  </p:stCondLst>
                                  <p:childTnLst>
                                    <p:set>
                                      <p:cBhvr>
                                        <p:cTn id="198" dur="1" fill="hold">
                                          <p:stCondLst>
                                            <p:cond delay="0"/>
                                          </p:stCondLst>
                                        </p:cTn>
                                        <p:tgtEl>
                                          <p:spTgt spid="135">
                                            <p:txEl>
                                              <p:pRg st="3" end="3"/>
                                            </p:txEl>
                                          </p:spTgt>
                                        </p:tgtEl>
                                        <p:attrNameLst>
                                          <p:attrName>style.visibility</p:attrName>
                                        </p:attrNameLst>
                                      </p:cBhvr>
                                      <p:to>
                                        <p:strVal val="visible"/>
                                      </p:to>
                                    </p:set>
                                    <p:animEffect filter="randombar(horizontal)" transition="in">
                                      <p:cBhvr additive="repl">
                                        <p:cTn id="199" dur="500"/>
                                        <p:tgtEl>
                                          <p:spTgt spid="135">
                                            <p:txEl>
                                              <p:pRg st="3" end="3"/>
                                            </p:txEl>
                                          </p:spTgt>
                                        </p:tgtEl>
                                      </p:cBhvr>
                                    </p:animEffect>
                                  </p:childTnLst>
                                </p:cTn>
                              </p:par>
                            </p:childTnLst>
                          </p:cTn>
                        </p:par>
                      </p:childTnLst>
                    </p:cTn>
                  </p:par>
                  <p:par>
                    <p:cTn id="200" fill="hold">
                      <p:stCondLst>
                        <p:cond delay="indefinite"/>
                      </p:stCondLst>
                      <p:childTnLst>
                        <p:par>
                          <p:cTn id="201" fill="hold">
                            <p:stCondLst>
                              <p:cond delay="0"/>
                            </p:stCondLst>
                            <p:childTnLst>
                              <p:par>
                                <p:cTn id="202" nodeType="clickEffect" fill="hold" presetClass="entr" presetID="14" presetSubtype="10">
                                  <p:stCondLst>
                                    <p:cond delay="0"/>
                                  </p:stCondLst>
                                  <p:childTnLst>
                                    <p:set>
                                      <p:cBhvr>
                                        <p:cTn id="203" dur="1" fill="hold">
                                          <p:stCondLst>
                                            <p:cond delay="0"/>
                                          </p:stCondLst>
                                        </p:cTn>
                                        <p:tgtEl>
                                          <p:spTgt spid="135">
                                            <p:txEl>
                                              <p:pRg st="4" end="4"/>
                                            </p:txEl>
                                          </p:spTgt>
                                        </p:tgtEl>
                                        <p:attrNameLst>
                                          <p:attrName>style.visibility</p:attrName>
                                        </p:attrNameLst>
                                      </p:cBhvr>
                                      <p:to>
                                        <p:strVal val="visible"/>
                                      </p:to>
                                    </p:set>
                                    <p:animEffect filter="randombar(horizontal)" transition="in">
                                      <p:cBhvr additive="repl">
                                        <p:cTn id="204" dur="500"/>
                                        <p:tgtEl>
                                          <p:spTgt spid="135">
                                            <p:txEl>
                                              <p:pRg st="4" end="4"/>
                                            </p:txEl>
                                          </p:spTgt>
                                        </p:tgtEl>
                                      </p:cBhvr>
                                    </p:animEffect>
                                  </p:childTnLst>
                                </p:cTn>
                              </p:par>
                              <p:par>
                                <p:cTn id="205" nodeType="withEffect" fill="hold" presetClass="entr" presetID="14" presetSubtype="10">
                                  <p:stCondLst>
                                    <p:cond delay="0"/>
                                  </p:stCondLst>
                                  <p:childTnLst>
                                    <p:set>
                                      <p:cBhvr>
                                        <p:cTn id="206" dur="1" fill="hold">
                                          <p:stCondLst>
                                            <p:cond delay="0"/>
                                          </p:stCondLst>
                                        </p:cTn>
                                        <p:tgtEl>
                                          <p:spTgt spid="135">
                                            <p:txEl>
                                              <p:pRg st="5" end="5"/>
                                            </p:txEl>
                                          </p:spTgt>
                                        </p:tgtEl>
                                        <p:attrNameLst>
                                          <p:attrName>style.visibility</p:attrName>
                                        </p:attrNameLst>
                                      </p:cBhvr>
                                      <p:to>
                                        <p:strVal val="visible"/>
                                      </p:to>
                                    </p:set>
                                    <p:animEffect filter="randombar(horizontal)" transition="in">
                                      <p:cBhvr additive="repl">
                                        <p:cTn id="207" dur="500"/>
                                        <p:tgtEl>
                                          <p:spTgt spid="135">
                                            <p:txEl>
                                              <p:pRg st="5" end="5"/>
                                            </p:txEl>
                                          </p:spTgt>
                                        </p:tgtEl>
                                      </p:cBhvr>
                                    </p:animEffect>
                                  </p:childTnLst>
                                </p:cTn>
                              </p:par>
                            </p:childTnLst>
                          </p:cTn>
                        </p:par>
                      </p:childTnLst>
                    </p:cTn>
                  </p:par>
                  <p:par>
                    <p:cTn id="208" fill="hold">
                      <p:stCondLst>
                        <p:cond delay="indefinite"/>
                      </p:stCondLst>
                      <p:childTnLst>
                        <p:par>
                          <p:cTn id="209" fill="hold">
                            <p:stCondLst>
                              <p:cond delay="0"/>
                            </p:stCondLst>
                            <p:childTnLst>
                              <p:par>
                                <p:cTn id="210" nodeType="clickEffect" fill="hold" presetClass="entr" presetID="14" presetSubtype="10">
                                  <p:stCondLst>
                                    <p:cond delay="0"/>
                                  </p:stCondLst>
                                  <p:childTnLst>
                                    <p:set>
                                      <p:cBhvr>
                                        <p:cTn id="211" dur="1" fill="hold">
                                          <p:stCondLst>
                                            <p:cond delay="0"/>
                                          </p:stCondLst>
                                        </p:cTn>
                                        <p:tgtEl>
                                          <p:spTgt spid="135">
                                            <p:txEl>
                                              <p:pRg st="6" end="6"/>
                                            </p:txEl>
                                          </p:spTgt>
                                        </p:tgtEl>
                                        <p:attrNameLst>
                                          <p:attrName>style.visibility</p:attrName>
                                        </p:attrNameLst>
                                      </p:cBhvr>
                                      <p:to>
                                        <p:strVal val="visible"/>
                                      </p:to>
                                    </p:set>
                                    <p:animEffect filter="randombar(horizontal)" transition="in">
                                      <p:cBhvr additive="repl">
                                        <p:cTn id="212" dur="500"/>
                                        <p:tgtEl>
                                          <p:spTgt spid="135">
                                            <p:txEl>
                                              <p:pRg st="6" end="6"/>
                                            </p:txEl>
                                          </p:spTgt>
                                        </p:tgtEl>
                                      </p:cBhvr>
                                    </p:animEffect>
                                  </p:childTnLst>
                                </p:cTn>
                              </p:par>
                              <p:par>
                                <p:cTn id="213" nodeType="withEffect" fill="hold" presetClass="entr" presetID="14" presetSubtype="10">
                                  <p:stCondLst>
                                    <p:cond delay="0"/>
                                  </p:stCondLst>
                                  <p:childTnLst>
                                    <p:set>
                                      <p:cBhvr>
                                        <p:cTn id="214" dur="1" fill="hold">
                                          <p:stCondLst>
                                            <p:cond delay="0"/>
                                          </p:stCondLst>
                                        </p:cTn>
                                        <p:tgtEl>
                                          <p:spTgt spid="135">
                                            <p:txEl>
                                              <p:pRg st="7" end="7"/>
                                            </p:txEl>
                                          </p:spTgt>
                                        </p:tgtEl>
                                        <p:attrNameLst>
                                          <p:attrName>style.visibility</p:attrName>
                                        </p:attrNameLst>
                                      </p:cBhvr>
                                      <p:to>
                                        <p:strVal val="visible"/>
                                      </p:to>
                                    </p:set>
                                    <p:animEffect filter="randombar(horizontal)" transition="in">
                                      <p:cBhvr additive="repl">
                                        <p:cTn id="215" dur="500"/>
                                        <p:tgtEl>
                                          <p:spTgt spid="135">
                                            <p:txEl>
                                              <p:pRg st="7" end="7"/>
                                            </p:txEl>
                                          </p:spTgt>
                                        </p:tgtEl>
                                      </p:cBhvr>
                                    </p:animEffect>
                                  </p:childTnLst>
                                </p:cTn>
                              </p:par>
                              <p:par>
                                <p:cTn id="216" nodeType="withEffect" fill="hold" presetClass="entr" presetID="14" presetSubtype="10">
                                  <p:stCondLst>
                                    <p:cond delay="0"/>
                                  </p:stCondLst>
                                  <p:childTnLst>
                                    <p:set>
                                      <p:cBhvr>
                                        <p:cTn id="217" dur="1" fill="hold">
                                          <p:stCondLst>
                                            <p:cond delay="0"/>
                                          </p:stCondLst>
                                        </p:cTn>
                                        <p:tgtEl>
                                          <p:spTgt spid="135">
                                            <p:txEl>
                                              <p:pRg st="8" end="8"/>
                                            </p:txEl>
                                          </p:spTgt>
                                        </p:tgtEl>
                                        <p:attrNameLst>
                                          <p:attrName>style.visibility</p:attrName>
                                        </p:attrNameLst>
                                      </p:cBhvr>
                                      <p:to>
                                        <p:strVal val="visible"/>
                                      </p:to>
                                    </p:set>
                                    <p:animEffect filter="randombar(horizontal)" transition="in">
                                      <p:cBhvr additive="repl">
                                        <p:cTn id="218" dur="500"/>
                                        <p:tgtEl>
                                          <p:spTgt spid="135">
                                            <p:txEl>
                                              <p:pRg st="8" end="8"/>
                                            </p:txEl>
                                          </p:spTgt>
                                        </p:tgtEl>
                                      </p:cBhvr>
                                    </p:animEffect>
                                  </p:childTnLst>
                                </p:cTn>
                              </p:par>
                            </p:childTnLst>
                          </p:cTn>
                        </p:par>
                      </p:childTnLst>
                    </p:cTn>
                  </p:par>
                  <p:par>
                    <p:cTn id="219" fill="hold">
                      <p:stCondLst>
                        <p:cond delay="indefinite"/>
                      </p:stCondLst>
                      <p:childTnLst>
                        <p:par>
                          <p:cTn id="220" fill="hold">
                            <p:stCondLst>
                              <p:cond delay="0"/>
                            </p:stCondLst>
                            <p:childTnLst>
                              <p:par>
                                <p:cTn id="221" nodeType="clickEffect" fill="hold" presetClass="entr" presetID="14" presetSubtype="10">
                                  <p:stCondLst>
                                    <p:cond delay="0"/>
                                  </p:stCondLst>
                                  <p:childTnLst>
                                    <p:set>
                                      <p:cBhvr>
                                        <p:cTn id="222" dur="1" fill="hold">
                                          <p:stCondLst>
                                            <p:cond delay="0"/>
                                          </p:stCondLst>
                                        </p:cTn>
                                        <p:tgtEl>
                                          <p:spTgt spid="135">
                                            <p:txEl>
                                              <p:pRg st="9" end="9"/>
                                            </p:txEl>
                                          </p:spTgt>
                                        </p:tgtEl>
                                        <p:attrNameLst>
                                          <p:attrName>style.visibility</p:attrName>
                                        </p:attrNameLst>
                                      </p:cBhvr>
                                      <p:to>
                                        <p:strVal val="visible"/>
                                      </p:to>
                                    </p:set>
                                    <p:animEffect filter="randombar(horizontal)" transition="in">
                                      <p:cBhvr additive="repl">
                                        <p:cTn id="223" dur="500"/>
                                        <p:tgtEl>
                                          <p:spTgt spid="135">
                                            <p:txEl>
                                              <p:pRg st="9" end="9"/>
                                            </p:txEl>
                                          </p:spTgt>
                                        </p:tgtEl>
                                      </p:cBhvr>
                                    </p:animEffect>
                                  </p:childTnLst>
                                </p:cTn>
                              </p:par>
                              <p:par>
                                <p:cTn id="224" nodeType="withEffect" fill="hold" presetClass="entr" presetID="14" presetSubtype="10">
                                  <p:stCondLst>
                                    <p:cond delay="0"/>
                                  </p:stCondLst>
                                  <p:childTnLst>
                                    <p:set>
                                      <p:cBhvr>
                                        <p:cTn id="225" dur="1" fill="hold">
                                          <p:stCondLst>
                                            <p:cond delay="0"/>
                                          </p:stCondLst>
                                        </p:cTn>
                                        <p:tgtEl>
                                          <p:spTgt spid="135">
                                            <p:txEl>
                                              <p:pRg st="10" end="10"/>
                                            </p:txEl>
                                          </p:spTgt>
                                        </p:tgtEl>
                                        <p:attrNameLst>
                                          <p:attrName>style.visibility</p:attrName>
                                        </p:attrNameLst>
                                      </p:cBhvr>
                                      <p:to>
                                        <p:strVal val="visible"/>
                                      </p:to>
                                    </p:set>
                                    <p:animEffect filter="randombar(horizontal)" transition="in">
                                      <p:cBhvr additive="repl">
                                        <p:cTn id="226" dur="500"/>
                                        <p:tgtEl>
                                          <p:spTgt spid="135">
                                            <p:txEl>
                                              <p:pRg st="10" end="10"/>
                                            </p:txEl>
                                          </p:spTgt>
                                        </p:tgtEl>
                                      </p:cBhvr>
                                    </p:animEffect>
                                  </p:childTnLst>
                                </p:cTn>
                              </p:par>
                              <p:par>
                                <p:cTn id="227" nodeType="withEffect" fill="hold" presetClass="entr" presetID="14" presetSubtype="10">
                                  <p:stCondLst>
                                    <p:cond delay="0"/>
                                  </p:stCondLst>
                                  <p:childTnLst>
                                    <p:set>
                                      <p:cBhvr>
                                        <p:cTn id="228" dur="1" fill="hold">
                                          <p:stCondLst>
                                            <p:cond delay="0"/>
                                          </p:stCondLst>
                                        </p:cTn>
                                        <p:tgtEl>
                                          <p:spTgt spid="135">
                                            <p:txEl>
                                              <p:pRg st="11" end="11"/>
                                            </p:txEl>
                                          </p:spTgt>
                                        </p:tgtEl>
                                        <p:attrNameLst>
                                          <p:attrName>style.visibility</p:attrName>
                                        </p:attrNameLst>
                                      </p:cBhvr>
                                      <p:to>
                                        <p:strVal val="visible"/>
                                      </p:to>
                                    </p:set>
                                    <p:animEffect filter="randombar(horizontal)" transition="in">
                                      <p:cBhvr additive="repl">
                                        <p:cTn id="229" dur="500"/>
                                        <p:tgtEl>
                                          <p:spTgt spid="135">
                                            <p:txEl>
                                              <p:pRg st="11" end="11"/>
                                            </p:txEl>
                                          </p:spTgt>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4" presetSubtype="10">
                                  <p:stCondLst>
                                    <p:cond delay="0"/>
                                  </p:stCondLst>
                                  <p:childTnLst>
                                    <p:set>
                                      <p:cBhvr>
                                        <p:cTn id="233" dur="1" fill="hold">
                                          <p:stCondLst>
                                            <p:cond delay="0"/>
                                          </p:stCondLst>
                                        </p:cTn>
                                        <p:tgtEl>
                                          <p:spTgt spid="135">
                                            <p:txEl>
                                              <p:pRg st="12" end="12"/>
                                            </p:txEl>
                                          </p:spTgt>
                                        </p:tgtEl>
                                        <p:attrNameLst>
                                          <p:attrName>style.visibility</p:attrName>
                                        </p:attrNameLst>
                                      </p:cBhvr>
                                      <p:to>
                                        <p:strVal val="visible"/>
                                      </p:to>
                                    </p:set>
                                    <p:animEffect filter="randombar(horizontal)" transition="in">
                                      <p:cBhvr additive="repl">
                                        <p:cTn id="234" dur="500"/>
                                        <p:tgtEl>
                                          <p:spTgt spid="135">
                                            <p:txEl>
                                              <p:pRg st="12" end="12"/>
                                            </p:txEl>
                                          </p:spTgt>
                                        </p:tgtEl>
                                      </p:cBhvr>
                                    </p:animEffect>
                                  </p:childTnLst>
                                </p:cTn>
                              </p:par>
                              <p:par>
                                <p:cTn id="235" nodeType="withEffect" fill="hold" presetClass="entr" presetID="14" presetSubtype="10">
                                  <p:stCondLst>
                                    <p:cond delay="0"/>
                                  </p:stCondLst>
                                  <p:childTnLst>
                                    <p:set>
                                      <p:cBhvr>
                                        <p:cTn id="236" dur="1" fill="hold">
                                          <p:stCondLst>
                                            <p:cond delay="0"/>
                                          </p:stCondLst>
                                        </p:cTn>
                                        <p:tgtEl>
                                          <p:spTgt spid="135">
                                            <p:txEl>
                                              <p:pRg st="13" end="13"/>
                                            </p:txEl>
                                          </p:spTgt>
                                        </p:tgtEl>
                                        <p:attrNameLst>
                                          <p:attrName>style.visibility</p:attrName>
                                        </p:attrNameLst>
                                      </p:cBhvr>
                                      <p:to>
                                        <p:strVal val="visible"/>
                                      </p:to>
                                    </p:set>
                                    <p:animEffect filter="randombar(horizontal)" transition="in">
                                      <p:cBhvr additive="repl">
                                        <p:cTn id="237" dur="500"/>
                                        <p:tgtEl>
                                          <p:spTgt spid="135">
                                            <p:txEl>
                                              <p:pRg st="13" end="13"/>
                                            </p:txEl>
                                          </p:spTgt>
                                        </p:tgtEl>
                                      </p:cBhvr>
                                    </p:animEffect>
                                  </p:childTnLst>
                                </p:cTn>
                              </p:par>
                              <p:par>
                                <p:cTn id="238" nodeType="withEffect" fill="hold" presetClass="entr" presetID="14" presetSubtype="10">
                                  <p:stCondLst>
                                    <p:cond delay="0"/>
                                  </p:stCondLst>
                                  <p:childTnLst>
                                    <p:set>
                                      <p:cBhvr>
                                        <p:cTn id="239" dur="1" fill="hold">
                                          <p:stCondLst>
                                            <p:cond delay="0"/>
                                          </p:stCondLst>
                                        </p:cTn>
                                        <p:tgtEl>
                                          <p:spTgt spid="135">
                                            <p:txEl>
                                              <p:pRg st="14" end="14"/>
                                            </p:txEl>
                                          </p:spTgt>
                                        </p:tgtEl>
                                        <p:attrNameLst>
                                          <p:attrName>style.visibility</p:attrName>
                                        </p:attrNameLst>
                                      </p:cBhvr>
                                      <p:to>
                                        <p:strVal val="visible"/>
                                      </p:to>
                                    </p:set>
                                    <p:animEffect filter="randombar(horizontal)" transition="in">
                                      <p:cBhvr additive="repl">
                                        <p:cTn id="240" dur="500"/>
                                        <p:tgtEl>
                                          <p:spTgt spid="135">
                                            <p:txEl>
                                              <p:pRg st="14" end="14"/>
                                            </p:txEl>
                                          </p:spTgt>
                                        </p:tgtEl>
                                      </p:cBhvr>
                                    </p:animEffec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4" presetSubtype="10">
                                  <p:stCondLst>
                                    <p:cond delay="0"/>
                                  </p:stCondLst>
                                  <p:childTnLst>
                                    <p:set>
                                      <p:cBhvr>
                                        <p:cTn id="244" dur="1" fill="hold">
                                          <p:stCondLst>
                                            <p:cond delay="0"/>
                                          </p:stCondLst>
                                        </p:cTn>
                                        <p:tgtEl>
                                          <p:spTgt spid="135">
                                            <p:txEl>
                                              <p:pRg st="15" end="15"/>
                                            </p:txEl>
                                          </p:spTgt>
                                        </p:tgtEl>
                                        <p:attrNameLst>
                                          <p:attrName>style.visibility</p:attrName>
                                        </p:attrNameLst>
                                      </p:cBhvr>
                                      <p:to>
                                        <p:strVal val="visible"/>
                                      </p:to>
                                    </p:set>
                                    <p:animEffect filter="randombar(horizontal)" transition="in">
                                      <p:cBhvr additive="repl">
                                        <p:cTn id="245" dur="500"/>
                                        <p:tgtEl>
                                          <p:spTgt spid="135">
                                            <p:txEl>
                                              <p:pRg st="15" end="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36" name="PlaceHolder 1"/>
          <p:cNvSpPr>
            <a:spLocks noGrp="1"/>
          </p:cNvSpPr>
          <p:nvPr>
            <p:ph type="title"/>
          </p:nvPr>
        </p:nvSpPr>
        <p:spPr>
          <a:xfrm>
            <a:off x="1086480" y="40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ea typeface="Gill Sans MT"/>
              </a:rPr>
              <a:t>Result</a:t>
            </a:r>
            <a:endParaRPr b="0" lang="en-US" sz="4400" spc="-1" strike="noStrike">
              <a:solidFill>
                <a:srgbClr val="261e7a"/>
              </a:solidFill>
              <a:latin typeface="Gill Sans MT"/>
            </a:endParaRPr>
          </a:p>
        </p:txBody>
      </p:sp>
      <p:pic>
        <p:nvPicPr>
          <p:cNvPr id="137" name="Content Placeholder 3" descr=""/>
          <p:cNvPicPr/>
          <p:nvPr/>
        </p:nvPicPr>
        <p:blipFill>
          <a:blip r:embed="rId1"/>
          <a:srcRect l="179" t="431" r="61" b="-571"/>
          <a:stretch/>
        </p:blipFill>
        <p:spPr>
          <a:xfrm>
            <a:off x="1476720" y="1366560"/>
            <a:ext cx="9238680" cy="5216400"/>
          </a:xfrm>
          <a:prstGeom prst="rect">
            <a:avLst/>
          </a:prstGeom>
          <a:ln w="0">
            <a:solidFill>
              <a:srgbClr val="ffffff"/>
            </a:solidFill>
          </a:ln>
        </p:spPr>
      </p:pic>
    </p:spTree>
  </p:cSld>
  <mc:AlternateContent>
    <mc:Choice Requires="p14">
      <p:transition spd="med" advTm="2000" p14:dur="700">
        <p:fade/>
      </p:transition>
    </mc:Choice>
    <mc:Fallback>
      <p:transition spd="med" advTm="2000">
        <p:fade/>
      </p:transition>
    </mc:Fallback>
  </mc:AlternateContent>
  <p:timing>
    <p:tnLst>
      <p:par>
        <p:cTn id="246" dur="indefinite" restart="never" nodeType="tmRoot">
          <p:childTnLst>
            <p:seq>
              <p:cTn id="247" dur="indefinite" nodeType="mainSeq">
                <p:childTnLst>
                  <p:par>
                    <p:cTn id="248" fill="hold">
                      <p:stCondLst>
                        <p:cond delay="indefinite"/>
                      </p:stCondLst>
                      <p:childTnLst>
                        <p:par>
                          <p:cTn id="249" fill="hold">
                            <p:stCondLst>
                              <p:cond delay="0"/>
                            </p:stCondLst>
                            <p:childTnLst>
                              <p:par>
                                <p:cTn id="250" nodeType="clickEffect" fill="hold" presetClass="entr" presetID="53" presetSubtype="16">
                                  <p:stCondLst>
                                    <p:cond delay="0"/>
                                  </p:stCondLst>
                                  <p:childTnLst>
                                    <p:set>
                                      <p:cBhvr>
                                        <p:cTn id="251" dur="1" fill="hold">
                                          <p:stCondLst>
                                            <p:cond delay="0"/>
                                          </p:stCondLst>
                                        </p:cTn>
                                        <p:tgtEl>
                                          <p:spTgt spid="136"/>
                                        </p:tgtEl>
                                        <p:attrNameLst>
                                          <p:attrName>style.visibility</p:attrName>
                                        </p:attrNameLst>
                                      </p:cBhvr>
                                      <p:to>
                                        <p:strVal val="visible"/>
                                      </p:to>
                                    </p:set>
                                    <p:anim calcmode="lin" valueType="num">
                                      <p:cBhvr additive="repl">
                                        <p:cTn id="252" dur="500" fill="hold"/>
                                        <p:tgtEl>
                                          <p:spTgt spid="136"/>
                                        </p:tgtEl>
                                        <p:attrNameLst>
                                          <p:attrName>ppt_w</p:attrName>
                                        </p:attrNameLst>
                                      </p:cBhvr>
                                      <p:tavLst>
                                        <p:tav tm="0">
                                          <p:val>
                                            <p:fltVal val="0"/>
                                          </p:val>
                                        </p:tav>
                                        <p:tav tm="100000">
                                          <p:val>
                                            <p:strVal val="#ppt_w"/>
                                          </p:val>
                                        </p:tav>
                                      </p:tavLst>
                                    </p:anim>
                                    <p:anim calcmode="lin" valueType="num">
                                      <p:cBhvr additive="repl">
                                        <p:cTn id="253" dur="500" fill="hold"/>
                                        <p:tgtEl>
                                          <p:spTgt spid="136"/>
                                        </p:tgtEl>
                                        <p:attrNameLst>
                                          <p:attrName>ppt_h</p:attrName>
                                        </p:attrNameLst>
                                      </p:cBhvr>
                                      <p:tavLst>
                                        <p:tav tm="0">
                                          <p:val>
                                            <p:fltVal val="0"/>
                                          </p:val>
                                        </p:tav>
                                        <p:tav tm="100000">
                                          <p:val>
                                            <p:strVal val="#ppt_h"/>
                                          </p:val>
                                        </p:tav>
                                      </p:tavLst>
                                    </p:anim>
                                    <p:animEffect filter="fade" transition="in">
                                      <p:cBhvr additive="repl">
                                        <p:cTn id="254" dur="500"/>
                                        <p:tgtEl>
                                          <p:spTgt spid="136"/>
                                        </p:tgtEl>
                                      </p:cBhvr>
                                    </p:animEffec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4" presetSubtype="10">
                                  <p:stCondLst>
                                    <p:cond delay="0"/>
                                  </p:stCondLst>
                                  <p:childTnLst>
                                    <p:set>
                                      <p:cBhvr>
                                        <p:cTn id="258" dur="1" fill="hold">
                                          <p:stCondLst>
                                            <p:cond delay="0"/>
                                          </p:stCondLst>
                                        </p:cTn>
                                        <p:tgtEl>
                                          <p:spTgt spid="137"/>
                                        </p:tgtEl>
                                        <p:attrNameLst>
                                          <p:attrName>style.visibility</p:attrName>
                                        </p:attrNameLst>
                                      </p:cBhvr>
                                      <p:to>
                                        <p:strVal val="visible"/>
                                      </p:to>
                                    </p:set>
                                    <p:animEffect filter="randombar(horizontal)" transition="in">
                                      <p:cBhvr additive="repl">
                                        <p:cTn id="259"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40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ea typeface="Gill Sans MT"/>
              </a:rPr>
              <a:t>Conclusion</a:t>
            </a:r>
            <a:endParaRPr b="0" lang="en-US" sz="4400" spc="-1" strike="noStrike">
              <a:solidFill>
                <a:srgbClr val="261e7a"/>
              </a:solidFill>
              <a:latin typeface="Gill Sans MT"/>
            </a:endParaRPr>
          </a:p>
        </p:txBody>
      </p:sp>
      <p:sp>
        <p:nvSpPr>
          <p:cNvPr id="139" name=""/>
          <p:cNvSpPr txBox="1"/>
          <p:nvPr/>
        </p:nvSpPr>
        <p:spPr>
          <a:xfrm>
            <a:off x="206640" y="720000"/>
            <a:ext cx="11853360" cy="7769160"/>
          </a:xfrm>
          <a:prstGeom prst="rect">
            <a:avLst/>
          </a:prstGeom>
          <a:noFill/>
          <a:ln w="0">
            <a:noFill/>
          </a:ln>
        </p:spPr>
        <p:txBody>
          <a:bodyPr lIns="90000" rIns="90000" tIns="45000" bIns="45000" anchor="t">
            <a:noAutofit/>
          </a:bodyPr>
          <a:p>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The Python-powered keylogger detection and prevention system effectively combats a critical threat in today's digital landscape. This success stems from its intelligent design, combining heuristics and machine learning for real-time detection and user alerts. By implementing this system, organizations and individuals can significantly enhance their overall cybersecurity posture.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Project development encountered challenges, such as fine-tuning detection algorithms and ensuring compatibility across various operating systems. However, a robust and adaptable solution emerged through iterative testing and refinement, meeting the project's specific needs.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Looking ahead, potential improvements include user interface enhancements for increased usability, expanding training datasets for improved detection accuracy, and integrating additional security features for comprehensive protection against evolving threats.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In essence, this Python-based system empowers users with a powerful tool to safeguard their privacy and security in our interconnected digital world. By fostering awareness of keylogger threats and equipping users with effective detection, we can collectively mitigate malicious software risks and cultivate a safer computing environment for all.</a:t>
            </a:r>
            <a:endParaRPr b="0" lang="en-IN" sz="1800" spc="-1" strike="noStrike">
              <a:solidFill>
                <a:srgbClr val="000000"/>
              </a:solidFill>
              <a:latin typeface="Arial"/>
            </a:endParaRPr>
          </a:p>
          <a:p>
            <a:r>
              <a:rPr b="1" lang="en-IN" sz="1800" spc="-1" strike="noStrike">
                <a:solidFill>
                  <a:srgbClr val="000000"/>
                </a:solidFill>
                <a:latin typeface="Arial"/>
              </a:rPr>
              <a:t>Improvements: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Stronger opening: Emphasized the system's impact and the critical threat it addresses.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Action-oriented language: Used verbs like "combats" and "empowers" for a more proactive tone.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Specificity: Clarified "different operating systems" for better understanding.</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Conciseness: Removed unnecessary repetition while maintaining key points.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Flow: Improved sentence flow for better readability.</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0" dur="indefinite" restart="never" nodeType="tmRoot">
          <p:childTnLst>
            <p:seq>
              <p:cTn id="261" dur="indefinite" nodeType="mainSeq">
                <p:childTnLst>
                  <p:par>
                    <p:cTn id="262" fill="hold">
                      <p:stCondLst>
                        <p:cond delay="indefinite"/>
                      </p:stCondLst>
                      <p:childTnLst>
                        <p:par>
                          <p:cTn id="263" fill="hold">
                            <p:stCondLst>
                              <p:cond delay="0"/>
                            </p:stCondLst>
                            <p:childTnLst>
                              <p:par>
                                <p:cTn id="264" nodeType="clickEffect" fill="hold" presetClass="entr" presetID="53" presetSubtype="16">
                                  <p:stCondLst>
                                    <p:cond delay="0"/>
                                  </p:stCondLst>
                                  <p:childTnLst>
                                    <p:set>
                                      <p:cBhvr>
                                        <p:cTn id="265" dur="1" fill="hold">
                                          <p:stCondLst>
                                            <p:cond delay="0"/>
                                          </p:stCondLst>
                                        </p:cTn>
                                        <p:tgtEl>
                                          <p:spTgt spid="138"/>
                                        </p:tgtEl>
                                        <p:attrNameLst>
                                          <p:attrName>style.visibility</p:attrName>
                                        </p:attrNameLst>
                                      </p:cBhvr>
                                      <p:to>
                                        <p:strVal val="visible"/>
                                      </p:to>
                                    </p:set>
                                    <p:anim calcmode="lin" valueType="num">
                                      <p:cBhvr additive="repl">
                                        <p:cTn id="266" dur="500" fill="hold"/>
                                        <p:tgtEl>
                                          <p:spTgt spid="138"/>
                                        </p:tgtEl>
                                        <p:attrNameLst>
                                          <p:attrName>ppt_w</p:attrName>
                                        </p:attrNameLst>
                                      </p:cBhvr>
                                      <p:tavLst>
                                        <p:tav tm="0">
                                          <p:val>
                                            <p:fltVal val="0"/>
                                          </p:val>
                                        </p:tav>
                                        <p:tav tm="100000">
                                          <p:val>
                                            <p:strVal val="#ppt_w"/>
                                          </p:val>
                                        </p:tav>
                                      </p:tavLst>
                                    </p:anim>
                                    <p:anim calcmode="lin" valueType="num">
                                      <p:cBhvr additive="repl">
                                        <p:cTn id="267" dur="500" fill="hold"/>
                                        <p:tgtEl>
                                          <p:spTgt spid="138"/>
                                        </p:tgtEl>
                                        <p:attrNameLst>
                                          <p:attrName>ppt_h</p:attrName>
                                        </p:attrNameLst>
                                      </p:cBhvr>
                                      <p:tavLst>
                                        <p:tav tm="0">
                                          <p:val>
                                            <p:fltVal val="0"/>
                                          </p:val>
                                        </p:tav>
                                        <p:tav tm="100000">
                                          <p:val>
                                            <p:strVal val="#ppt_h"/>
                                          </p:val>
                                        </p:tav>
                                      </p:tavLst>
                                    </p:anim>
                                    <p:animEffect filter="fade" transition="in">
                                      <p:cBhvr additive="repl">
                                        <p:cTn id="268"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bg>
      <p:bgPr>
        <a:solidFill>
          <a:srgbClr val="d0d0d0"/>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180000" y="227880"/>
            <a:ext cx="10018440" cy="1752120"/>
          </a:xfrm>
          <a:prstGeom prst="rect">
            <a:avLst/>
          </a:prstGeom>
          <a:noFill/>
          <a:ln w="0">
            <a:noFill/>
          </a:ln>
        </p:spPr>
        <p:txBody>
          <a:bodyPr lIns="91440" rIns="91440" tIns="45720" bIns="45720" anchor="t">
            <a:normAutofit/>
          </a:bodyPr>
          <a:p>
            <a:pPr indent="0" defTabSz="914400">
              <a:lnSpc>
                <a:spcPct val="90000"/>
              </a:lnSpc>
              <a:buNone/>
            </a:pPr>
            <a:r>
              <a:rPr b="1" lang="en-US" sz="4400" spc="-1" strike="noStrike" cap="all">
                <a:solidFill>
                  <a:srgbClr val="261e7a"/>
                </a:solidFill>
                <a:latin typeface="Arial"/>
              </a:rPr>
              <a:t>Future Scope</a:t>
            </a:r>
            <a:endParaRPr b="0" lang="en-US" sz="4400" spc="-1" strike="noStrike">
              <a:solidFill>
                <a:srgbClr val="261e7a"/>
              </a:solidFill>
              <a:latin typeface="Gill Sans MT"/>
            </a:endParaRPr>
          </a:p>
        </p:txBody>
      </p:sp>
      <p:sp>
        <p:nvSpPr>
          <p:cNvPr id="141" name=""/>
          <p:cNvSpPr txBox="1"/>
          <p:nvPr/>
        </p:nvSpPr>
        <p:spPr>
          <a:xfrm>
            <a:off x="47880" y="775080"/>
            <a:ext cx="12012120" cy="6489360"/>
          </a:xfrm>
          <a:prstGeom prst="rect">
            <a:avLst/>
          </a:prstGeom>
          <a:noFill/>
          <a:ln w="0">
            <a:noFill/>
          </a:ln>
        </p:spPr>
        <p:txBody>
          <a:bodyPr lIns="90000" rIns="90000" tIns="45000" bIns="45000" anchor="t">
            <a:noAutofit/>
          </a:bodyPr>
          <a:p>
            <a:r>
              <a:rPr b="0" lang="en-IN" sz="1800" spc="-1" strike="noStrike">
                <a:solidFill>
                  <a:srgbClr val="000000"/>
                </a:solidFill>
                <a:latin typeface="Arial"/>
              </a:rPr>
              <a:t>The Future of Proactive Cybersecurity: Beyond Keylogger Detection</a:t>
            </a:r>
            <a:endParaRPr b="0" lang="en-IN" sz="1800" spc="-1" strike="noStrike">
              <a:solidFill>
                <a:srgbClr val="000000"/>
              </a:solidFill>
              <a:latin typeface="Arial"/>
            </a:endParaRPr>
          </a:p>
          <a:p>
            <a:endParaRPr b="0" lang="en-IN" sz="1800" spc="-1" strike="noStrike">
              <a:solidFill>
                <a:srgbClr val="000000"/>
              </a:solidFill>
              <a:latin typeface="Arial"/>
            </a:endParaRPr>
          </a:p>
          <a:p>
            <a:r>
              <a:rPr b="1" lang="en-IN" sz="1800" spc="-1" strike="noStrike">
                <a:solidFill>
                  <a:srgbClr val="000000"/>
                </a:solidFill>
                <a:latin typeface="Arial"/>
              </a:rPr>
              <a:t>Enriched Threat Intelligence: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Data Fusion: Integrate network traffic analysis, system logs, and behavioral analytics to provide a holistic view of potential threats.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Social Listening: Leverage data from social media and online forums to identify and mitigate emerging threats and trends in real-time.</a:t>
            </a:r>
            <a:endParaRPr b="0" lang="en-IN" sz="1800" spc="-1" strike="noStrike">
              <a:solidFill>
                <a:srgbClr val="000000"/>
              </a:solidFill>
              <a:latin typeface="Arial"/>
            </a:endParaRPr>
          </a:p>
          <a:p>
            <a:r>
              <a:rPr b="1" lang="en-IN" sz="1800" spc="-1" strike="noStrike">
                <a:solidFill>
                  <a:srgbClr val="000000"/>
                </a:solidFill>
                <a:latin typeface="Arial"/>
              </a:rPr>
              <a:t>Advanced Detection Algorithms: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Algorithmic Refinement: Continuously optimize detection algorithms through feature selection, ensemble learning, and even deep learning architectures.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Anomaly Detection Powerhouse: Implement advanced anomaly detection to identify sophisticated keylogger variants and zero-day threats with greater efficiency.</a:t>
            </a:r>
            <a:endParaRPr b="0" lang="en-IN" sz="1800" spc="-1" strike="noStrike">
              <a:solidFill>
                <a:srgbClr val="000000"/>
              </a:solidFill>
              <a:latin typeface="Arial"/>
            </a:endParaRPr>
          </a:p>
          <a:p>
            <a:r>
              <a:rPr b="1" lang="en-IN" sz="1800" spc="-1" strike="noStrike">
                <a:solidFill>
                  <a:srgbClr val="000000"/>
                </a:solidFill>
                <a:latin typeface="Arial"/>
              </a:rPr>
              <a:t>Global Reach and Localized Response:</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Scalable Coverage: Extend the system's reach to encompass multiple regions, enabling broader cybersecurity protection for organizations and governments.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Collaborative Defense: Partner with industry leaders and regional experts to develop localized threat intelligence and response strategies.</a:t>
            </a:r>
            <a:endParaRPr b="0" lang="en-IN" sz="1800" spc="-1" strike="noStrike">
              <a:solidFill>
                <a:srgbClr val="000000"/>
              </a:solidFill>
              <a:latin typeface="Arial"/>
            </a:endParaRPr>
          </a:p>
          <a:p>
            <a:r>
              <a:rPr b="1" lang="en-IN" sz="1800" spc="-1" strike="noStrike">
                <a:solidFill>
                  <a:srgbClr val="000000"/>
                </a:solidFill>
                <a:latin typeface="Arial"/>
              </a:rPr>
              <a:t>Embracing Cutting-Edge Technologies:</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Decentralized Security: Explore the integration of edge computing and blockchain to enhance security, scalability, and decentralization.</a:t>
            </a:r>
            <a:endParaRPr b="0" lang="en-IN" sz="1800" spc="-1" strike="noStrike">
              <a:solidFill>
                <a:srgbClr val="000000"/>
              </a:solidFill>
              <a:latin typeface="Arial"/>
            </a:endParaRPr>
          </a:p>
          <a:p>
            <a:pPr marL="216000" indent="-216000">
              <a:buClr>
                <a:srgbClr val="000000"/>
              </a:buClr>
              <a:buSzPct val="45000"/>
              <a:buFont typeface="Wingdings" charset="2"/>
              <a:buChar char=""/>
            </a:pPr>
            <a:r>
              <a:rPr b="0" lang="en-IN" sz="1800" spc="-1" strike="noStrike">
                <a:solidFill>
                  <a:srgbClr val="000000"/>
                </a:solidFill>
                <a:latin typeface="Arial"/>
              </a:rPr>
              <a:t>Proactive Threat Hunting: Investigate how advanced machine learning techniques, like reinforcement learning and GANs, can be used for proactive threat hunting and adversarial simulation.</a:t>
            </a:r>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a:p>
            <a:endParaRPr b="0" lang="en-IN" sz="1800" spc="-1" strike="noStrike">
              <a:solidFill>
                <a:srgbClr val="000000"/>
              </a:solidFill>
              <a:latin typeface="Arial"/>
            </a:endParaRPr>
          </a:p>
        </p:txBody>
      </p:sp>
      <p:sp>
        <p:nvSpPr>
          <p:cNvPr id="142" name="Title 4"/>
          <p:cNvSpPr/>
          <p:nvPr/>
        </p:nvSpPr>
        <p:spPr>
          <a:xfrm>
            <a:off x="535680" y="108000"/>
            <a:ext cx="11029320" cy="1266480"/>
          </a:xfrm>
          <a:prstGeom prst="rect">
            <a:avLst/>
          </a:prstGeom>
          <a:noFill/>
          <a:ln w="0">
            <a:noFill/>
          </a:ln>
        </p:spPr>
        <p:style>
          <a:lnRef idx="0"/>
          <a:fillRef idx="0"/>
          <a:effectRef idx="0"/>
          <a:fontRef idx="minor"/>
        </p:style>
        <p:txBody>
          <a:bodyPr anchor="b">
            <a:normAutofit/>
          </a:bodyPr>
          <a:p>
            <a:pPr algn="ctr" defTabSz="457200">
              <a:lnSpc>
                <a:spcPct val="100000"/>
              </a:lnSpc>
            </a:pPr>
            <a:endParaRPr b="1" lang="en-US" sz="4400" spc="-1" strike="noStrike" cap="all">
              <a:solidFill>
                <a:schemeClr val="accent1"/>
              </a:solidFill>
              <a:latin typeface="Arial"/>
            </a:endParaRPr>
          </a:p>
        </p:txBody>
      </p:sp>
    </p:spTree>
  </p:cSld>
  <mc:AlternateContent>
    <mc:Choice Requires="p14">
      <p:transition spd="med" advTm="5000" p14:dur="700">
        <p:fade/>
      </p:transition>
    </mc:Choice>
    <mc:Fallback>
      <p:transition spd="med" advTm="5000">
        <p:fade/>
      </p:transition>
    </mc:Fallback>
  </mc:AlternateContent>
  <p:timing>
    <p:tnLst>
      <p:par>
        <p:cTn id="269" dur="indefinite" restart="never" nodeType="tmRoot">
          <p:childTnLst>
            <p:seq>
              <p:cTn id="270" dur="indefinite" nodeType="mainSeq">
                <p:childTnLst>
                  <p:par>
                    <p:cTn id="271" fill="hold">
                      <p:stCondLst>
                        <p:cond delay="indefinite"/>
                      </p:stCondLst>
                      <p:childTnLst>
                        <p:par>
                          <p:cTn id="272" fill="hold">
                            <p:stCondLst>
                              <p:cond delay="0"/>
                            </p:stCondLst>
                            <p:childTnLst>
                              <p:par>
                                <p:cTn id="273" nodeType="clickEffect" fill="hold" presetClass="entr" presetID="53" presetSubtype="16">
                                  <p:stCondLst>
                                    <p:cond delay="0"/>
                                  </p:stCondLst>
                                  <p:childTnLst>
                                    <p:set>
                                      <p:cBhvr>
                                        <p:cTn id="274" dur="1" fill="hold">
                                          <p:stCondLst>
                                            <p:cond delay="0"/>
                                          </p:stCondLst>
                                        </p:cTn>
                                        <p:tgtEl>
                                          <p:spTgt spid="140"/>
                                        </p:tgtEl>
                                        <p:attrNameLst>
                                          <p:attrName>style.visibility</p:attrName>
                                        </p:attrNameLst>
                                      </p:cBhvr>
                                      <p:to>
                                        <p:strVal val="visible"/>
                                      </p:to>
                                    </p:set>
                                    <p:anim calcmode="lin" valueType="num">
                                      <p:cBhvr additive="repl">
                                        <p:cTn id="275" dur="500" fill="hold"/>
                                        <p:tgtEl>
                                          <p:spTgt spid="140"/>
                                        </p:tgtEl>
                                        <p:attrNameLst>
                                          <p:attrName>ppt_w</p:attrName>
                                        </p:attrNameLst>
                                      </p:cBhvr>
                                      <p:tavLst>
                                        <p:tav tm="0">
                                          <p:val>
                                            <p:fltVal val="0"/>
                                          </p:val>
                                        </p:tav>
                                        <p:tav tm="100000">
                                          <p:val>
                                            <p:strVal val="#ppt_w"/>
                                          </p:val>
                                        </p:tav>
                                      </p:tavLst>
                                    </p:anim>
                                    <p:anim calcmode="lin" valueType="num">
                                      <p:cBhvr additive="repl">
                                        <p:cTn id="276" dur="500" fill="hold"/>
                                        <p:tgtEl>
                                          <p:spTgt spid="140"/>
                                        </p:tgtEl>
                                        <p:attrNameLst>
                                          <p:attrName>ppt_h</p:attrName>
                                        </p:attrNameLst>
                                      </p:cBhvr>
                                      <p:tavLst>
                                        <p:tav tm="0">
                                          <p:val>
                                            <p:fltVal val="0"/>
                                          </p:val>
                                        </p:tav>
                                        <p:tav tm="100000">
                                          <p:val>
                                            <p:strVal val="#ppt_h"/>
                                          </p:val>
                                        </p:tav>
                                      </p:tavLst>
                                    </p:anim>
                                    <p:animEffect filter="fade" transition="in">
                                      <p:cBhvr additive="repl">
                                        <p:cTn id="277"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pitchFamily="0" charset="1"/>
        <a:ea typeface=""/>
        <a:cs typeface=""/>
      </a:majorFont>
      <a:minorFont>
        <a:latin typeface="Gill Sans MT" panose="020B0502020104020203" pitchFamily="0" charset="1"/>
        <a:ea typeface=""/>
        <a:cs typeface=""/>
      </a:minorFont>
    </a:fontScheme>
    <a:fmtScheme>
      <a:fillStyleLst>
        <a:solidFill>
          <a:schemeClr val="phClr"/>
        </a:solidFill>
        <a:gradFill>
          <a:gsLst>
            <a:gs pos="0">
              <a:schemeClr val="phClr">
                <a:tint val="54000"/>
                <a:lumMod val="110000"/>
              </a:schemeClr>
            </a:gs>
            <a:gs pos="100000">
              <a:schemeClr val="phClr">
                <a:tint val="78000"/>
                <a:lumMod val="100000"/>
              </a:schemeClr>
            </a:gs>
          </a:gsLst>
          <a:lin ang="5400000" scaled="0"/>
          <a:tileRect l="0" t="0" r="0" b="0"/>
        </a:gradFill>
        <a:gradFill>
          <a:gsLst>
            <a:gs pos="0">
              <a:schemeClr val="phClr">
                <a:tint val="98000"/>
                <a:lumMod val="104000"/>
              </a:schemeClr>
            </a:gs>
            <a:gs pos="69000">
              <a:schemeClr val="phClr">
                <a:shade val="88000"/>
                <a:lumMod val="92000"/>
              </a:schemeClr>
            </a:gs>
            <a:gs pos="100000">
              <a:schemeClr val="phClr">
                <a:shade val="78000"/>
                <a:lumMod val="92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gradFill>
          <a:gsLst>
            <a:gs pos="0">
              <a:schemeClr val="phClr">
                <a:tint val="94000"/>
                <a:lumMod val="106000"/>
              </a:schemeClr>
            </a:gs>
            <a:gs pos="100000">
              <a:schemeClr val="phClr">
                <a:shade val="80000"/>
              </a:schemeClr>
            </a:gs>
          </a:gsLst>
          <a:path path="circle">
            <a:fillToRect l="43000" t="0" r="43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Gallery</Template>
  <TotalTime>264</TotalTime>
  <Application>LibreOffice/7.6.5.2$Windows_X86_64 LibreOffice_project/38d5f62f85355c192ef5f1dd47c5c0c0c6d6598b</Application>
  <AppVersion>15.0000</AppVersion>
  <Words>1464</Words>
  <Paragraphs>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Sam Richard</dc:creator>
  <dc:description/>
  <dc:language>en-IN</dc:language>
  <cp:lastModifiedBy/>
  <dcterms:modified xsi:type="dcterms:W3CDTF">2024-04-05T19:43:02Z</dcterms:modified>
  <cp:revision>35</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