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72" r:id="rId8"/>
    <p:sldId id="260" r:id="rId9"/>
    <p:sldId id="261" r:id="rId10"/>
    <p:sldId id="262" r:id="rId11"/>
    <p:sldId id="273" r:id="rId12"/>
    <p:sldId id="274" r:id="rId13"/>
    <p:sldId id="275" r:id="rId14"/>
    <p:sldId id="276" r:id="rId15"/>
    <p:sldId id="277" r:id="rId16"/>
    <p:sldId id="281" r:id="rId17"/>
    <p:sldId id="263" r:id="rId18"/>
    <p:sldId id="264" r:id="rId19"/>
    <p:sldId id="265" r:id="rId20"/>
    <p:sldId id="282" r:id="rId21"/>
    <p:sldId id="283" r:id="rId22"/>
    <p:sldId id="266" r:id="rId23"/>
    <p:sldId id="271" r:id="rId24"/>
    <p:sldId id="269" r:id="rId25"/>
    <p:sldId id="270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Testing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4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Case 1 : Wrong/Unclear requirements : </a:t>
            </a:r>
          </a:p>
          <a:p>
            <a:r>
              <a:rPr lang="en-US" dirty="0" smtClean="0"/>
              <a:t>BA(Business Analyst) captures the wrong/incorrect requirements.</a:t>
            </a:r>
          </a:p>
          <a:p>
            <a:r>
              <a:rPr lang="en-US" dirty="0" smtClean="0"/>
              <a:t>The Designers/Software Architects prepare the design as per this wrong requirements.</a:t>
            </a:r>
          </a:p>
          <a:p>
            <a:r>
              <a:rPr lang="en-US" dirty="0" smtClean="0"/>
              <a:t>The developers/programmers make the wrong code.</a:t>
            </a:r>
          </a:p>
          <a:p>
            <a:r>
              <a:rPr lang="en-US" dirty="0" smtClean="0"/>
              <a:t>Testers test and qualify the product for release.</a:t>
            </a:r>
          </a:p>
          <a:p>
            <a:r>
              <a:rPr lang="en-US" dirty="0" smtClean="0"/>
              <a:t>Wrong product reaches the customer.</a:t>
            </a:r>
          </a:p>
          <a:p>
            <a:r>
              <a:rPr lang="en-US" dirty="0" smtClean="0"/>
              <a:t>Negative feedback from the customer, loss of Business.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Case 2: Correct Requirements:</a:t>
            </a:r>
          </a:p>
          <a:p>
            <a:r>
              <a:rPr lang="en-US" dirty="0" smtClean="0"/>
              <a:t>The BA captures the requirements correctly.</a:t>
            </a:r>
          </a:p>
          <a:p>
            <a:r>
              <a:rPr lang="en-US" dirty="0" smtClean="0"/>
              <a:t>The Design Team misinterprets them and prepare the wrong design.</a:t>
            </a:r>
          </a:p>
          <a:p>
            <a:r>
              <a:rPr lang="en-US" dirty="0" smtClean="0"/>
              <a:t>The Developers make the wrong product.</a:t>
            </a:r>
          </a:p>
          <a:p>
            <a:r>
              <a:rPr lang="en-US" dirty="0" smtClean="0"/>
              <a:t>Testers test and qualify the product.</a:t>
            </a:r>
          </a:p>
          <a:p>
            <a:r>
              <a:rPr lang="en-US" dirty="0" smtClean="0"/>
              <a:t>Wrong product reaches the customer that doesn’t meet his/her requirements.</a:t>
            </a:r>
          </a:p>
          <a:p>
            <a:r>
              <a:rPr lang="en-US" dirty="0" smtClean="0"/>
              <a:t>Negative feedback from the customer, loss of business for the vendor.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Case 3: Correct Requirements:</a:t>
            </a:r>
          </a:p>
          <a:p>
            <a:r>
              <a:rPr lang="en-US" dirty="0" smtClean="0"/>
              <a:t>The BA captures the requirements correctly.</a:t>
            </a:r>
          </a:p>
          <a:p>
            <a:r>
              <a:rPr lang="en-US" dirty="0" smtClean="0"/>
              <a:t>The Design Team interprets them correctly and prepare the correct design.</a:t>
            </a:r>
          </a:p>
          <a:p>
            <a:r>
              <a:rPr lang="en-US" dirty="0" smtClean="0"/>
              <a:t>The Developers understand the design wrongly and make the wrong product.</a:t>
            </a:r>
          </a:p>
          <a:p>
            <a:r>
              <a:rPr lang="en-US" dirty="0" smtClean="0"/>
              <a:t>Testers test and qualify the product.</a:t>
            </a:r>
          </a:p>
          <a:p>
            <a:r>
              <a:rPr lang="en-US" dirty="0" smtClean="0"/>
              <a:t>Wrong product reaches the customer that doesn’t meet his/her requirements.</a:t>
            </a:r>
          </a:p>
          <a:p>
            <a:r>
              <a:rPr lang="en-US" dirty="0" smtClean="0"/>
              <a:t>Negative feedback from the customer, loss of business for the vendor.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Case 4: Correct Requirements:</a:t>
            </a:r>
          </a:p>
          <a:p>
            <a:r>
              <a:rPr lang="en-US" dirty="0" smtClean="0"/>
              <a:t>The BA captures the requirements correctly.</a:t>
            </a:r>
          </a:p>
          <a:p>
            <a:r>
              <a:rPr lang="en-US" dirty="0" smtClean="0"/>
              <a:t>The Design Team interprets them correctly and prepare the correct design.</a:t>
            </a:r>
          </a:p>
          <a:p>
            <a:r>
              <a:rPr lang="en-US" dirty="0" smtClean="0"/>
              <a:t>The Developers understand the design correctly and make the right product.</a:t>
            </a:r>
          </a:p>
          <a:p>
            <a:r>
              <a:rPr lang="en-US" dirty="0" smtClean="0"/>
              <a:t>Testers miss the critical functionality and end up doing the wrong kind of testing.</a:t>
            </a:r>
          </a:p>
          <a:p>
            <a:r>
              <a:rPr lang="en-US" dirty="0" smtClean="0"/>
              <a:t>Product reaches the customer with lot of defects.</a:t>
            </a:r>
          </a:p>
          <a:p>
            <a:r>
              <a:rPr lang="en-US" dirty="0" smtClean="0"/>
              <a:t>Negative feedback from the customer, loss of business for the vendor.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Case 5: Correct Requirements:</a:t>
            </a:r>
          </a:p>
          <a:p>
            <a:r>
              <a:rPr lang="en-US" dirty="0" smtClean="0"/>
              <a:t>The BA captures the requirements correctly.</a:t>
            </a:r>
          </a:p>
          <a:p>
            <a:r>
              <a:rPr lang="en-US" dirty="0" smtClean="0"/>
              <a:t>The Design Team interprets them correctly and prepare the correct design.</a:t>
            </a:r>
          </a:p>
          <a:p>
            <a:r>
              <a:rPr lang="en-US" dirty="0" smtClean="0"/>
              <a:t>The Developers understand the design correctly  and make the right product.</a:t>
            </a:r>
          </a:p>
          <a:p>
            <a:r>
              <a:rPr lang="en-US" dirty="0" smtClean="0"/>
              <a:t>Testers test and qualify the product.</a:t>
            </a:r>
          </a:p>
          <a:p>
            <a:r>
              <a:rPr lang="en-US" dirty="0" smtClean="0"/>
              <a:t>Correct/Right product reaches the customer that meets his/her requirements.</a:t>
            </a:r>
          </a:p>
          <a:p>
            <a:r>
              <a:rPr lang="en-US" dirty="0" smtClean="0"/>
              <a:t>Positive feedback from the customer, and thereby, repeated business.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Testing cannot make a bad product into a good product.</a:t>
            </a:r>
          </a:p>
          <a:p>
            <a:r>
              <a:rPr lang="en-US" dirty="0" smtClean="0"/>
              <a:t>Testing can only show the presence of defects, not absence of them.</a:t>
            </a:r>
          </a:p>
          <a:p>
            <a:r>
              <a:rPr lang="en-US" dirty="0" smtClean="0"/>
              <a:t>So, we can conclude that it is the responsibility of the entire Development team to produce the right product.</a:t>
            </a:r>
          </a:p>
          <a:p>
            <a:r>
              <a:rPr lang="en-US" dirty="0" smtClean="0"/>
              <a:t>Quality is a shared responsibility.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Vs Other Phases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866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Poor upstream activities implies heavy dependency on testing (High Rework Cost)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Ideal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 Balance, Promotes Teamwork, Delivers Quality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6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(Not Sustainable)Poor Quality of Software since</a:t>
                      </a:r>
                      <a:r>
                        <a:rPr lang="en-US" baseline="0" dirty="0" smtClean="0"/>
                        <a:t> poor upstream activities and poor testing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Risky . May lead to unexpected defects due to poor testing.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Who Should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Anybody who is involved in the product development can test.</a:t>
            </a:r>
          </a:p>
          <a:p>
            <a:r>
              <a:rPr lang="en-US" dirty="0" smtClean="0"/>
              <a:t>Software is man-made.</a:t>
            </a:r>
          </a:p>
          <a:p>
            <a:r>
              <a:rPr lang="en-US" dirty="0" smtClean="0"/>
              <a:t>Anything that is man made is prone to errors.</a:t>
            </a:r>
          </a:p>
          <a:p>
            <a:r>
              <a:rPr lang="en-US" dirty="0" smtClean="0"/>
              <a:t>Developers cannot test their own programs.</a:t>
            </a:r>
          </a:p>
          <a:p>
            <a:r>
              <a:rPr lang="en-US" dirty="0" smtClean="0"/>
              <a:t>Only trained testers can do that.</a:t>
            </a:r>
          </a:p>
          <a:p>
            <a:r>
              <a:rPr lang="en-US" dirty="0" smtClean="0"/>
              <a:t>So, for the sake of consistency and  accountability, only professionally trained testers should test.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and Identify the defects.</a:t>
            </a:r>
          </a:p>
          <a:p>
            <a:r>
              <a:rPr lang="en-US" dirty="0" smtClean="0"/>
              <a:t>Report the defects.</a:t>
            </a:r>
          </a:p>
          <a:p>
            <a:r>
              <a:rPr lang="en-US" dirty="0" smtClean="0"/>
              <a:t>Get the defects fixed.</a:t>
            </a:r>
          </a:p>
          <a:p>
            <a:r>
              <a:rPr lang="en-US" dirty="0" smtClean="0"/>
              <a:t>Retest the fixes.</a:t>
            </a:r>
          </a:p>
          <a:p>
            <a:r>
              <a:rPr lang="en-US" dirty="0" smtClean="0"/>
              <a:t>Close the defects.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a Good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skilful.</a:t>
            </a:r>
          </a:p>
          <a:p>
            <a:r>
              <a:rPr lang="en-US" dirty="0" smtClean="0"/>
              <a:t>Should come from a programming background(optional).</a:t>
            </a:r>
          </a:p>
          <a:p>
            <a:r>
              <a:rPr lang="en-US" dirty="0" smtClean="0"/>
              <a:t>Should be diplomatic.</a:t>
            </a:r>
          </a:p>
          <a:p>
            <a:r>
              <a:rPr lang="en-US" dirty="0" smtClean="0"/>
              <a:t>Should be good communicator.</a:t>
            </a:r>
          </a:p>
          <a:p>
            <a:r>
              <a:rPr lang="en-US" dirty="0" smtClean="0"/>
              <a:t>Should have a test to fail attitude.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a set of programs written  by a programmer.</a:t>
            </a:r>
          </a:p>
          <a:p>
            <a:r>
              <a:rPr lang="en-US" dirty="0" smtClean="0"/>
              <a:t>A program is a set of instructions written in a particular language.</a:t>
            </a:r>
          </a:p>
          <a:p>
            <a:r>
              <a:rPr lang="en-US" dirty="0" smtClean="0"/>
              <a:t>An instruction is a means of communication between a user and a computer.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Quality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2367756"/>
            <a:ext cx="6896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Cost of Quality is the amount of time , effort and money needed to fix a defect.</a:t>
            </a:r>
          </a:p>
          <a:p>
            <a:r>
              <a:rPr lang="en-US" dirty="0" smtClean="0"/>
              <a:t>As we saw in the above picture, the earlier the defect is identified and fixed, the less is the cost of quality.</a:t>
            </a:r>
          </a:p>
          <a:p>
            <a:r>
              <a:rPr lang="en-US" dirty="0" smtClean="0"/>
              <a:t>So to achieve this, let testing be an upfront/upstream activity rather than a downstream one.</a:t>
            </a:r>
          </a:p>
          <a:p>
            <a:r>
              <a:rPr lang="en-US" dirty="0" smtClean="0"/>
              <a:t>Testers should be involved from the beginning of the lifecycle.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Start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057400"/>
          </a:xfrm>
        </p:spPr>
        <p:txBody>
          <a:bodyPr/>
          <a:lstStyle/>
          <a:p>
            <a:pPr lvl="0"/>
            <a:r>
              <a:rPr lang="en-US" dirty="0" smtClean="0"/>
              <a:t>When the product comes to testing.</a:t>
            </a:r>
          </a:p>
          <a:p>
            <a:pPr lvl="0"/>
            <a:r>
              <a:rPr lang="en-US" dirty="0" smtClean="0"/>
              <a:t>Before the product is released.</a:t>
            </a:r>
          </a:p>
          <a:p>
            <a:pPr lvl="0"/>
            <a:r>
              <a:rPr lang="en-US" dirty="0" smtClean="0"/>
              <a:t>When the customer reports a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needed for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19400"/>
          </a:xfrm>
        </p:spPr>
        <p:txBody>
          <a:bodyPr/>
          <a:lstStyle/>
          <a:p>
            <a:pPr lvl="0"/>
            <a:r>
              <a:rPr lang="en-US" dirty="0" smtClean="0"/>
              <a:t>Resources like people, machines, software and time.</a:t>
            </a:r>
          </a:p>
          <a:p>
            <a:pPr lvl="0"/>
            <a:r>
              <a:rPr lang="en-US" dirty="0" smtClean="0"/>
              <a:t>Programs that were developed professionally.</a:t>
            </a:r>
          </a:p>
          <a:p>
            <a:pPr lvl="0"/>
            <a:r>
              <a:rPr lang="en-US" dirty="0" smtClean="0"/>
              <a:t>Automation tools if necessary.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Stop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048000"/>
          </a:xfrm>
        </p:spPr>
        <p:txBody>
          <a:bodyPr/>
          <a:lstStyle/>
          <a:p>
            <a:pPr lvl="0"/>
            <a:r>
              <a:rPr lang="en-US" dirty="0" smtClean="0"/>
              <a:t>When the product is defect-free.</a:t>
            </a:r>
          </a:p>
          <a:p>
            <a:pPr lvl="0"/>
            <a:r>
              <a:rPr lang="en-US" dirty="0" smtClean="0"/>
              <a:t>When the customer is satisfied.</a:t>
            </a:r>
          </a:p>
          <a:p>
            <a:pPr lvl="0"/>
            <a:r>
              <a:rPr lang="en-US" dirty="0" smtClean="0"/>
              <a:t>When the project reaches a deadline.</a:t>
            </a:r>
          </a:p>
          <a:p>
            <a:pPr lvl="0"/>
            <a:r>
              <a:rPr lang="en-US" dirty="0" smtClean="0"/>
              <a:t>When there is a resource crunch.</a:t>
            </a:r>
          </a:p>
          <a:p>
            <a:pPr lvl="0"/>
            <a:r>
              <a:rPr lang="en-US" dirty="0" smtClean="0"/>
              <a:t>When the product is full of bugs.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goal of testing is to find defects before the customer finds them out.</a:t>
            </a:r>
          </a:p>
          <a:p>
            <a:pPr lvl="0"/>
            <a:r>
              <a:rPr lang="en-US" dirty="0" smtClean="0"/>
              <a:t>Exhaustive testing is not possible; program testing can only show the presence of defects, not absence of defects.</a:t>
            </a:r>
          </a:p>
          <a:p>
            <a:pPr lvl="0"/>
            <a:r>
              <a:rPr lang="en-US" dirty="0" smtClean="0"/>
              <a:t>Testing applies thru all the phases of software life cycle and is not an end-of-cycle activity.</a:t>
            </a:r>
          </a:p>
          <a:p>
            <a:pPr lvl="0"/>
            <a:r>
              <a:rPr lang="en-US" dirty="0" smtClean="0"/>
              <a:t>Understand the reason behind the test.</a:t>
            </a:r>
          </a:p>
          <a:p>
            <a:r>
              <a:rPr lang="en-US" dirty="0" smtClean="0"/>
              <a:t>Test the tests first.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Tests develop immunity and have to be revised constantly.(Pesticide Paradox).</a:t>
            </a:r>
          </a:p>
          <a:p>
            <a:pPr lvl="0"/>
            <a:r>
              <a:rPr lang="en-US" dirty="0" smtClean="0"/>
              <a:t>Defects occur in clusters and testing should focus on that clusters.</a:t>
            </a:r>
          </a:p>
          <a:p>
            <a:pPr lvl="0"/>
            <a:r>
              <a:rPr lang="en-US" dirty="0" smtClean="0"/>
              <a:t>Testing encompasses defect prevention.</a:t>
            </a:r>
          </a:p>
          <a:p>
            <a:pPr lvl="0"/>
            <a:r>
              <a:rPr lang="en-US" dirty="0" smtClean="0"/>
              <a:t>Testing is a fine balance between defect prevention and defect detection.</a:t>
            </a:r>
          </a:p>
          <a:p>
            <a:pPr lvl="0"/>
            <a:r>
              <a:rPr lang="en-US" dirty="0" smtClean="0"/>
              <a:t>Intelligent and well planned automation is the key to realizing the benefits of testing.</a:t>
            </a:r>
          </a:p>
          <a:p>
            <a:r>
              <a:rPr lang="en-US" dirty="0" smtClean="0"/>
              <a:t>Testing requires talented, committed people who believe in themselves and work in teams.</a:t>
            </a:r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2 types of software. System Software and Application Software.</a:t>
            </a:r>
          </a:p>
          <a:p>
            <a:r>
              <a:rPr lang="en-US" dirty="0" smtClean="0"/>
              <a:t>System software manages a computer system and provides a service to the end user.</a:t>
            </a:r>
          </a:p>
          <a:p>
            <a:r>
              <a:rPr lang="en-US" dirty="0" smtClean="0"/>
              <a:t>Ex: Operating System like Windows.</a:t>
            </a:r>
          </a:p>
          <a:p>
            <a:r>
              <a:rPr lang="en-US" dirty="0" smtClean="0"/>
              <a:t>Application Software runs on top of a System software and allows the user to do some tasks.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WindowsMediaPlayer</a:t>
            </a:r>
            <a:r>
              <a:rPr lang="en-US" dirty="0" smtClean="0"/>
              <a:t>(plays movies). Calculator, Notepad, Excel etc.,.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is the process of executing a program with an intention of finding a defect.</a:t>
            </a:r>
          </a:p>
          <a:p>
            <a:r>
              <a:rPr lang="en-US" dirty="0" smtClean="0"/>
              <a:t>Testing is a dynamic activity, a negative exercise with a positive intent.</a:t>
            </a:r>
          </a:p>
          <a:p>
            <a:r>
              <a:rPr lang="en-US" dirty="0" smtClean="0"/>
              <a:t>It helps to find what is wrong with a particular program/software.</a:t>
            </a:r>
          </a:p>
          <a:p>
            <a:r>
              <a:rPr lang="en-US" dirty="0" smtClean="0"/>
              <a:t>It helps to deliver a defect-free/quality product to the customer.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 is all pervasive. It is in computers, mobiles, tablets, pacemakers, missiles, automobiles etc.,.</a:t>
            </a:r>
          </a:p>
          <a:p>
            <a:r>
              <a:rPr lang="en-US" dirty="0" smtClean="0"/>
              <a:t>This ever pervading nature of the software is putting tremendous pressure on the developers to make the product error-free.</a:t>
            </a:r>
          </a:p>
          <a:p>
            <a:r>
              <a:rPr lang="en-US" dirty="0" smtClean="0"/>
              <a:t>We cannot have a situation like : “ 2 missiles misfired and hit the wrong target out of the 10 launched”.</a:t>
            </a:r>
          </a:p>
          <a:p>
            <a:r>
              <a:rPr lang="en-US" dirty="0" smtClean="0"/>
              <a:t>Or like, “there are 2 wrong landings of flights this month out of the 1000 landings”.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Software errors have disastrous consequences.</a:t>
            </a:r>
          </a:p>
          <a:p>
            <a:r>
              <a:rPr lang="en-US" dirty="0" smtClean="0"/>
              <a:t>That’s why Testing should enable us to find defects as earlier as possible before the customers find them out.</a:t>
            </a:r>
          </a:p>
          <a:p>
            <a:r>
              <a:rPr lang="en-US" dirty="0" smtClean="0"/>
              <a:t>Once the product is out in the market, it is out of the development team’s control.</a:t>
            </a:r>
          </a:p>
          <a:p>
            <a:r>
              <a:rPr lang="en-US" dirty="0" smtClean="0"/>
              <a:t>The product is used/misused in many ways that are unimaginable.</a:t>
            </a:r>
          </a:p>
          <a:p>
            <a:r>
              <a:rPr lang="en-US" dirty="0" smtClean="0"/>
              <a:t>Our(dev team) job is to make sure that in spite of all the abuse and misuse, software works correctly.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The purpose/objective of testing is to </a:t>
            </a:r>
          </a:p>
          <a:p>
            <a:r>
              <a:rPr lang="en-US" dirty="0" smtClean="0"/>
              <a:t>Identify defects.</a:t>
            </a:r>
          </a:p>
          <a:p>
            <a:r>
              <a:rPr lang="en-US" dirty="0" smtClean="0"/>
              <a:t>Make sure the product satisfies the requirements of a customer.</a:t>
            </a:r>
          </a:p>
          <a:p>
            <a:r>
              <a:rPr lang="en-US" dirty="0" smtClean="0"/>
              <a:t>Ensure the product is defect-free.</a:t>
            </a:r>
          </a:p>
          <a:p>
            <a:r>
              <a:rPr lang="en-US" dirty="0" smtClean="0"/>
              <a:t>Improve the quality of the software.</a:t>
            </a:r>
          </a:p>
          <a:p>
            <a:r>
              <a:rPr lang="en-US" dirty="0" smtClean="0"/>
              <a:t>Get repeated customers.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Defect?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Defect is any variation from the product specification.</a:t>
            </a:r>
          </a:p>
          <a:p>
            <a:r>
              <a:rPr lang="en-US" dirty="0" smtClean="0"/>
              <a:t>Any error in the software that effects the normal functioning of a software product.</a:t>
            </a:r>
          </a:p>
          <a:p>
            <a:r>
              <a:rPr lang="en-US" dirty="0" smtClean="0"/>
              <a:t>Anything that is not user friendly.</a:t>
            </a:r>
          </a:p>
          <a:p>
            <a:r>
              <a:rPr lang="en-US" dirty="0" smtClean="0"/>
              <a:t>Anything that doesn’t satisfy an end-user or a customer.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Defects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Defects occur due to many reasons :</a:t>
            </a:r>
          </a:p>
          <a:p>
            <a:r>
              <a:rPr lang="en-US" dirty="0" smtClean="0"/>
              <a:t>Unclear requirements.(Requirements are captured in a requirements document by the Business Analyst).</a:t>
            </a:r>
          </a:p>
          <a:p>
            <a:r>
              <a:rPr lang="en-US" dirty="0" smtClean="0"/>
              <a:t>Lack of propagation of the requirements among the development team.</a:t>
            </a:r>
          </a:p>
          <a:p>
            <a:r>
              <a:rPr lang="en-US" dirty="0" smtClean="0"/>
              <a:t>Wrong testing practices.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1318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Testing</vt:lpstr>
      <vt:lpstr>What is Software?</vt:lpstr>
      <vt:lpstr>Types of Software</vt:lpstr>
      <vt:lpstr>What is Testing?</vt:lpstr>
      <vt:lpstr>Software Usage</vt:lpstr>
      <vt:lpstr>Slide 6</vt:lpstr>
      <vt:lpstr>Purpose of Testing </vt:lpstr>
      <vt:lpstr>What is Defect?</vt:lpstr>
      <vt:lpstr>Why Do Defects Occur?</vt:lpstr>
      <vt:lpstr>4 Case Studies</vt:lpstr>
      <vt:lpstr>Slide 11</vt:lpstr>
      <vt:lpstr>Slide 12</vt:lpstr>
      <vt:lpstr>Slide 13</vt:lpstr>
      <vt:lpstr>Slide 14</vt:lpstr>
      <vt:lpstr>Slide 15</vt:lpstr>
      <vt:lpstr>Testing Vs Other Phases</vt:lpstr>
      <vt:lpstr>Who Should Test?</vt:lpstr>
      <vt:lpstr>Test Process</vt:lpstr>
      <vt:lpstr>Qualities of a Good Tester</vt:lpstr>
      <vt:lpstr>Cost of Quality</vt:lpstr>
      <vt:lpstr>Cost of Quality</vt:lpstr>
      <vt:lpstr>When To Start Testing?</vt:lpstr>
      <vt:lpstr>What are needed for Testing?</vt:lpstr>
      <vt:lpstr>When To Stop Testing?</vt:lpstr>
      <vt:lpstr>Fundamentals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Testing</dc:title>
  <dc:creator>Harshal</dc:creator>
  <cp:lastModifiedBy>User</cp:lastModifiedBy>
  <cp:revision>26</cp:revision>
  <dcterms:created xsi:type="dcterms:W3CDTF">2006-08-16T00:00:00Z</dcterms:created>
  <dcterms:modified xsi:type="dcterms:W3CDTF">2016-08-20T13:27:25Z</dcterms:modified>
</cp:coreProperties>
</file>